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66" r:id="rId2"/>
    <p:sldId id="402" r:id="rId3"/>
    <p:sldId id="375" r:id="rId4"/>
    <p:sldId id="376" r:id="rId5"/>
    <p:sldId id="389" r:id="rId6"/>
    <p:sldId id="390" r:id="rId7"/>
    <p:sldId id="391" r:id="rId8"/>
    <p:sldId id="392" r:id="rId9"/>
    <p:sldId id="393" r:id="rId10"/>
    <p:sldId id="395" r:id="rId11"/>
    <p:sldId id="388" r:id="rId12"/>
    <p:sldId id="403" r:id="rId13"/>
    <p:sldId id="404" r:id="rId14"/>
    <p:sldId id="405" r:id="rId15"/>
    <p:sldId id="406" r:id="rId16"/>
    <p:sldId id="407" r:id="rId17"/>
    <p:sldId id="400" r:id="rId18"/>
    <p:sldId id="379" r:id="rId19"/>
    <p:sldId id="380" r:id="rId20"/>
    <p:sldId id="374" r:id="rId21"/>
    <p:sldId id="382" r:id="rId22"/>
    <p:sldId id="401" r:id="rId23"/>
    <p:sldId id="408" r:id="rId24"/>
    <p:sldId id="410" r:id="rId25"/>
    <p:sldId id="384" r:id="rId26"/>
    <p:sldId id="385" r:id="rId27"/>
    <p:sldId id="411" r:id="rId28"/>
    <p:sldId id="412" r:id="rId29"/>
  </p:sldIdLst>
  <p:sldSz cx="9906000" cy="6858000" type="A4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00"/>
    <a:srgbClr val="0000FF"/>
    <a:srgbClr val="FFCCFF"/>
    <a:srgbClr val="800000"/>
    <a:srgbClr val="00FF00"/>
    <a:srgbClr val="9933FF"/>
    <a:srgbClr val="FFFF99"/>
    <a:srgbClr val="FF6600"/>
    <a:srgbClr val="00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12" autoAdjust="0"/>
  </p:normalViewPr>
  <p:slideViewPr>
    <p:cSldViewPr showGuides="1">
      <p:cViewPr>
        <p:scale>
          <a:sx n="81" d="100"/>
          <a:sy n="81" d="100"/>
        </p:scale>
        <p:origin x="-1578" y="-348"/>
      </p:cViewPr>
      <p:guideLst>
        <p:guide orient="horz" pos="2160"/>
        <p:guide pos="3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3264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C004\WORK\PRIVATO\BILANCIO_CONTABILITA\CONDIVISO\BILANCI%20UNIONCAMERE\2016\osservatorio%20bilanci%202016\Quadro_Finanza_CCIAA_2014-2017_18.2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2.10\Si.camera\Gestione%20Progetti\Organizzazione%20e%20Assistenza%20Camerale\Organizzazione%20e%20risorse%20umane\Elaborazioni%20SG\2016-10_Ottobre%202016_Elaborazioni%20AASS\2016.10.07_Aziende%20speciali_dati%20principali%20(2015)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.10\Si.camera\Gestione%20Progetti\Organizzazione%20e%20Assistenza%20Camerale\Organizzazione%20e%20risorse%20umane\Elaborazioni%20SG\2016-10_Ottobre%202016_Elaborazioni%20AASS\2016.10.07_Aziende%20speciali_dati%20principali%20(2015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2.10\Si.camera\Gestione%20Progetti\Organizzazione%20e%20Assistenza%20Camerale\Organizzazione%20e%20risorse%20umane\Elaborazioni%20SG\2016-10_Ottobre%202016_Elaborazioni%20AASS\2016.10.07_Aziende%20speciali_dati%20principali%20(2015)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2.10\Si.camera\Gestione%20Progetti\Organizzazione%20e%20Assistenza%20Camerale\Organizzazione%20e%20risorse%20umane\Elaborazioni%20SG\2016-10_Ottobre%202016_Elaborazioni%20AASS\2016.10.07_Aziende%20speciali_dati%20principali%20(2015)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2.10\Si.camera\Gestione%20Progetti\Organizzazione%20e%20Assistenza%20Camerale\Organizzazione%20e%20risorse%20umane\Elaborazioni%20SG\2016-10_Ottobre%202016_Elaborazioni%20AASS\2016.10.07_Aziende%20speciali_dati%20principali%20(2015)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UC004\WORK\PRIVATO\BILANCIO_CONTABILITA\CONDIVISO\BILANCI%20UNIONCAMERE\2016\osservatorio%20bilanci%202016\Quadro_Finanza_CCIAA_2014-2017_18.25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UC004\WORK\PRIVATO\BILANCIO_CONTABILITA\CONDIVISO\BILANCI%20UNIONCAMERE\2016\osservatorio%20bilanci%202016\Quadro_Finanza_CCIAA_2014-2017_18.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88888888888889E-2"/>
          <c:y val="5.3140096618357488E-2"/>
          <c:w val="0.94444444444444442"/>
          <c:h val="0.77808991149540618"/>
        </c:manualLayout>
      </c:layout>
      <c:lineChart>
        <c:grouping val="standard"/>
        <c:varyColors val="0"/>
        <c:ser>
          <c:idx val="0"/>
          <c:order val="0"/>
          <c:tx>
            <c:strRef>
              <c:f>Foglio1!$A$77</c:f>
              <c:strCache>
                <c:ptCount val="1"/>
                <c:pt idx="0">
                  <c:v>Costi della struttura UC (al netto ammortamenti e rimborsi)</c:v>
                </c:pt>
              </c:strCache>
            </c:strRef>
          </c:tx>
          <c:spPr>
            <a:ln>
              <a:solidFill>
                <a:srgbClr val="990000"/>
              </a:solidFill>
            </a:ln>
          </c:spPr>
          <c:marker>
            <c:symbol val="none"/>
          </c:marker>
          <c:cat>
            <c:numRef>
              <c:f>Foglio1!$F$76:$G$76</c:f>
              <c:numCache>
                <c:formatCode>General</c:formatCode>
                <c:ptCount val="2"/>
                <c:pt idx="0">
                  <c:v>2014</c:v>
                </c:pt>
                <c:pt idx="1">
                  <c:v>2016</c:v>
                </c:pt>
              </c:numCache>
            </c:numRef>
          </c:cat>
          <c:val>
            <c:numRef>
              <c:f>Foglio1!$F$77:$G$77</c:f>
              <c:numCache>
                <c:formatCode>0.0%</c:formatCode>
                <c:ptCount val="2"/>
                <c:pt idx="0">
                  <c:v>1</c:v>
                </c:pt>
                <c:pt idx="1">
                  <c:v>0.91300000000000003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Foglio1!$A$78</c:f>
              <c:strCache>
                <c:ptCount val="1"/>
                <c:pt idx="0">
                  <c:v>Costi di struttura CCIAA</c:v>
                </c:pt>
              </c:strCache>
            </c:strRef>
          </c:tx>
          <c:marker>
            <c:symbol val="none"/>
          </c:marker>
          <c:dPt>
            <c:idx val="1"/>
            <c:bubble3D val="0"/>
            <c:spPr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c:spPr>
          </c:dPt>
          <c:cat>
            <c:numRef>
              <c:f>Foglio1!$F$76:$G$76</c:f>
              <c:numCache>
                <c:formatCode>General</c:formatCode>
                <c:ptCount val="2"/>
                <c:pt idx="0">
                  <c:v>2014</c:v>
                </c:pt>
                <c:pt idx="1">
                  <c:v>2016</c:v>
                </c:pt>
              </c:numCache>
            </c:numRef>
          </c:cat>
          <c:val>
            <c:numRef>
              <c:f>Foglio1!$F$78:$G$78</c:f>
              <c:numCache>
                <c:formatCode>0.0%</c:formatCode>
                <c:ptCount val="2"/>
                <c:pt idx="0">
                  <c:v>1</c:v>
                </c:pt>
                <c:pt idx="1">
                  <c:v>0.94799999999999995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048128"/>
        <c:axId val="166049664"/>
      </c:lineChart>
      <c:catAx>
        <c:axId val="16604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Calibri" panose="020F0502020204030204" pitchFamily="34" charset="0"/>
              </a:defRPr>
            </a:pPr>
            <a:endParaRPr lang="it-IT"/>
          </a:p>
        </c:txPr>
        <c:crossAx val="166049664"/>
        <c:crosses val="autoZero"/>
        <c:auto val="1"/>
        <c:lblAlgn val="ctr"/>
        <c:lblOffset val="100"/>
        <c:noMultiLvlLbl val="0"/>
      </c:catAx>
      <c:valAx>
        <c:axId val="166049664"/>
        <c:scaling>
          <c:orientation val="minMax"/>
          <c:max val="1.02"/>
          <c:min val="0.9"/>
        </c:scaling>
        <c:delete val="1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%" sourceLinked="1"/>
        <c:majorTickMark val="out"/>
        <c:minorTickMark val="none"/>
        <c:tickLblPos val="nextTo"/>
        <c:crossAx val="16604812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866101134961613"/>
          <c:y val="0.15042152138846773"/>
          <c:w val="0.6090909489588876"/>
          <c:h val="0.7211373375701815"/>
        </c:manualLayout>
      </c:layout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0.12651152795888176"/>
                  <c:y val="0.16594494866629284"/>
                </c:manualLayout>
              </c:layout>
              <c:tx>
                <c:rich>
                  <a:bodyPr/>
                  <a:lstStyle/>
                  <a:p>
                    <a:pPr>
                      <a:defRPr sz="1400" i="1"/>
                    </a:pPr>
                    <a:r>
                      <a:rPr lang="it-IT" sz="1400" i="1" dirty="0">
                        <a:latin typeface="Calibri" panose="020F0502020204030204" pitchFamily="34" charset="0"/>
                        <a:cs typeface="Arial" panose="020B0604020202020204" pitchFamily="34" charset="0"/>
                      </a:rPr>
                      <a:t>di cui da CCIAA 38%</a:t>
                    </a:r>
                    <a:endParaRPr lang="it-IT" sz="1400" i="1" baseline="0" dirty="0">
                      <a:latin typeface="Calibri" panose="020F050202020403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E4-4E54-8030-51E0B72EF150}"/>
                </c:ext>
              </c:extLst>
            </c:dLbl>
            <c:dLbl>
              <c:idx val="1"/>
              <c:layout>
                <c:manualLayout>
                  <c:x val="-2.6767493670293966E-2"/>
                  <c:y val="0.28755875857580981"/>
                </c:manualLayout>
              </c:layout>
              <c:tx>
                <c:rich>
                  <a:bodyPr/>
                  <a:lstStyle/>
                  <a:p>
                    <a:pPr>
                      <a:defRPr sz="1600" i="1">
                        <a:latin typeface="Calibri" panose="020F0502020204030204" pitchFamily="34" charset="0"/>
                      </a:defRPr>
                    </a:pPr>
                    <a:r>
                      <a:rPr lang="en-US" sz="1400" i="1" dirty="0">
                        <a:latin typeface="Calibri" panose="020F0502020204030204" pitchFamily="34" charset="0"/>
                      </a:rPr>
                      <a:t>62%</a:t>
                    </a:r>
                    <a:endParaRPr lang="en-US" sz="1400" i="1" baseline="0" dirty="0">
                      <a:latin typeface="Calibri" panose="020F050202020403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E4-4E54-8030-51E0B72EF1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50"/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'Dati AASS al 31.12.2015'!$P$111:$Q$111</c:f>
              <c:strCache>
                <c:ptCount val="1"/>
                <c:pt idx="0">
                  <c:v>di cui da CCIAA</c:v>
                </c:pt>
              </c:strCache>
            </c:strRef>
          </c:cat>
          <c:val>
            <c:numRef>
              <c:f>'Dati AASS al 31.12.2015'!$P$112:$Q$112</c:f>
              <c:numCache>
                <c:formatCode>0.0</c:formatCode>
                <c:ptCount val="2"/>
                <c:pt idx="0">
                  <c:v>64.95539647999999</c:v>
                </c:pt>
                <c:pt idx="1">
                  <c:v>106.00909701000003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4E4-4E54-8030-51E0B72EF15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78"/>
      </c:doughnutChart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Helvetica" panose="020B0604020202020204" pitchFamily="34" charset="0"/>
          <a:cs typeface="Helvetica" panose="020B0604020202020204" pitchFamily="34" charset="0"/>
        </a:defRPr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53735"/>
            </a:solidFill>
          </c:spPr>
          <c:invertIfNegative val="0"/>
          <c:cat>
            <c:strRef>
              <c:f>'Dati AASS al 31.12.2015'!$C$223:$C$241</c:f>
              <c:strCache>
                <c:ptCount val="19"/>
                <c:pt idx="0">
                  <c:v>Lombardia</c:v>
                </c:pt>
                <c:pt idx="1">
                  <c:v>Puglia</c:v>
                </c:pt>
                <c:pt idx="2">
                  <c:v>Lazio</c:v>
                </c:pt>
                <c:pt idx="3">
                  <c:v>Liguria</c:v>
                </c:pt>
                <c:pt idx="4">
                  <c:v>Piemonte</c:v>
                </c:pt>
                <c:pt idx="5">
                  <c:v>Friuli Venezia Giulia</c:v>
                </c:pt>
                <c:pt idx="6">
                  <c:v>Toscana</c:v>
                </c:pt>
                <c:pt idx="7">
                  <c:v>Calabria</c:v>
                </c:pt>
                <c:pt idx="8">
                  <c:v>Emilia Romagna</c:v>
                </c:pt>
                <c:pt idx="9">
                  <c:v>Marche</c:v>
                </c:pt>
                <c:pt idx="10">
                  <c:v>Veneto</c:v>
                </c:pt>
                <c:pt idx="11">
                  <c:v>Campania</c:v>
                </c:pt>
                <c:pt idx="12">
                  <c:v>Sardegna</c:v>
                </c:pt>
                <c:pt idx="13">
                  <c:v>Sicilia</c:v>
                </c:pt>
                <c:pt idx="14">
                  <c:v>Abruzzo</c:v>
                </c:pt>
                <c:pt idx="15">
                  <c:v>Trentino Alto Adige</c:v>
                </c:pt>
                <c:pt idx="16">
                  <c:v>Basilicata</c:v>
                </c:pt>
                <c:pt idx="17">
                  <c:v>Molise</c:v>
                </c:pt>
                <c:pt idx="18">
                  <c:v>Umbria</c:v>
                </c:pt>
              </c:strCache>
            </c:strRef>
          </c:cat>
          <c:val>
            <c:numRef>
              <c:f>'Dati AASS al 31.12.2015'!$D$223:$D$241</c:f>
              <c:numCache>
                <c:formatCode>General</c:formatCode>
                <c:ptCount val="19"/>
                <c:pt idx="0">
                  <c:v>12</c:v>
                </c:pt>
                <c:pt idx="1">
                  <c:v>10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16-4B41-82DD-E844E768B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68521088"/>
        <c:axId val="168522880"/>
      </c:barChart>
      <c:catAx>
        <c:axId val="168521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8522880"/>
        <c:crosses val="autoZero"/>
        <c:auto val="1"/>
        <c:lblAlgn val="ctr"/>
        <c:lblOffset val="100"/>
        <c:noMultiLvlLbl val="0"/>
      </c:catAx>
      <c:valAx>
        <c:axId val="168522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852108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>
          <a:latin typeface="Helvetica" panose="020B0604020202020204" pitchFamily="34" charset="0"/>
          <a:cs typeface="Helvetica" panose="020B0604020202020204" pitchFamily="34" charset="0"/>
        </a:defRPr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'Dati AASS al 31.12.2015'!$C$159:$C$177</c:f>
              <c:strCache>
                <c:ptCount val="19"/>
                <c:pt idx="0">
                  <c:v>Lombardia</c:v>
                </c:pt>
                <c:pt idx="1">
                  <c:v>Emilia R</c:v>
                </c:pt>
                <c:pt idx="2">
                  <c:v>Friuli VG</c:v>
                </c:pt>
                <c:pt idx="3">
                  <c:v>Trentino AA</c:v>
                </c:pt>
                <c:pt idx="4">
                  <c:v>Lazio</c:v>
                </c:pt>
                <c:pt idx="5">
                  <c:v>Puglia</c:v>
                </c:pt>
                <c:pt idx="6">
                  <c:v>Toscana</c:v>
                </c:pt>
                <c:pt idx="7">
                  <c:v>Piemonte</c:v>
                </c:pt>
                <c:pt idx="8">
                  <c:v>Campania</c:v>
                </c:pt>
                <c:pt idx="9">
                  <c:v>Liguria</c:v>
                </c:pt>
                <c:pt idx="10">
                  <c:v>Veneto</c:v>
                </c:pt>
                <c:pt idx="11">
                  <c:v>Sardegna</c:v>
                </c:pt>
                <c:pt idx="12">
                  <c:v>Marche</c:v>
                </c:pt>
                <c:pt idx="13">
                  <c:v>Basilicata</c:v>
                </c:pt>
                <c:pt idx="14">
                  <c:v>Sicilia</c:v>
                </c:pt>
                <c:pt idx="15">
                  <c:v>Calabria</c:v>
                </c:pt>
                <c:pt idx="16">
                  <c:v>Abruzzo</c:v>
                </c:pt>
                <c:pt idx="17">
                  <c:v>Umbria</c:v>
                </c:pt>
                <c:pt idx="18">
                  <c:v>Molise</c:v>
                </c:pt>
              </c:strCache>
            </c:strRef>
          </c:cat>
          <c:val>
            <c:numRef>
              <c:f>'Dati AASS al 31.12.2015'!$D$159:$D$177</c:f>
              <c:numCache>
                <c:formatCode>General</c:formatCode>
                <c:ptCount val="19"/>
                <c:pt idx="0">
                  <c:v>403</c:v>
                </c:pt>
                <c:pt idx="1">
                  <c:v>143</c:v>
                </c:pt>
                <c:pt idx="2">
                  <c:v>108</c:v>
                </c:pt>
                <c:pt idx="3">
                  <c:v>103</c:v>
                </c:pt>
                <c:pt idx="4">
                  <c:v>95</c:v>
                </c:pt>
                <c:pt idx="5">
                  <c:v>86</c:v>
                </c:pt>
                <c:pt idx="6">
                  <c:v>84</c:v>
                </c:pt>
                <c:pt idx="7">
                  <c:v>71</c:v>
                </c:pt>
                <c:pt idx="8">
                  <c:v>49</c:v>
                </c:pt>
                <c:pt idx="9">
                  <c:v>45</c:v>
                </c:pt>
                <c:pt idx="10">
                  <c:v>40</c:v>
                </c:pt>
                <c:pt idx="11">
                  <c:v>39</c:v>
                </c:pt>
                <c:pt idx="12">
                  <c:v>29</c:v>
                </c:pt>
                <c:pt idx="13">
                  <c:v>18</c:v>
                </c:pt>
                <c:pt idx="14">
                  <c:v>17</c:v>
                </c:pt>
                <c:pt idx="15">
                  <c:v>16</c:v>
                </c:pt>
                <c:pt idx="16">
                  <c:v>12</c:v>
                </c:pt>
                <c:pt idx="17">
                  <c:v>7</c:v>
                </c:pt>
                <c:pt idx="18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F4-40EB-8FFA-13643894D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68623488"/>
        <c:axId val="169882752"/>
      </c:barChart>
      <c:catAx>
        <c:axId val="168623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169882752"/>
        <c:crosses val="autoZero"/>
        <c:auto val="1"/>
        <c:lblAlgn val="ctr"/>
        <c:lblOffset val="100"/>
        <c:noMultiLvlLbl val="0"/>
      </c:catAx>
      <c:valAx>
        <c:axId val="1698827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16862348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>
          <a:latin typeface="Helvetica" panose="020B0604020202020204" pitchFamily="34" charset="0"/>
          <a:cs typeface="Helvetica" panose="020B0604020202020204" pitchFamily="34" charset="0"/>
        </a:defRPr>
      </a:pPr>
      <a:endParaRPr lang="it-I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'Dati AASS al 31.12.2015'!$H$159:$H$177</c:f>
              <c:strCache>
                <c:ptCount val="19"/>
                <c:pt idx="0">
                  <c:v>Lombardia</c:v>
                </c:pt>
                <c:pt idx="1">
                  <c:v>Trentino AA</c:v>
                </c:pt>
                <c:pt idx="2">
                  <c:v>Emilia R</c:v>
                </c:pt>
                <c:pt idx="3">
                  <c:v>Friuli VG</c:v>
                </c:pt>
                <c:pt idx="4">
                  <c:v>Lazio</c:v>
                </c:pt>
                <c:pt idx="5">
                  <c:v>Veneto</c:v>
                </c:pt>
                <c:pt idx="6">
                  <c:v>Puglia</c:v>
                </c:pt>
                <c:pt idx="7">
                  <c:v>Piemonte</c:v>
                </c:pt>
                <c:pt idx="8">
                  <c:v>Campania</c:v>
                </c:pt>
                <c:pt idx="9">
                  <c:v>Toscana</c:v>
                </c:pt>
                <c:pt idx="10">
                  <c:v>Liguria</c:v>
                </c:pt>
                <c:pt idx="11">
                  <c:v>Sardegna</c:v>
                </c:pt>
                <c:pt idx="12">
                  <c:v>Marche</c:v>
                </c:pt>
                <c:pt idx="13">
                  <c:v>Basilicata</c:v>
                </c:pt>
                <c:pt idx="14">
                  <c:v>Abruzzo</c:v>
                </c:pt>
                <c:pt idx="15">
                  <c:v>Sicilia</c:v>
                </c:pt>
                <c:pt idx="16">
                  <c:v>Calabria</c:v>
                </c:pt>
                <c:pt idx="17">
                  <c:v>Umbria</c:v>
                </c:pt>
                <c:pt idx="18">
                  <c:v>Molise</c:v>
                </c:pt>
              </c:strCache>
            </c:strRef>
          </c:cat>
          <c:val>
            <c:numRef>
              <c:f>'Dati AASS al 31.12.2015'!$I$159:$I$177</c:f>
              <c:numCache>
                <c:formatCode>0.00</c:formatCode>
                <c:ptCount val="19"/>
                <c:pt idx="0">
                  <c:v>48.891312450000001</c:v>
                </c:pt>
                <c:pt idx="1">
                  <c:v>25.917605100000003</c:v>
                </c:pt>
                <c:pt idx="2">
                  <c:v>15.54729964</c:v>
                </c:pt>
                <c:pt idx="3">
                  <c:v>13.876710559999999</c:v>
                </c:pt>
                <c:pt idx="4">
                  <c:v>13.775065860000002</c:v>
                </c:pt>
                <c:pt idx="5">
                  <c:v>8.3859394999999992</c:v>
                </c:pt>
                <c:pt idx="6">
                  <c:v>6.9074133400000006</c:v>
                </c:pt>
                <c:pt idx="7">
                  <c:v>6.5088338300000004</c:v>
                </c:pt>
                <c:pt idx="8">
                  <c:v>5.9392299799999995</c:v>
                </c:pt>
                <c:pt idx="9">
                  <c:v>5.4250330700000005</c:v>
                </c:pt>
                <c:pt idx="10">
                  <c:v>5.3789667000000003</c:v>
                </c:pt>
                <c:pt idx="11">
                  <c:v>4.6870082200000001</c:v>
                </c:pt>
                <c:pt idx="12">
                  <c:v>4.6050004099999997</c:v>
                </c:pt>
                <c:pt idx="13">
                  <c:v>1.6594389899999999</c:v>
                </c:pt>
                <c:pt idx="14">
                  <c:v>1.01099666</c:v>
                </c:pt>
                <c:pt idx="15">
                  <c:v>0.85069887999999994</c:v>
                </c:pt>
                <c:pt idx="16">
                  <c:v>0.81514658000000006</c:v>
                </c:pt>
                <c:pt idx="17">
                  <c:v>0.56201690000000004</c:v>
                </c:pt>
                <c:pt idx="18">
                  <c:v>0.22077682000000001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16-4798-87FB-78C92BFA75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70966400"/>
        <c:axId val="170972288"/>
      </c:barChart>
      <c:catAx>
        <c:axId val="170966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170972288"/>
        <c:crosses val="autoZero"/>
        <c:auto val="1"/>
        <c:lblAlgn val="ctr"/>
        <c:lblOffset val="100"/>
        <c:noMultiLvlLbl val="0"/>
      </c:catAx>
      <c:valAx>
        <c:axId val="170972288"/>
        <c:scaling>
          <c:orientation val="minMax"/>
          <c:max val="5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it-IT"/>
          </a:p>
        </c:txPr>
        <c:crossAx val="17096640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Helvetica" panose="020B0604020202020204" pitchFamily="34" charset="0"/>
          <a:cs typeface="Helvetica" panose="020B0604020202020204" pitchFamily="34" charset="0"/>
        </a:defRPr>
      </a:pPr>
      <a:endParaRPr lang="it-IT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spPr>
            <a:solidFill>
              <a:schemeClr val="bg1">
                <a:lumMod val="75000"/>
              </a:schemeClr>
            </a:solidFill>
            <a:ln w="381"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anchor="t" anchorCtr="0"/>
              <a:lstStyle/>
              <a:p>
                <a:pPr>
                  <a:defRPr sz="800" b="1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'Dati AASS al 31.12.2015'!$L$159:$L$177</c:f>
              <c:numCache>
                <c:formatCode>0%</c:formatCode>
                <c:ptCount val="19"/>
                <c:pt idx="0">
                  <c:v>0.31477059642730043</c:v>
                </c:pt>
                <c:pt idx="1">
                  <c:v>0.27146624747361398</c:v>
                </c:pt>
                <c:pt idx="2">
                  <c:v>0.13002244484946454</c:v>
                </c:pt>
                <c:pt idx="3">
                  <c:v>0.2426281362173198</c:v>
                </c:pt>
                <c:pt idx="4">
                  <c:v>0.59067780529653302</c:v>
                </c:pt>
                <c:pt idx="5">
                  <c:v>0.37072162039804846</c:v>
                </c:pt>
                <c:pt idx="6">
                  <c:v>0.60657472830487935</c:v>
                </c:pt>
                <c:pt idx="7">
                  <c:v>0.40290914140605744</c:v>
                </c:pt>
                <c:pt idx="8">
                  <c:v>0.80557741257899562</c:v>
                </c:pt>
                <c:pt idx="9">
                  <c:v>0.67304316543087894</c:v>
                </c:pt>
                <c:pt idx="10">
                  <c:v>0.4539625686844278</c:v>
                </c:pt>
                <c:pt idx="11">
                  <c:v>0.44443848447101719</c:v>
                </c:pt>
                <c:pt idx="12">
                  <c:v>0.5906716086481304</c:v>
                </c:pt>
                <c:pt idx="13">
                  <c:v>0.55224469566067025</c:v>
                </c:pt>
                <c:pt idx="14">
                  <c:v>0.39334418770483381</c:v>
                </c:pt>
                <c:pt idx="15">
                  <c:v>0.90271341370521152</c:v>
                </c:pt>
                <c:pt idx="16">
                  <c:v>0.70709172330699088</c:v>
                </c:pt>
                <c:pt idx="17">
                  <c:v>0.95114203861129443</c:v>
                </c:pt>
                <c:pt idx="18">
                  <c:v>0.95197879016465581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880-43DE-A851-A4EEFD39A2E6}"/>
            </c:ext>
          </c:extLst>
        </c:ser>
        <c:ser>
          <c:idx val="1"/>
          <c:order val="1"/>
          <c:spPr>
            <a:pattFill prst="pct20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381"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elete val="1"/>
          </c:dLbls>
          <c:val>
            <c:numRef>
              <c:f>'Dati AASS al 31.12.2015'!$M$159:$M$177</c:f>
              <c:numCache>
                <c:formatCode>0%</c:formatCode>
                <c:ptCount val="19"/>
                <c:pt idx="0">
                  <c:v>0.68522940357269957</c:v>
                </c:pt>
                <c:pt idx="1">
                  <c:v>0.72853375252638597</c:v>
                </c:pt>
                <c:pt idx="2">
                  <c:v>0.86997755515053543</c:v>
                </c:pt>
                <c:pt idx="3">
                  <c:v>0.75737186378268018</c:v>
                </c:pt>
                <c:pt idx="4">
                  <c:v>0.40932219470346698</c:v>
                </c:pt>
                <c:pt idx="5">
                  <c:v>0.62927837960195154</c:v>
                </c:pt>
                <c:pt idx="6">
                  <c:v>0.39342527169512065</c:v>
                </c:pt>
                <c:pt idx="7">
                  <c:v>0.59709085859394251</c:v>
                </c:pt>
                <c:pt idx="8">
                  <c:v>0.19442258742100438</c:v>
                </c:pt>
                <c:pt idx="9">
                  <c:v>0.32695683456912106</c:v>
                </c:pt>
                <c:pt idx="10">
                  <c:v>0.54603743131557225</c:v>
                </c:pt>
                <c:pt idx="11">
                  <c:v>0.55556151552898281</c:v>
                </c:pt>
                <c:pt idx="12">
                  <c:v>0.4093283913518696</c:v>
                </c:pt>
                <c:pt idx="13">
                  <c:v>0.44775530433932975</c:v>
                </c:pt>
                <c:pt idx="14">
                  <c:v>0.60665581229516619</c:v>
                </c:pt>
                <c:pt idx="15">
                  <c:v>9.728658629478848E-2</c:v>
                </c:pt>
                <c:pt idx="16">
                  <c:v>0.29290827669300912</c:v>
                </c:pt>
                <c:pt idx="17">
                  <c:v>4.8857961388705573E-2</c:v>
                </c:pt>
                <c:pt idx="18">
                  <c:v>4.8021209835344192E-2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880-43DE-A851-A4EEFD39A2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170687104"/>
        <c:axId val="170938752"/>
      </c:barChart>
      <c:catAx>
        <c:axId val="170687104"/>
        <c:scaling>
          <c:orientation val="minMax"/>
        </c:scaling>
        <c:delete val="1"/>
        <c:axPos val="t"/>
        <c:majorTickMark val="out"/>
        <c:minorTickMark val="none"/>
        <c:tickLblPos val="nextTo"/>
        <c:crossAx val="170938752"/>
        <c:crosses val="autoZero"/>
        <c:auto val="1"/>
        <c:lblAlgn val="ctr"/>
        <c:lblOffset val="100"/>
        <c:noMultiLvlLbl val="0"/>
      </c:catAx>
      <c:valAx>
        <c:axId val="170938752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extTo"/>
        <c:crossAx val="17068710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latin typeface="Helvetica" pitchFamily="34" charset="0"/>
        </a:defRPr>
      </a:pPr>
      <a:endParaRPr lang="it-IT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0804736"/>
        <c:axId val="170806272"/>
      </c:barChart>
      <c:catAx>
        <c:axId val="17080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806272"/>
        <c:crosses val="autoZero"/>
        <c:auto val="1"/>
        <c:lblAlgn val="ctr"/>
        <c:lblOffset val="100"/>
        <c:noMultiLvlLbl val="0"/>
      </c:catAx>
      <c:valAx>
        <c:axId val="170806272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crossAx val="1708047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'Quadro finanza 2014-2017'!$A$9</c:f>
              <c:strCache>
                <c:ptCount val="1"/>
                <c:pt idx="0">
                  <c:v>CONTRIBUTO ASSOCIATIVO UNIONCAMERE (Ipotesi 3)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latin typeface="Calibri" panose="020F0502020204030204" pitchFamily="34" charset="0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Calibri" panose="020F0502020204030204" pitchFamily="34" charset="0"/>
                      </a:rPr>
                      <a:t>17.896.326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Calibri" panose="020F0502020204030204" pitchFamily="34" charset="0"/>
                      </a:rPr>
                      <a:t>15.748.294,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Calibri" panose="020F0502020204030204" pitchFamily="34" charset="0"/>
                      </a:rPr>
                      <a:t>15.389.920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Calibri" panose="020F050202020403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'Quadro finanza 2014-2017'!$B$1:$E$1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'Quadro finanza 2014-2017'!$B$9:$E$9</c:f>
              <c:numCache>
                <c:formatCode>#,##0.00</c:formatCode>
                <c:ptCount val="4"/>
                <c:pt idx="0">
                  <c:v>27768191.890000001</c:v>
                </c:pt>
                <c:pt idx="1">
                  <c:v>17896326.510000002</c:v>
                </c:pt>
                <c:pt idx="2">
                  <c:v>15748294.35</c:v>
                </c:pt>
                <c:pt idx="3">
                  <c:v>15389920.689999999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0818944"/>
        <c:axId val="170857600"/>
      </c:barChart>
      <c:catAx>
        <c:axId val="17081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pPr>
            <a:endParaRPr lang="it-IT"/>
          </a:p>
        </c:txPr>
        <c:crossAx val="170857600"/>
        <c:crosses val="autoZero"/>
        <c:auto val="1"/>
        <c:lblAlgn val="ctr"/>
        <c:lblOffset val="100"/>
        <c:noMultiLvlLbl val="0"/>
      </c:catAx>
      <c:valAx>
        <c:axId val="17085760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pPr>
            <a:endParaRPr lang="it-IT"/>
          </a:p>
        </c:txPr>
        <c:crossAx val="170818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0.41748</cdr:x>
      <cdr:y>0.58201</cdr:y>
    </cdr:from>
    <cdr:to>
      <cdr:x>0.64712</cdr:x>
      <cdr:y>0.73325</cdr:y>
    </cdr:to>
    <cdr:sp macro="" textlink="">
      <cdr:nvSpPr>
        <cdr:cNvPr id="2" name="CasellaDiTesto 5"/>
        <cdr:cNvSpPr txBox="1"/>
      </cdr:nvSpPr>
      <cdr:spPr>
        <a:xfrm xmlns:a="http://schemas.openxmlformats.org/drawingml/2006/main">
          <a:off x="3096344" y="2724110"/>
          <a:ext cx="1703205" cy="7078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it-IT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+mn-cs"/>
            </a:defRPr>
          </a:lvl9pPr>
        </a:lstStyle>
        <a:p xmlns:a="http://schemas.openxmlformats.org/drawingml/2006/main">
          <a:pPr algn="ctr"/>
          <a:r>
            <a:rPr lang="it-IT" sz="2000" b="1" dirty="0" err="1" smtClean="0">
              <a:solidFill>
                <a:srgbClr val="990000"/>
              </a:solidFill>
              <a:latin typeface="Calibri" panose="020F0502020204030204" pitchFamily="34" charset="0"/>
            </a:rPr>
            <a:t>Unioncamere</a:t>
          </a:r>
          <a:r>
            <a:rPr lang="it-IT" sz="2000" b="1" dirty="0" smtClean="0">
              <a:solidFill>
                <a:srgbClr val="990000"/>
              </a:solidFill>
              <a:latin typeface="Calibri" panose="020F0502020204030204" pitchFamily="34" charset="0"/>
            </a:rPr>
            <a:t> -8,7%</a:t>
          </a:r>
          <a:endParaRPr lang="it-IT" sz="2000" b="1" dirty="0">
            <a:solidFill>
              <a:srgbClr val="990000"/>
            </a:solidFill>
            <a:latin typeface="Calibri" panose="020F050202020403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8D01D37-FB67-4A71-82C0-B96133F7F9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2996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C4CEE59-DE52-4D37-A452-ECB4ECF597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1680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4CEE59-DE52-4D37-A452-ECB4ECF59715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62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4CEE59-DE52-4D37-A452-ECB4ECF59715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83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rand_UC_150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97" t="18384" r="29216" b="8634"/>
          <a:stretch/>
        </p:blipFill>
        <p:spPr bwMode="auto">
          <a:xfrm>
            <a:off x="128464" y="332656"/>
            <a:ext cx="2016224" cy="733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990000"/>
                </a:solidFill>
                <a:latin typeface="Calibri" panose="020F0502020204030204" pitchFamily="34" charset="0"/>
              </a:defRPr>
            </a:lvl1pPr>
          </a:lstStyle>
          <a:p>
            <a:fld id="{26E0CD7F-0BD4-44A3-B9DA-DDE8F35AB83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270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latin typeface="Times New Roman" pitchFamily="18" charset="0"/>
            </a:endParaRPr>
          </a:p>
        </p:txBody>
      </p:sp>
      <p:sp>
        <p:nvSpPr>
          <p:cNvPr id="1028" name="Rectangle 13"/>
          <p:cNvSpPr>
            <a:spLocks noChangeArrowheads="1"/>
          </p:cNvSpPr>
          <p:nvPr/>
        </p:nvSpPr>
        <p:spPr bwMode="auto">
          <a:xfrm>
            <a:off x="200472" y="188640"/>
            <a:ext cx="9505056" cy="64807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it-IT"/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9561512" y="333842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3542369F-8CE5-43A9-95B6-C5A771F33C5C}" type="slidenum">
              <a:rPr lang="it-IT" sz="1400" b="1" i="1">
                <a:solidFill>
                  <a:schemeClr val="bg1"/>
                </a:solidFill>
                <a:latin typeface="Trebuchet MS" pitchFamily="34" charset="0"/>
              </a:rPr>
              <a:pPr algn="ctr">
                <a:defRPr/>
              </a:pPr>
              <a:t>‹N›</a:t>
            </a:fld>
            <a:endParaRPr lang="it-IT" sz="14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Text Box 20"/>
          <p:cNvSpPr txBox="1">
            <a:spLocks noChangeArrowheads="1"/>
          </p:cNvSpPr>
          <p:nvPr/>
        </p:nvSpPr>
        <p:spPr bwMode="auto">
          <a:xfrm>
            <a:off x="1111250" y="990600"/>
            <a:ext cx="7239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/>
                <a:cs typeface="ＭＳ Ｐゴシック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it-IT" smtClean="0"/>
          </a:p>
        </p:txBody>
      </p:sp>
      <p:pic>
        <p:nvPicPr>
          <p:cNvPr id="17410" name="Picture 2" descr="brand_UC_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58"/>
          <a:stretch>
            <a:fillRect/>
          </a:stretch>
        </p:blipFill>
        <p:spPr bwMode="auto">
          <a:xfrm>
            <a:off x="200472" y="188642"/>
            <a:ext cx="1678606" cy="801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package" Target="../embeddings/Foglio_di_lavoro_di_Microsoft_Excel1.xlsx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package" Target="../embeddings/Foglio_di_lavoro_di_Microsoft_Excel2.xls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5"/>
          <p:cNvSpPr>
            <a:spLocks noChangeArrowheads="1"/>
          </p:cNvSpPr>
          <p:nvPr/>
        </p:nvSpPr>
        <p:spPr bwMode="auto">
          <a:xfrm>
            <a:off x="992560" y="1484784"/>
            <a:ext cx="7920880" cy="4108871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lnSpc>
                <a:spcPct val="90000"/>
              </a:lnSpc>
              <a:tabLst>
                <a:tab pos="539750" algn="l"/>
              </a:tabLst>
            </a:pPr>
            <a:r>
              <a:rPr lang="it-IT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48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BUDGET UNIONCAMERE</a:t>
            </a:r>
          </a:p>
          <a:p>
            <a:pPr algn="ctr">
              <a:lnSpc>
                <a:spcPct val="90000"/>
              </a:lnSpc>
              <a:tabLst>
                <a:tab pos="539750" algn="l"/>
              </a:tabLst>
            </a:pPr>
            <a:endParaRPr lang="it-IT" sz="4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90000"/>
              </a:lnSpc>
              <a:tabLst>
                <a:tab pos="539750" algn="l"/>
              </a:tabLst>
            </a:pPr>
            <a:r>
              <a:rPr lang="it-IT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Anno 2017</a:t>
            </a:r>
          </a:p>
          <a:p>
            <a:pPr algn="ctr">
              <a:lnSpc>
                <a:spcPct val="90000"/>
              </a:lnSpc>
              <a:tabLst>
                <a:tab pos="539750" algn="l"/>
              </a:tabLst>
            </a:pPr>
            <a:endParaRPr lang="it-IT" sz="48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96616" y="5805264"/>
            <a:ext cx="691276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</a:t>
            </a:r>
            <a:r>
              <a:rPr lang="it-IT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Assemblea </a:t>
            </a:r>
            <a:r>
              <a:rPr lang="it-IT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Unioncamere</a:t>
            </a:r>
            <a:r>
              <a:rPr lang="it-IT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- </a:t>
            </a:r>
            <a:r>
              <a:rPr lang="it-IT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Rieti, 26 ottobre 2016</a:t>
            </a:r>
            <a:endParaRPr lang="it-IT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196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990201"/>
              </p:ext>
            </p:extLst>
          </p:nvPr>
        </p:nvGraphicFramePr>
        <p:xfrm>
          <a:off x="2360712" y="1556792"/>
          <a:ext cx="6048672" cy="5067300"/>
        </p:xfrm>
        <a:graphic>
          <a:graphicData uri="http://schemas.openxmlformats.org/drawingml/2006/table">
            <a:tbl>
              <a:tblPr/>
              <a:tblGrid>
                <a:gridCol w="4561961"/>
                <a:gridCol w="1486711"/>
              </a:tblGrid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Bandi Disegni +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</a:t>
                      </a:r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(destinati alle imprese)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9.500.000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Marchi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+ </a:t>
                      </a:r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(destinati alle imprese)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6.800.000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Crescere in digitale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7.078.600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Crescere imprenditori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1.065.000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Pesca e Acquacoltura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1.416.000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99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Monitoraggio delle economie reali sui territori delle aree protette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150.000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Bricks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</a:t>
                      </a:r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build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up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5.357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Osservatorio carburanti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30.000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Vigilanza 3, Vigilanza 4 e sui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prodotti 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energetici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2.958.157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Progetto europeo vigilanza call 2014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2.000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ECCNET 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306.245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Steeep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124.510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SME </a:t>
                      </a:r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energy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checkup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50.486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Anticorruzione </a:t>
                      </a:r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Acts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159.112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Bris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 IT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45.589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Progetto IT in IRI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49.311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5240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TOTALE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cs typeface="Calibri"/>
                        </a:rPr>
                        <a:t>29.740.366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72680" y="653787"/>
            <a:ext cx="67687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ATTIVITA’ DELEGATE</a:t>
            </a:r>
          </a:p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DA AMMINISTRAZIONI CENTRALI ED EUROPEE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10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01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44688" y="764704"/>
            <a:ext cx="66247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OPERAZIONI STRAORDINARIE</a:t>
            </a:r>
          </a:p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DI RIORGANIZZAZIONE</a:t>
            </a:r>
          </a:p>
        </p:txBody>
      </p:sp>
      <p:sp>
        <p:nvSpPr>
          <p:cNvPr id="33" name="Rettangolo 5"/>
          <p:cNvSpPr>
            <a:spLocks noChangeArrowheads="1"/>
          </p:cNvSpPr>
          <p:nvPr/>
        </p:nvSpPr>
        <p:spPr bwMode="auto">
          <a:xfrm>
            <a:off x="848544" y="1912417"/>
            <a:ext cx="8064896" cy="4108871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marL="263525" indent="-263525">
              <a:spcBef>
                <a:spcPts val="1800"/>
              </a:spcBef>
              <a:buClr>
                <a:srgbClr val="990000"/>
              </a:buClr>
              <a:buFont typeface="Wingdings" panose="05000000000000000000" pitchFamily="2" charset="2"/>
              <a:buChar char="§"/>
              <a:tabLst>
                <a:tab pos="263525" algn="l"/>
              </a:tabLst>
            </a:pPr>
            <a:r>
              <a:rPr lang="it-IT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Riorganizzazione aziende </a:t>
            </a:r>
            <a:r>
              <a:rPr lang="it-IT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speciali (il processo dovrà essere avviato mentre sono in atto i processi di accorpamento delle </a:t>
            </a:r>
            <a:r>
              <a:rPr lang="it-IT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CCIAA) e società interamente partecipate</a:t>
            </a:r>
          </a:p>
          <a:p>
            <a:pPr marL="263525" indent="-263525">
              <a:spcBef>
                <a:spcPts val="1800"/>
              </a:spcBef>
              <a:buClr>
                <a:srgbClr val="990000"/>
              </a:buClr>
              <a:buFont typeface="Wingdings" panose="05000000000000000000" pitchFamily="2" charset="2"/>
              <a:buChar char="§"/>
              <a:tabLst>
                <a:tab pos="263525" algn="l"/>
              </a:tabLst>
            </a:pPr>
            <a:r>
              <a:rPr lang="it-IT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Anche a livello regionale</a:t>
            </a:r>
          </a:p>
          <a:p>
            <a:pPr marL="263525" indent="-263525">
              <a:spcBef>
                <a:spcPts val="1800"/>
              </a:spcBef>
              <a:buClr>
                <a:srgbClr val="990000"/>
              </a:buClr>
              <a:buFont typeface="Wingdings" panose="05000000000000000000" pitchFamily="2" charset="2"/>
              <a:buChar char="§"/>
              <a:tabLst>
                <a:tab pos="263525" algn="l"/>
              </a:tabLst>
            </a:pPr>
            <a:r>
              <a:rPr lang="it-IT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Salvaguardando il più possibile l’occupazione qualificata, anche a livello regionale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656856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11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2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639604" y="663079"/>
            <a:ext cx="6129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UN APPROFONDIMENTO: LE AZIENDE SPECIALI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273512" y="1916832"/>
            <a:ext cx="132418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4800" b="1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100</a:t>
            </a:r>
            <a:endParaRPr lang="it-IT" sz="3600" b="1" dirty="0">
              <a:solidFill>
                <a:srgbClr val="990000"/>
              </a:solidFill>
              <a:latin typeface="Calibri" panose="020F0502020204030204" pitchFamily="34" charset="0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2000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N. Aziende censite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(a ott. 2016)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 sz="2000" dirty="0">
              <a:solidFill>
                <a:srgbClr val="99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779488" y="1916832"/>
            <a:ext cx="21096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4800" b="1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171</a:t>
            </a:r>
            <a:endParaRPr lang="it-IT" sz="3600" b="1" dirty="0">
              <a:solidFill>
                <a:srgbClr val="990000"/>
              </a:solidFill>
              <a:latin typeface="Calibri" panose="020F0502020204030204" pitchFamily="34" charset="0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2000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M€ di Ricavi ordinari </a:t>
            </a:r>
            <a:r>
              <a:rPr lang="it-IT" sz="1400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(al 31.12.15)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899069" y="1916832"/>
            <a:ext cx="1800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4800" b="1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1.369</a:t>
            </a:r>
            <a:endParaRPr lang="it-IT" sz="3600" b="1" dirty="0">
              <a:solidFill>
                <a:srgbClr val="990000"/>
              </a:solidFill>
              <a:latin typeface="Calibri" panose="020F0502020204030204" pitchFamily="34" charset="0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2000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Dipendenti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dirty="0">
                <a:solidFill>
                  <a:srgbClr val="990000"/>
                </a:solidFill>
                <a:latin typeface="Calibri" panose="020F0502020204030204" pitchFamily="34" charset="0"/>
                <a:ea typeface="+mn-ea"/>
              </a:rPr>
              <a:t>(al 31.12.15)</a:t>
            </a:r>
          </a:p>
        </p:txBody>
      </p:sp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222001"/>
              </p:ext>
            </p:extLst>
          </p:nvPr>
        </p:nvGraphicFramePr>
        <p:xfrm>
          <a:off x="3318200" y="3828281"/>
          <a:ext cx="2736304" cy="231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415133"/>
              </p:ext>
            </p:extLst>
          </p:nvPr>
        </p:nvGraphicFramePr>
        <p:xfrm>
          <a:off x="6537176" y="4162355"/>
          <a:ext cx="3096344" cy="1005840"/>
        </p:xfrm>
        <a:graphic>
          <a:graphicData uri="http://schemas.openxmlformats.org/drawingml/2006/table">
            <a:tbl>
              <a:tblPr firstRow="1" bandRow="1"/>
              <a:tblGrid>
                <a:gridCol w="6997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65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it-IT" sz="1600" dirty="0">
                          <a:solidFill>
                            <a:srgbClr val="B1291C"/>
                          </a:solidFill>
                          <a:latin typeface="Calibri" panose="020F0502020204030204" pitchFamily="34" charset="0"/>
                        </a:rPr>
                        <a:t>1.229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 tempo indeterminato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it-IT" sz="1600" b="1" dirty="0">
                          <a:solidFill>
                            <a:srgbClr val="B1291C"/>
                          </a:solidFill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 tempo determinato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/>
                      <a:r>
                        <a:rPr lang="it-IT" sz="1600" b="1" dirty="0">
                          <a:solidFill>
                            <a:srgbClr val="B1291C"/>
                          </a:solidFill>
                          <a:latin typeface="Calibri" panose="020F0502020204030204" pitchFamily="34" charset="0"/>
                        </a:rPr>
                        <a:t> 111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it-IT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dipendenti</a:t>
                      </a:r>
                      <a:r>
                        <a:rPr lang="it-IT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CCIAA</a:t>
                      </a:r>
                      <a:endParaRPr lang="it-IT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3390208" y="5517232"/>
            <a:ext cx="986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6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106 m€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664968" y="470365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6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65 m€</a:t>
            </a:r>
          </a:p>
        </p:txBody>
      </p:sp>
      <p:cxnSp>
        <p:nvCxnSpPr>
          <p:cNvPr id="17" name="Connettore 2 16"/>
          <p:cNvCxnSpPr/>
          <p:nvPr/>
        </p:nvCxnSpPr>
        <p:spPr>
          <a:xfrm>
            <a:off x="4748382" y="3283491"/>
            <a:ext cx="0" cy="865589"/>
          </a:xfrm>
          <a:prstGeom prst="straightConnector1">
            <a:avLst/>
          </a:prstGeom>
          <a:noFill/>
          <a:ln w="28575" cap="flat" cmpd="sng" algn="ctr">
            <a:solidFill>
              <a:srgbClr val="8A7972"/>
            </a:solidFill>
            <a:prstDash val="solid"/>
            <a:tailEnd type="arrow"/>
          </a:ln>
          <a:effectLst/>
        </p:spPr>
      </p:cxnSp>
      <p:cxnSp>
        <p:nvCxnSpPr>
          <p:cNvPr id="18" name="Connettore 2 17"/>
          <p:cNvCxnSpPr>
            <a:stCxn id="12" idx="2"/>
          </p:cNvCxnSpPr>
          <p:nvPr/>
        </p:nvCxnSpPr>
        <p:spPr>
          <a:xfrm>
            <a:off x="7799169" y="3271049"/>
            <a:ext cx="0" cy="773256"/>
          </a:xfrm>
          <a:prstGeom prst="straightConnector1">
            <a:avLst/>
          </a:prstGeom>
          <a:noFill/>
          <a:ln w="28575" cap="flat" cmpd="sng" algn="ctr">
            <a:solidFill>
              <a:srgbClr val="8A7972"/>
            </a:solidFill>
            <a:prstDash val="solid"/>
            <a:tailEnd type="arrow"/>
          </a:ln>
          <a:effectLst/>
        </p:spPr>
      </p:cxnSp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50161"/>
              </p:ext>
            </p:extLst>
          </p:nvPr>
        </p:nvGraphicFramePr>
        <p:xfrm>
          <a:off x="704527" y="4114820"/>
          <a:ext cx="2170778" cy="1520190"/>
        </p:xfrm>
        <a:graphic>
          <a:graphicData uri="http://schemas.openxmlformats.org/drawingml/2006/table">
            <a:tbl>
              <a:tblPr/>
              <a:tblGrid>
                <a:gridCol w="1131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49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41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4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RICAVI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</a:t>
                      </a:r>
                      <a:r>
                        <a:rPr lang="it-IT" sz="1600" b="1" i="0" u="sng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</a:t>
                      </a:r>
                      <a:endParaRPr lang="it-IT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600" b="0" i="0" u="sng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4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b="0" u="none" strike="noStrike" dirty="0">
                          <a:effectLst/>
                          <a:latin typeface="Calibri" panose="020F0502020204030204" pitchFamily="34" charset="0"/>
                        </a:rPr>
                        <a:t>&gt; 1 M€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60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it-IT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b="0" u="none" strike="noStrike" dirty="0">
                          <a:effectLst/>
                          <a:latin typeface="Calibri" panose="020F0502020204030204" pitchFamily="34" charset="0"/>
                        </a:rPr>
                        <a:t>0,5 - 1 M€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60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  <a:endParaRPr lang="it-IT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4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b="0" u="none" strike="noStrike" dirty="0">
                          <a:effectLst/>
                          <a:latin typeface="Calibri" panose="020F0502020204030204" pitchFamily="34" charset="0"/>
                        </a:rPr>
                        <a:t>0,2 - 0,5 M€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60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  <a:endParaRPr lang="it-IT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4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b="0" u="none" strike="noStrike" dirty="0">
                          <a:effectLst/>
                          <a:latin typeface="Calibri" panose="020F0502020204030204" pitchFamily="34" charset="0"/>
                        </a:rPr>
                        <a:t>0 - 0,2 M€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60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t-IT" sz="16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ctr"/>
                      <a:r>
                        <a:rPr lang="it-IT" sz="1600" b="1" u="none" strike="noStrike" dirty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20" name="Connettore 2 19"/>
          <p:cNvCxnSpPr/>
          <p:nvPr/>
        </p:nvCxnSpPr>
        <p:spPr>
          <a:xfrm flipH="1">
            <a:off x="2569656" y="3363382"/>
            <a:ext cx="1231216" cy="680923"/>
          </a:xfrm>
          <a:prstGeom prst="straightConnector1">
            <a:avLst/>
          </a:prstGeom>
          <a:noFill/>
          <a:ln w="28575" cap="flat" cmpd="sng" algn="ctr">
            <a:solidFill>
              <a:srgbClr val="8A7972"/>
            </a:solidFill>
            <a:prstDash val="solid"/>
            <a:tailEnd type="arrow"/>
          </a:ln>
          <a:effectLst/>
        </p:spPr>
      </p:cxn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21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12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38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68624" y="1151384"/>
            <a:ext cx="691276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Le 100 Aziende suddivise per ambito di intervento primario </a:t>
            </a: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(a ott.2016)</a:t>
            </a: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6" name="Rettangolo 5"/>
          <p:cNvSpPr/>
          <p:nvPr/>
        </p:nvSpPr>
        <p:spPr>
          <a:xfrm>
            <a:off x="850626" y="2905199"/>
            <a:ext cx="23021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Internazionalizzazione</a:t>
            </a:r>
          </a:p>
        </p:txBody>
      </p:sp>
      <p:sp>
        <p:nvSpPr>
          <p:cNvPr id="7" name="Rettangolo 6"/>
          <p:cNvSpPr/>
          <p:nvPr/>
        </p:nvSpPr>
        <p:spPr>
          <a:xfrm>
            <a:off x="749273" y="4561964"/>
            <a:ext cx="2403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Formazione, orientamento, alternanza, lavoro</a:t>
            </a:r>
          </a:p>
        </p:txBody>
      </p:sp>
      <p:sp>
        <p:nvSpPr>
          <p:cNvPr id="8" name="Rettangolo 7"/>
          <p:cNvSpPr/>
          <p:nvPr/>
        </p:nvSpPr>
        <p:spPr>
          <a:xfrm>
            <a:off x="632520" y="3717032"/>
            <a:ext cx="24891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Sviluppo locale e promozione del territorio</a:t>
            </a:r>
          </a:p>
        </p:txBody>
      </p:sp>
      <p:sp>
        <p:nvSpPr>
          <p:cNvPr id="9" name="Rettangolo 8"/>
          <p:cNvSpPr/>
          <p:nvPr/>
        </p:nvSpPr>
        <p:spPr>
          <a:xfrm>
            <a:off x="344488" y="5445224"/>
            <a:ext cx="28803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Qualificazione e promozione filiere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210304" y="2316964"/>
            <a:ext cx="1822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Servizi per l'imprenditorialità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391344" y="3429000"/>
            <a:ext cx="14008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Laboratori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448944" y="4345359"/>
            <a:ext cx="14008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Innovazione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681192" y="3745313"/>
            <a:ext cx="23979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Regolazione del mercato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6753200" y="2905199"/>
            <a:ext cx="22649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Statistica, studi, ricerche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6806354" y="4581128"/>
            <a:ext cx="21946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Gestione di infrastrutture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6753200" y="5434906"/>
            <a:ext cx="17956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Attività congressuali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4488225" y="4994012"/>
            <a:ext cx="14008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it-IT" sz="1400" b="1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Stazioni sperimentali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639604" y="663079"/>
            <a:ext cx="6129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UN APPROFONDIMENTO: LE AZIENDE SPECIALI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058" y="2068552"/>
            <a:ext cx="6841342" cy="45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13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20752" y="1007368"/>
            <a:ext cx="691276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Le 100 Aziende suddivise per regione </a:t>
            </a: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(a ott. 2016)</a:t>
            </a: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5471888" y="1737344"/>
            <a:ext cx="3873600" cy="4788000"/>
            <a:chOff x="2304182" y="896516"/>
            <a:chExt cx="4716090" cy="5484812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4253260" y="3130128"/>
              <a:ext cx="1008062" cy="855663"/>
            </a:xfrm>
            <a:custGeom>
              <a:avLst/>
              <a:gdLst>
                <a:gd name="T0" fmla="*/ 2147483647 w 635"/>
                <a:gd name="T1" fmla="*/ 2147483647 h 539"/>
                <a:gd name="T2" fmla="*/ 2147483647 w 635"/>
                <a:gd name="T3" fmla="*/ 2147483647 h 539"/>
                <a:gd name="T4" fmla="*/ 2147483647 w 635"/>
                <a:gd name="T5" fmla="*/ 2147483647 h 539"/>
                <a:gd name="T6" fmla="*/ 2147483647 w 635"/>
                <a:gd name="T7" fmla="*/ 2147483647 h 539"/>
                <a:gd name="T8" fmla="*/ 2147483647 w 635"/>
                <a:gd name="T9" fmla="*/ 2147483647 h 539"/>
                <a:gd name="T10" fmla="*/ 2147483647 w 635"/>
                <a:gd name="T11" fmla="*/ 2147483647 h 539"/>
                <a:gd name="T12" fmla="*/ 2147483647 w 635"/>
                <a:gd name="T13" fmla="*/ 2147483647 h 539"/>
                <a:gd name="T14" fmla="*/ 2147483647 w 635"/>
                <a:gd name="T15" fmla="*/ 2147483647 h 539"/>
                <a:gd name="T16" fmla="*/ 2147483647 w 635"/>
                <a:gd name="T17" fmla="*/ 2147483647 h 539"/>
                <a:gd name="T18" fmla="*/ 2147483647 w 635"/>
                <a:gd name="T19" fmla="*/ 2147483647 h 539"/>
                <a:gd name="T20" fmla="*/ 2147483647 w 635"/>
                <a:gd name="T21" fmla="*/ 2147483647 h 539"/>
                <a:gd name="T22" fmla="*/ 2147483647 w 635"/>
                <a:gd name="T23" fmla="*/ 2147483647 h 539"/>
                <a:gd name="T24" fmla="*/ 2147483647 w 635"/>
                <a:gd name="T25" fmla="*/ 2147483647 h 539"/>
                <a:gd name="T26" fmla="*/ 2147483647 w 635"/>
                <a:gd name="T27" fmla="*/ 2147483647 h 539"/>
                <a:gd name="T28" fmla="*/ 2147483647 w 635"/>
                <a:gd name="T29" fmla="*/ 2147483647 h 539"/>
                <a:gd name="T30" fmla="*/ 2147483647 w 635"/>
                <a:gd name="T31" fmla="*/ 2147483647 h 539"/>
                <a:gd name="T32" fmla="*/ 2147483647 w 635"/>
                <a:gd name="T33" fmla="*/ 2147483647 h 539"/>
                <a:gd name="T34" fmla="*/ 2147483647 w 635"/>
                <a:gd name="T35" fmla="*/ 2147483647 h 539"/>
                <a:gd name="T36" fmla="*/ 2147483647 w 635"/>
                <a:gd name="T37" fmla="*/ 2147483647 h 539"/>
                <a:gd name="T38" fmla="*/ 2147483647 w 635"/>
                <a:gd name="T39" fmla="*/ 2147483647 h 539"/>
                <a:gd name="T40" fmla="*/ 2147483647 w 635"/>
                <a:gd name="T41" fmla="*/ 2147483647 h 539"/>
                <a:gd name="T42" fmla="*/ 2147483647 w 635"/>
                <a:gd name="T43" fmla="*/ 2147483647 h 539"/>
                <a:gd name="T44" fmla="*/ 2147483647 w 635"/>
                <a:gd name="T45" fmla="*/ 2147483647 h 539"/>
                <a:gd name="T46" fmla="*/ 2147483647 w 635"/>
                <a:gd name="T47" fmla="*/ 2147483647 h 539"/>
                <a:gd name="T48" fmla="*/ 2147483647 w 635"/>
                <a:gd name="T49" fmla="*/ 2147483647 h 539"/>
                <a:gd name="T50" fmla="*/ 2147483647 w 635"/>
                <a:gd name="T51" fmla="*/ 2147483647 h 539"/>
                <a:gd name="T52" fmla="*/ 2147483647 w 635"/>
                <a:gd name="T53" fmla="*/ 2147483647 h 539"/>
                <a:gd name="T54" fmla="*/ 2147483647 w 635"/>
                <a:gd name="T55" fmla="*/ 2147483647 h 539"/>
                <a:gd name="T56" fmla="*/ 2147483647 w 635"/>
                <a:gd name="T57" fmla="*/ 2147483647 h 539"/>
                <a:gd name="T58" fmla="*/ 2147483647 w 635"/>
                <a:gd name="T59" fmla="*/ 2147483647 h 539"/>
                <a:gd name="T60" fmla="*/ 2147483647 w 635"/>
                <a:gd name="T61" fmla="*/ 2147483647 h 539"/>
                <a:gd name="T62" fmla="*/ 2147483647 w 635"/>
                <a:gd name="T63" fmla="*/ 2147483647 h 539"/>
                <a:gd name="T64" fmla="*/ 2147483647 w 635"/>
                <a:gd name="T65" fmla="*/ 2147483647 h 539"/>
                <a:gd name="T66" fmla="*/ 2147483647 w 635"/>
                <a:gd name="T67" fmla="*/ 2147483647 h 539"/>
                <a:gd name="T68" fmla="*/ 2147483647 w 635"/>
                <a:gd name="T69" fmla="*/ 2147483647 h 539"/>
                <a:gd name="T70" fmla="*/ 2147483647 w 635"/>
                <a:gd name="T71" fmla="*/ 2147483647 h 539"/>
                <a:gd name="T72" fmla="*/ 2147483647 w 635"/>
                <a:gd name="T73" fmla="*/ 2147483647 h 539"/>
                <a:gd name="T74" fmla="*/ 2147483647 w 635"/>
                <a:gd name="T75" fmla="*/ 2147483647 h 539"/>
                <a:gd name="T76" fmla="*/ 2147483647 w 635"/>
                <a:gd name="T77" fmla="*/ 2147483647 h 539"/>
                <a:gd name="T78" fmla="*/ 2147483647 w 635"/>
                <a:gd name="T79" fmla="*/ 2147483647 h 539"/>
                <a:gd name="T80" fmla="*/ 2147483647 w 635"/>
                <a:gd name="T81" fmla="*/ 2147483647 h 539"/>
                <a:gd name="T82" fmla="*/ 2147483647 w 635"/>
                <a:gd name="T83" fmla="*/ 2147483647 h 539"/>
                <a:gd name="T84" fmla="*/ 2147483647 w 635"/>
                <a:gd name="T85" fmla="*/ 2147483647 h 539"/>
                <a:gd name="T86" fmla="*/ 2147483647 w 635"/>
                <a:gd name="T87" fmla="*/ 2147483647 h 539"/>
                <a:gd name="T88" fmla="*/ 0 w 635"/>
                <a:gd name="T89" fmla="*/ 2147483647 h 539"/>
                <a:gd name="T90" fmla="*/ 2147483647 w 635"/>
                <a:gd name="T91" fmla="*/ 2147483647 h 539"/>
                <a:gd name="T92" fmla="*/ 2147483647 w 635"/>
                <a:gd name="T93" fmla="*/ 2147483647 h 539"/>
                <a:gd name="T94" fmla="*/ 2147483647 w 635"/>
                <a:gd name="T95" fmla="*/ 2147483647 h 539"/>
                <a:gd name="T96" fmla="*/ 2147483647 w 635"/>
                <a:gd name="T97" fmla="*/ 2147483647 h 539"/>
                <a:gd name="T98" fmla="*/ 2147483647 w 635"/>
                <a:gd name="T99" fmla="*/ 2147483647 h 539"/>
                <a:gd name="T100" fmla="*/ 2147483647 w 635"/>
                <a:gd name="T101" fmla="*/ 2147483647 h 539"/>
                <a:gd name="T102" fmla="*/ 2147483647 w 635"/>
                <a:gd name="T103" fmla="*/ 2147483647 h 539"/>
                <a:gd name="T104" fmla="*/ 2147483647 w 635"/>
                <a:gd name="T105" fmla="*/ 2147483647 h 539"/>
                <a:gd name="T106" fmla="*/ 2147483647 w 635"/>
                <a:gd name="T107" fmla="*/ 2147483647 h 539"/>
                <a:gd name="T108" fmla="*/ 2147483647 w 635"/>
                <a:gd name="T109" fmla="*/ 2147483647 h 539"/>
                <a:gd name="T110" fmla="*/ 2147483647 w 635"/>
                <a:gd name="T111" fmla="*/ 2147483647 h 53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5" h="539">
                  <a:moveTo>
                    <a:pt x="598" y="496"/>
                  </a:moveTo>
                  <a:lnTo>
                    <a:pt x="597" y="490"/>
                  </a:lnTo>
                  <a:lnTo>
                    <a:pt x="597" y="484"/>
                  </a:lnTo>
                  <a:lnTo>
                    <a:pt x="601" y="480"/>
                  </a:lnTo>
                  <a:lnTo>
                    <a:pt x="598" y="476"/>
                  </a:lnTo>
                  <a:lnTo>
                    <a:pt x="597" y="474"/>
                  </a:lnTo>
                  <a:lnTo>
                    <a:pt x="595" y="473"/>
                  </a:lnTo>
                  <a:lnTo>
                    <a:pt x="595" y="470"/>
                  </a:lnTo>
                  <a:lnTo>
                    <a:pt x="602" y="467"/>
                  </a:lnTo>
                  <a:lnTo>
                    <a:pt x="605" y="467"/>
                  </a:lnTo>
                  <a:lnTo>
                    <a:pt x="611" y="462"/>
                  </a:lnTo>
                  <a:lnTo>
                    <a:pt x="620" y="455"/>
                  </a:lnTo>
                  <a:lnTo>
                    <a:pt x="622" y="455"/>
                  </a:lnTo>
                  <a:lnTo>
                    <a:pt x="627" y="448"/>
                  </a:lnTo>
                  <a:lnTo>
                    <a:pt x="621" y="445"/>
                  </a:lnTo>
                  <a:lnTo>
                    <a:pt x="622" y="443"/>
                  </a:lnTo>
                  <a:lnTo>
                    <a:pt x="627" y="438"/>
                  </a:lnTo>
                  <a:lnTo>
                    <a:pt x="633" y="436"/>
                  </a:lnTo>
                  <a:lnTo>
                    <a:pt x="635" y="434"/>
                  </a:lnTo>
                  <a:lnTo>
                    <a:pt x="629" y="430"/>
                  </a:lnTo>
                  <a:lnTo>
                    <a:pt x="634" y="428"/>
                  </a:lnTo>
                  <a:lnTo>
                    <a:pt x="635" y="425"/>
                  </a:lnTo>
                  <a:lnTo>
                    <a:pt x="629" y="420"/>
                  </a:lnTo>
                  <a:lnTo>
                    <a:pt x="628" y="416"/>
                  </a:lnTo>
                  <a:lnTo>
                    <a:pt x="631" y="413"/>
                  </a:lnTo>
                  <a:lnTo>
                    <a:pt x="629" y="404"/>
                  </a:lnTo>
                  <a:lnTo>
                    <a:pt x="628" y="402"/>
                  </a:lnTo>
                  <a:lnTo>
                    <a:pt x="627" y="397"/>
                  </a:lnTo>
                  <a:lnTo>
                    <a:pt x="626" y="391"/>
                  </a:lnTo>
                  <a:lnTo>
                    <a:pt x="622" y="389"/>
                  </a:lnTo>
                  <a:lnTo>
                    <a:pt x="614" y="380"/>
                  </a:lnTo>
                  <a:lnTo>
                    <a:pt x="610" y="376"/>
                  </a:lnTo>
                  <a:lnTo>
                    <a:pt x="609" y="372"/>
                  </a:lnTo>
                  <a:lnTo>
                    <a:pt x="605" y="371"/>
                  </a:lnTo>
                  <a:lnTo>
                    <a:pt x="603" y="367"/>
                  </a:lnTo>
                  <a:lnTo>
                    <a:pt x="603" y="366"/>
                  </a:lnTo>
                  <a:lnTo>
                    <a:pt x="602" y="365"/>
                  </a:lnTo>
                  <a:lnTo>
                    <a:pt x="601" y="366"/>
                  </a:lnTo>
                  <a:lnTo>
                    <a:pt x="593" y="366"/>
                  </a:lnTo>
                  <a:lnTo>
                    <a:pt x="585" y="362"/>
                  </a:lnTo>
                  <a:lnTo>
                    <a:pt x="583" y="359"/>
                  </a:lnTo>
                  <a:lnTo>
                    <a:pt x="577" y="362"/>
                  </a:lnTo>
                  <a:lnTo>
                    <a:pt x="573" y="360"/>
                  </a:lnTo>
                  <a:lnTo>
                    <a:pt x="569" y="358"/>
                  </a:lnTo>
                  <a:lnTo>
                    <a:pt x="567" y="356"/>
                  </a:lnTo>
                  <a:lnTo>
                    <a:pt x="566" y="352"/>
                  </a:lnTo>
                  <a:lnTo>
                    <a:pt x="562" y="344"/>
                  </a:lnTo>
                  <a:lnTo>
                    <a:pt x="556" y="347"/>
                  </a:lnTo>
                  <a:lnTo>
                    <a:pt x="551" y="344"/>
                  </a:lnTo>
                  <a:lnTo>
                    <a:pt x="545" y="340"/>
                  </a:lnTo>
                  <a:lnTo>
                    <a:pt x="539" y="342"/>
                  </a:lnTo>
                  <a:lnTo>
                    <a:pt x="541" y="346"/>
                  </a:lnTo>
                  <a:lnTo>
                    <a:pt x="533" y="350"/>
                  </a:lnTo>
                  <a:lnTo>
                    <a:pt x="526" y="354"/>
                  </a:lnTo>
                  <a:lnTo>
                    <a:pt x="524" y="359"/>
                  </a:lnTo>
                  <a:lnTo>
                    <a:pt x="511" y="352"/>
                  </a:lnTo>
                  <a:lnTo>
                    <a:pt x="511" y="350"/>
                  </a:lnTo>
                  <a:lnTo>
                    <a:pt x="507" y="343"/>
                  </a:lnTo>
                  <a:lnTo>
                    <a:pt x="503" y="342"/>
                  </a:lnTo>
                  <a:lnTo>
                    <a:pt x="502" y="342"/>
                  </a:lnTo>
                  <a:lnTo>
                    <a:pt x="501" y="342"/>
                  </a:lnTo>
                  <a:lnTo>
                    <a:pt x="493" y="336"/>
                  </a:lnTo>
                  <a:lnTo>
                    <a:pt x="484" y="331"/>
                  </a:lnTo>
                  <a:lnTo>
                    <a:pt x="479" y="332"/>
                  </a:lnTo>
                  <a:lnTo>
                    <a:pt x="478" y="337"/>
                  </a:lnTo>
                  <a:lnTo>
                    <a:pt x="476" y="337"/>
                  </a:lnTo>
                  <a:lnTo>
                    <a:pt x="473" y="334"/>
                  </a:lnTo>
                  <a:lnTo>
                    <a:pt x="472" y="330"/>
                  </a:lnTo>
                  <a:lnTo>
                    <a:pt x="472" y="323"/>
                  </a:lnTo>
                  <a:lnTo>
                    <a:pt x="470" y="321"/>
                  </a:lnTo>
                  <a:lnTo>
                    <a:pt x="477" y="309"/>
                  </a:lnTo>
                  <a:lnTo>
                    <a:pt x="475" y="306"/>
                  </a:lnTo>
                  <a:lnTo>
                    <a:pt x="470" y="301"/>
                  </a:lnTo>
                  <a:lnTo>
                    <a:pt x="467" y="303"/>
                  </a:lnTo>
                  <a:lnTo>
                    <a:pt x="463" y="297"/>
                  </a:lnTo>
                  <a:lnTo>
                    <a:pt x="455" y="293"/>
                  </a:lnTo>
                  <a:lnTo>
                    <a:pt x="454" y="294"/>
                  </a:lnTo>
                  <a:lnTo>
                    <a:pt x="452" y="293"/>
                  </a:lnTo>
                  <a:lnTo>
                    <a:pt x="440" y="285"/>
                  </a:lnTo>
                  <a:lnTo>
                    <a:pt x="431" y="282"/>
                  </a:lnTo>
                  <a:lnTo>
                    <a:pt x="407" y="269"/>
                  </a:lnTo>
                  <a:lnTo>
                    <a:pt x="406" y="274"/>
                  </a:lnTo>
                  <a:lnTo>
                    <a:pt x="404" y="275"/>
                  </a:lnTo>
                  <a:lnTo>
                    <a:pt x="401" y="275"/>
                  </a:lnTo>
                  <a:lnTo>
                    <a:pt x="394" y="269"/>
                  </a:lnTo>
                  <a:lnTo>
                    <a:pt x="394" y="268"/>
                  </a:lnTo>
                  <a:lnTo>
                    <a:pt x="388" y="261"/>
                  </a:lnTo>
                  <a:lnTo>
                    <a:pt x="388" y="256"/>
                  </a:lnTo>
                  <a:lnTo>
                    <a:pt x="387" y="251"/>
                  </a:lnTo>
                  <a:lnTo>
                    <a:pt x="388" y="247"/>
                  </a:lnTo>
                  <a:lnTo>
                    <a:pt x="388" y="246"/>
                  </a:lnTo>
                  <a:lnTo>
                    <a:pt x="389" y="239"/>
                  </a:lnTo>
                  <a:lnTo>
                    <a:pt x="389" y="237"/>
                  </a:lnTo>
                  <a:lnTo>
                    <a:pt x="393" y="239"/>
                  </a:lnTo>
                  <a:lnTo>
                    <a:pt x="401" y="232"/>
                  </a:lnTo>
                  <a:lnTo>
                    <a:pt x="405" y="222"/>
                  </a:lnTo>
                  <a:lnTo>
                    <a:pt x="404" y="219"/>
                  </a:lnTo>
                  <a:lnTo>
                    <a:pt x="415" y="220"/>
                  </a:lnTo>
                  <a:lnTo>
                    <a:pt x="424" y="228"/>
                  </a:lnTo>
                  <a:lnTo>
                    <a:pt x="427" y="226"/>
                  </a:lnTo>
                  <a:lnTo>
                    <a:pt x="439" y="232"/>
                  </a:lnTo>
                  <a:lnTo>
                    <a:pt x="440" y="235"/>
                  </a:lnTo>
                  <a:lnTo>
                    <a:pt x="442" y="237"/>
                  </a:lnTo>
                  <a:lnTo>
                    <a:pt x="449" y="232"/>
                  </a:lnTo>
                  <a:lnTo>
                    <a:pt x="453" y="235"/>
                  </a:lnTo>
                  <a:lnTo>
                    <a:pt x="457" y="235"/>
                  </a:lnTo>
                  <a:lnTo>
                    <a:pt x="463" y="226"/>
                  </a:lnTo>
                  <a:lnTo>
                    <a:pt x="463" y="223"/>
                  </a:lnTo>
                  <a:lnTo>
                    <a:pt x="469" y="222"/>
                  </a:lnTo>
                  <a:lnTo>
                    <a:pt x="466" y="220"/>
                  </a:lnTo>
                  <a:lnTo>
                    <a:pt x="475" y="219"/>
                  </a:lnTo>
                  <a:lnTo>
                    <a:pt x="471" y="215"/>
                  </a:lnTo>
                  <a:lnTo>
                    <a:pt x="464" y="208"/>
                  </a:lnTo>
                  <a:lnTo>
                    <a:pt x="466" y="205"/>
                  </a:lnTo>
                  <a:lnTo>
                    <a:pt x="464" y="204"/>
                  </a:lnTo>
                  <a:lnTo>
                    <a:pt x="457" y="202"/>
                  </a:lnTo>
                  <a:lnTo>
                    <a:pt x="451" y="196"/>
                  </a:lnTo>
                  <a:lnTo>
                    <a:pt x="442" y="187"/>
                  </a:lnTo>
                  <a:lnTo>
                    <a:pt x="440" y="185"/>
                  </a:lnTo>
                  <a:lnTo>
                    <a:pt x="439" y="171"/>
                  </a:lnTo>
                  <a:lnTo>
                    <a:pt x="430" y="167"/>
                  </a:lnTo>
                  <a:lnTo>
                    <a:pt x="427" y="165"/>
                  </a:lnTo>
                  <a:lnTo>
                    <a:pt x="424" y="162"/>
                  </a:lnTo>
                  <a:lnTo>
                    <a:pt x="419" y="159"/>
                  </a:lnTo>
                  <a:lnTo>
                    <a:pt x="428" y="153"/>
                  </a:lnTo>
                  <a:lnTo>
                    <a:pt x="429" y="147"/>
                  </a:lnTo>
                  <a:lnTo>
                    <a:pt x="428" y="144"/>
                  </a:lnTo>
                  <a:lnTo>
                    <a:pt x="424" y="143"/>
                  </a:lnTo>
                  <a:lnTo>
                    <a:pt x="411" y="131"/>
                  </a:lnTo>
                  <a:lnTo>
                    <a:pt x="416" y="124"/>
                  </a:lnTo>
                  <a:lnTo>
                    <a:pt x="421" y="124"/>
                  </a:lnTo>
                  <a:lnTo>
                    <a:pt x="427" y="119"/>
                  </a:lnTo>
                  <a:lnTo>
                    <a:pt x="424" y="118"/>
                  </a:lnTo>
                  <a:lnTo>
                    <a:pt x="425" y="109"/>
                  </a:lnTo>
                  <a:lnTo>
                    <a:pt x="423" y="107"/>
                  </a:lnTo>
                  <a:lnTo>
                    <a:pt x="422" y="102"/>
                  </a:lnTo>
                  <a:lnTo>
                    <a:pt x="421" y="99"/>
                  </a:lnTo>
                  <a:lnTo>
                    <a:pt x="423" y="100"/>
                  </a:lnTo>
                  <a:lnTo>
                    <a:pt x="425" y="97"/>
                  </a:lnTo>
                  <a:lnTo>
                    <a:pt x="425" y="90"/>
                  </a:lnTo>
                  <a:lnTo>
                    <a:pt x="430" y="87"/>
                  </a:lnTo>
                  <a:lnTo>
                    <a:pt x="429" y="83"/>
                  </a:lnTo>
                  <a:lnTo>
                    <a:pt x="439" y="85"/>
                  </a:lnTo>
                  <a:lnTo>
                    <a:pt x="443" y="87"/>
                  </a:lnTo>
                  <a:lnTo>
                    <a:pt x="451" y="84"/>
                  </a:lnTo>
                  <a:lnTo>
                    <a:pt x="455" y="88"/>
                  </a:lnTo>
                  <a:lnTo>
                    <a:pt x="465" y="85"/>
                  </a:lnTo>
                  <a:lnTo>
                    <a:pt x="470" y="87"/>
                  </a:lnTo>
                  <a:lnTo>
                    <a:pt x="478" y="83"/>
                  </a:lnTo>
                  <a:lnTo>
                    <a:pt x="479" y="82"/>
                  </a:lnTo>
                  <a:lnTo>
                    <a:pt x="479" y="71"/>
                  </a:lnTo>
                  <a:lnTo>
                    <a:pt x="483" y="65"/>
                  </a:lnTo>
                  <a:lnTo>
                    <a:pt x="476" y="61"/>
                  </a:lnTo>
                  <a:lnTo>
                    <a:pt x="475" y="63"/>
                  </a:lnTo>
                  <a:lnTo>
                    <a:pt x="469" y="57"/>
                  </a:lnTo>
                  <a:lnTo>
                    <a:pt x="469" y="52"/>
                  </a:lnTo>
                  <a:lnTo>
                    <a:pt x="470" y="47"/>
                  </a:lnTo>
                  <a:lnTo>
                    <a:pt x="465" y="43"/>
                  </a:lnTo>
                  <a:lnTo>
                    <a:pt x="455" y="35"/>
                  </a:lnTo>
                  <a:lnTo>
                    <a:pt x="453" y="33"/>
                  </a:lnTo>
                  <a:lnTo>
                    <a:pt x="448" y="33"/>
                  </a:lnTo>
                  <a:lnTo>
                    <a:pt x="445" y="39"/>
                  </a:lnTo>
                  <a:lnTo>
                    <a:pt x="429" y="35"/>
                  </a:lnTo>
                  <a:lnTo>
                    <a:pt x="429" y="41"/>
                  </a:lnTo>
                  <a:lnTo>
                    <a:pt x="425" y="49"/>
                  </a:lnTo>
                  <a:lnTo>
                    <a:pt x="427" y="52"/>
                  </a:lnTo>
                  <a:lnTo>
                    <a:pt x="422" y="60"/>
                  </a:lnTo>
                  <a:lnTo>
                    <a:pt x="418" y="63"/>
                  </a:lnTo>
                  <a:lnTo>
                    <a:pt x="413" y="59"/>
                  </a:lnTo>
                  <a:lnTo>
                    <a:pt x="407" y="66"/>
                  </a:lnTo>
                  <a:lnTo>
                    <a:pt x="398" y="71"/>
                  </a:lnTo>
                  <a:lnTo>
                    <a:pt x="391" y="70"/>
                  </a:lnTo>
                  <a:lnTo>
                    <a:pt x="389" y="67"/>
                  </a:lnTo>
                  <a:lnTo>
                    <a:pt x="387" y="67"/>
                  </a:lnTo>
                  <a:lnTo>
                    <a:pt x="386" y="72"/>
                  </a:lnTo>
                  <a:lnTo>
                    <a:pt x="370" y="72"/>
                  </a:lnTo>
                  <a:lnTo>
                    <a:pt x="363" y="77"/>
                  </a:lnTo>
                  <a:lnTo>
                    <a:pt x="356" y="73"/>
                  </a:lnTo>
                  <a:lnTo>
                    <a:pt x="352" y="76"/>
                  </a:lnTo>
                  <a:lnTo>
                    <a:pt x="356" y="91"/>
                  </a:lnTo>
                  <a:lnTo>
                    <a:pt x="351" y="91"/>
                  </a:lnTo>
                  <a:lnTo>
                    <a:pt x="347" y="93"/>
                  </a:lnTo>
                  <a:lnTo>
                    <a:pt x="338" y="101"/>
                  </a:lnTo>
                  <a:lnTo>
                    <a:pt x="329" y="101"/>
                  </a:lnTo>
                  <a:lnTo>
                    <a:pt x="326" y="101"/>
                  </a:lnTo>
                  <a:lnTo>
                    <a:pt x="326" y="108"/>
                  </a:lnTo>
                  <a:lnTo>
                    <a:pt x="320" y="109"/>
                  </a:lnTo>
                  <a:lnTo>
                    <a:pt x="312" y="112"/>
                  </a:lnTo>
                  <a:lnTo>
                    <a:pt x="319" y="121"/>
                  </a:lnTo>
                  <a:lnTo>
                    <a:pt x="314" y="125"/>
                  </a:lnTo>
                  <a:lnTo>
                    <a:pt x="312" y="124"/>
                  </a:lnTo>
                  <a:lnTo>
                    <a:pt x="309" y="126"/>
                  </a:lnTo>
                  <a:lnTo>
                    <a:pt x="298" y="131"/>
                  </a:lnTo>
                  <a:lnTo>
                    <a:pt x="296" y="129"/>
                  </a:lnTo>
                  <a:lnTo>
                    <a:pt x="294" y="123"/>
                  </a:lnTo>
                  <a:lnTo>
                    <a:pt x="288" y="124"/>
                  </a:lnTo>
                  <a:lnTo>
                    <a:pt x="289" y="129"/>
                  </a:lnTo>
                  <a:lnTo>
                    <a:pt x="286" y="136"/>
                  </a:lnTo>
                  <a:lnTo>
                    <a:pt x="288" y="141"/>
                  </a:lnTo>
                  <a:lnTo>
                    <a:pt x="285" y="144"/>
                  </a:lnTo>
                  <a:lnTo>
                    <a:pt x="284" y="144"/>
                  </a:lnTo>
                  <a:lnTo>
                    <a:pt x="279" y="149"/>
                  </a:lnTo>
                  <a:lnTo>
                    <a:pt x="272" y="151"/>
                  </a:lnTo>
                  <a:lnTo>
                    <a:pt x="265" y="157"/>
                  </a:lnTo>
                  <a:lnTo>
                    <a:pt x="264" y="155"/>
                  </a:lnTo>
                  <a:lnTo>
                    <a:pt x="262" y="148"/>
                  </a:lnTo>
                  <a:lnTo>
                    <a:pt x="262" y="144"/>
                  </a:lnTo>
                  <a:lnTo>
                    <a:pt x="256" y="145"/>
                  </a:lnTo>
                  <a:lnTo>
                    <a:pt x="255" y="144"/>
                  </a:lnTo>
                  <a:lnTo>
                    <a:pt x="250" y="147"/>
                  </a:lnTo>
                  <a:lnTo>
                    <a:pt x="250" y="145"/>
                  </a:lnTo>
                  <a:lnTo>
                    <a:pt x="244" y="145"/>
                  </a:lnTo>
                  <a:lnTo>
                    <a:pt x="249" y="142"/>
                  </a:lnTo>
                  <a:lnTo>
                    <a:pt x="250" y="136"/>
                  </a:lnTo>
                  <a:lnTo>
                    <a:pt x="248" y="136"/>
                  </a:lnTo>
                  <a:lnTo>
                    <a:pt x="238" y="137"/>
                  </a:lnTo>
                  <a:lnTo>
                    <a:pt x="237" y="126"/>
                  </a:lnTo>
                  <a:lnTo>
                    <a:pt x="241" y="126"/>
                  </a:lnTo>
                  <a:lnTo>
                    <a:pt x="240" y="123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38" y="114"/>
                  </a:lnTo>
                  <a:lnTo>
                    <a:pt x="231" y="113"/>
                  </a:lnTo>
                  <a:lnTo>
                    <a:pt x="231" y="114"/>
                  </a:lnTo>
                  <a:lnTo>
                    <a:pt x="223" y="120"/>
                  </a:lnTo>
                  <a:lnTo>
                    <a:pt x="218" y="115"/>
                  </a:lnTo>
                  <a:lnTo>
                    <a:pt x="217" y="114"/>
                  </a:lnTo>
                  <a:lnTo>
                    <a:pt x="211" y="115"/>
                  </a:lnTo>
                  <a:lnTo>
                    <a:pt x="210" y="115"/>
                  </a:lnTo>
                  <a:lnTo>
                    <a:pt x="207" y="114"/>
                  </a:lnTo>
                  <a:lnTo>
                    <a:pt x="212" y="113"/>
                  </a:lnTo>
                  <a:lnTo>
                    <a:pt x="210" y="111"/>
                  </a:lnTo>
                  <a:lnTo>
                    <a:pt x="206" y="109"/>
                  </a:lnTo>
                  <a:lnTo>
                    <a:pt x="204" y="108"/>
                  </a:lnTo>
                  <a:lnTo>
                    <a:pt x="207" y="106"/>
                  </a:lnTo>
                  <a:lnTo>
                    <a:pt x="204" y="105"/>
                  </a:lnTo>
                  <a:lnTo>
                    <a:pt x="201" y="100"/>
                  </a:lnTo>
                  <a:lnTo>
                    <a:pt x="205" y="97"/>
                  </a:lnTo>
                  <a:lnTo>
                    <a:pt x="204" y="93"/>
                  </a:lnTo>
                  <a:lnTo>
                    <a:pt x="201" y="93"/>
                  </a:lnTo>
                  <a:lnTo>
                    <a:pt x="196" y="89"/>
                  </a:lnTo>
                  <a:lnTo>
                    <a:pt x="194" y="84"/>
                  </a:lnTo>
                  <a:lnTo>
                    <a:pt x="196" y="79"/>
                  </a:lnTo>
                  <a:lnTo>
                    <a:pt x="194" y="76"/>
                  </a:lnTo>
                  <a:lnTo>
                    <a:pt x="193" y="73"/>
                  </a:lnTo>
                  <a:lnTo>
                    <a:pt x="194" y="71"/>
                  </a:lnTo>
                  <a:lnTo>
                    <a:pt x="195" y="69"/>
                  </a:lnTo>
                  <a:lnTo>
                    <a:pt x="192" y="66"/>
                  </a:lnTo>
                  <a:lnTo>
                    <a:pt x="188" y="61"/>
                  </a:lnTo>
                  <a:lnTo>
                    <a:pt x="184" y="58"/>
                  </a:lnTo>
                  <a:lnTo>
                    <a:pt x="175" y="53"/>
                  </a:lnTo>
                  <a:lnTo>
                    <a:pt x="170" y="60"/>
                  </a:lnTo>
                  <a:lnTo>
                    <a:pt x="169" y="59"/>
                  </a:lnTo>
                  <a:lnTo>
                    <a:pt x="166" y="61"/>
                  </a:lnTo>
                  <a:lnTo>
                    <a:pt x="162" y="58"/>
                  </a:lnTo>
                  <a:lnTo>
                    <a:pt x="160" y="59"/>
                  </a:lnTo>
                  <a:lnTo>
                    <a:pt x="154" y="59"/>
                  </a:lnTo>
                  <a:lnTo>
                    <a:pt x="147" y="63"/>
                  </a:lnTo>
                  <a:lnTo>
                    <a:pt x="144" y="64"/>
                  </a:lnTo>
                  <a:lnTo>
                    <a:pt x="138" y="58"/>
                  </a:lnTo>
                  <a:lnTo>
                    <a:pt x="122" y="51"/>
                  </a:lnTo>
                  <a:lnTo>
                    <a:pt x="123" y="47"/>
                  </a:lnTo>
                  <a:lnTo>
                    <a:pt x="117" y="43"/>
                  </a:lnTo>
                  <a:lnTo>
                    <a:pt x="122" y="37"/>
                  </a:lnTo>
                  <a:lnTo>
                    <a:pt x="126" y="36"/>
                  </a:lnTo>
                  <a:lnTo>
                    <a:pt x="128" y="34"/>
                  </a:lnTo>
                  <a:lnTo>
                    <a:pt x="130" y="27"/>
                  </a:lnTo>
                  <a:lnTo>
                    <a:pt x="130" y="24"/>
                  </a:lnTo>
                  <a:lnTo>
                    <a:pt x="118" y="19"/>
                  </a:lnTo>
                  <a:lnTo>
                    <a:pt x="112" y="3"/>
                  </a:lnTo>
                  <a:lnTo>
                    <a:pt x="110" y="1"/>
                  </a:lnTo>
                  <a:lnTo>
                    <a:pt x="99" y="0"/>
                  </a:lnTo>
                  <a:lnTo>
                    <a:pt x="91" y="5"/>
                  </a:lnTo>
                  <a:lnTo>
                    <a:pt x="90" y="10"/>
                  </a:lnTo>
                  <a:lnTo>
                    <a:pt x="88" y="15"/>
                  </a:lnTo>
                  <a:lnTo>
                    <a:pt x="80" y="6"/>
                  </a:lnTo>
                  <a:lnTo>
                    <a:pt x="79" y="6"/>
                  </a:lnTo>
                  <a:lnTo>
                    <a:pt x="73" y="17"/>
                  </a:lnTo>
                  <a:lnTo>
                    <a:pt x="78" y="21"/>
                  </a:lnTo>
                  <a:lnTo>
                    <a:pt x="82" y="24"/>
                  </a:lnTo>
                  <a:lnTo>
                    <a:pt x="82" y="27"/>
                  </a:lnTo>
                  <a:lnTo>
                    <a:pt x="91" y="30"/>
                  </a:lnTo>
                  <a:lnTo>
                    <a:pt x="88" y="35"/>
                  </a:lnTo>
                  <a:lnTo>
                    <a:pt x="86" y="42"/>
                  </a:lnTo>
                  <a:lnTo>
                    <a:pt x="81" y="43"/>
                  </a:lnTo>
                  <a:lnTo>
                    <a:pt x="82" y="54"/>
                  </a:lnTo>
                  <a:lnTo>
                    <a:pt x="87" y="57"/>
                  </a:lnTo>
                  <a:lnTo>
                    <a:pt x="87" y="64"/>
                  </a:lnTo>
                  <a:lnTo>
                    <a:pt x="86" y="65"/>
                  </a:lnTo>
                  <a:lnTo>
                    <a:pt x="82" y="67"/>
                  </a:lnTo>
                  <a:lnTo>
                    <a:pt x="75" y="66"/>
                  </a:lnTo>
                  <a:lnTo>
                    <a:pt x="75" y="67"/>
                  </a:lnTo>
                  <a:lnTo>
                    <a:pt x="70" y="77"/>
                  </a:lnTo>
                  <a:lnTo>
                    <a:pt x="66" y="76"/>
                  </a:lnTo>
                  <a:lnTo>
                    <a:pt x="57" y="81"/>
                  </a:lnTo>
                  <a:lnTo>
                    <a:pt x="58" y="83"/>
                  </a:lnTo>
                  <a:lnTo>
                    <a:pt x="54" y="87"/>
                  </a:lnTo>
                  <a:lnTo>
                    <a:pt x="49" y="89"/>
                  </a:lnTo>
                  <a:lnTo>
                    <a:pt x="45" y="89"/>
                  </a:lnTo>
                  <a:lnTo>
                    <a:pt x="42" y="93"/>
                  </a:lnTo>
                  <a:lnTo>
                    <a:pt x="37" y="89"/>
                  </a:lnTo>
                  <a:lnTo>
                    <a:pt x="32" y="90"/>
                  </a:lnTo>
                  <a:lnTo>
                    <a:pt x="33" y="96"/>
                  </a:lnTo>
                  <a:lnTo>
                    <a:pt x="33" y="97"/>
                  </a:lnTo>
                  <a:lnTo>
                    <a:pt x="27" y="106"/>
                  </a:lnTo>
                  <a:lnTo>
                    <a:pt x="31" y="108"/>
                  </a:lnTo>
                  <a:lnTo>
                    <a:pt x="34" y="113"/>
                  </a:lnTo>
                  <a:lnTo>
                    <a:pt x="42" y="115"/>
                  </a:lnTo>
                  <a:lnTo>
                    <a:pt x="42" y="133"/>
                  </a:lnTo>
                  <a:lnTo>
                    <a:pt x="25" y="131"/>
                  </a:lnTo>
                  <a:lnTo>
                    <a:pt x="18" y="133"/>
                  </a:lnTo>
                  <a:lnTo>
                    <a:pt x="10" y="132"/>
                  </a:lnTo>
                  <a:lnTo>
                    <a:pt x="8" y="137"/>
                  </a:lnTo>
                  <a:lnTo>
                    <a:pt x="2" y="144"/>
                  </a:lnTo>
                  <a:lnTo>
                    <a:pt x="0" y="153"/>
                  </a:lnTo>
                  <a:lnTo>
                    <a:pt x="31" y="168"/>
                  </a:lnTo>
                  <a:lnTo>
                    <a:pt x="45" y="180"/>
                  </a:lnTo>
                  <a:lnTo>
                    <a:pt x="60" y="198"/>
                  </a:lnTo>
                  <a:lnTo>
                    <a:pt x="64" y="211"/>
                  </a:lnTo>
                  <a:lnTo>
                    <a:pt x="72" y="221"/>
                  </a:lnTo>
                  <a:lnTo>
                    <a:pt x="70" y="225"/>
                  </a:lnTo>
                  <a:lnTo>
                    <a:pt x="81" y="243"/>
                  </a:lnTo>
                  <a:lnTo>
                    <a:pt x="90" y="257"/>
                  </a:lnTo>
                  <a:lnTo>
                    <a:pt x="91" y="258"/>
                  </a:lnTo>
                  <a:lnTo>
                    <a:pt x="97" y="268"/>
                  </a:lnTo>
                  <a:lnTo>
                    <a:pt x="115" y="264"/>
                  </a:lnTo>
                  <a:lnTo>
                    <a:pt x="128" y="274"/>
                  </a:lnTo>
                  <a:lnTo>
                    <a:pt x="132" y="279"/>
                  </a:lnTo>
                  <a:lnTo>
                    <a:pt x="138" y="280"/>
                  </a:lnTo>
                  <a:lnTo>
                    <a:pt x="144" y="286"/>
                  </a:lnTo>
                  <a:lnTo>
                    <a:pt x="147" y="292"/>
                  </a:lnTo>
                  <a:lnTo>
                    <a:pt x="151" y="293"/>
                  </a:lnTo>
                  <a:lnTo>
                    <a:pt x="166" y="303"/>
                  </a:lnTo>
                  <a:lnTo>
                    <a:pt x="170" y="305"/>
                  </a:lnTo>
                  <a:lnTo>
                    <a:pt x="176" y="312"/>
                  </a:lnTo>
                  <a:lnTo>
                    <a:pt x="180" y="319"/>
                  </a:lnTo>
                  <a:lnTo>
                    <a:pt x="187" y="336"/>
                  </a:lnTo>
                  <a:lnTo>
                    <a:pt x="190" y="348"/>
                  </a:lnTo>
                  <a:lnTo>
                    <a:pt x="190" y="353"/>
                  </a:lnTo>
                  <a:lnTo>
                    <a:pt x="192" y="361"/>
                  </a:lnTo>
                  <a:lnTo>
                    <a:pt x="190" y="361"/>
                  </a:lnTo>
                  <a:lnTo>
                    <a:pt x="194" y="364"/>
                  </a:lnTo>
                  <a:lnTo>
                    <a:pt x="195" y="364"/>
                  </a:lnTo>
                  <a:lnTo>
                    <a:pt x="206" y="368"/>
                  </a:lnTo>
                  <a:lnTo>
                    <a:pt x="216" y="373"/>
                  </a:lnTo>
                  <a:lnTo>
                    <a:pt x="226" y="380"/>
                  </a:lnTo>
                  <a:lnTo>
                    <a:pt x="238" y="391"/>
                  </a:lnTo>
                  <a:lnTo>
                    <a:pt x="255" y="410"/>
                  </a:lnTo>
                  <a:lnTo>
                    <a:pt x="272" y="432"/>
                  </a:lnTo>
                  <a:lnTo>
                    <a:pt x="290" y="461"/>
                  </a:lnTo>
                  <a:lnTo>
                    <a:pt x="291" y="461"/>
                  </a:lnTo>
                  <a:lnTo>
                    <a:pt x="292" y="458"/>
                  </a:lnTo>
                  <a:lnTo>
                    <a:pt x="302" y="457"/>
                  </a:lnTo>
                  <a:lnTo>
                    <a:pt x="325" y="473"/>
                  </a:lnTo>
                  <a:lnTo>
                    <a:pt x="326" y="470"/>
                  </a:lnTo>
                  <a:lnTo>
                    <a:pt x="346" y="472"/>
                  </a:lnTo>
                  <a:lnTo>
                    <a:pt x="362" y="481"/>
                  </a:lnTo>
                  <a:lnTo>
                    <a:pt x="377" y="498"/>
                  </a:lnTo>
                  <a:lnTo>
                    <a:pt x="391" y="527"/>
                  </a:lnTo>
                  <a:lnTo>
                    <a:pt x="394" y="533"/>
                  </a:lnTo>
                  <a:lnTo>
                    <a:pt x="404" y="534"/>
                  </a:lnTo>
                  <a:lnTo>
                    <a:pt x="416" y="523"/>
                  </a:lnTo>
                  <a:lnTo>
                    <a:pt x="433" y="515"/>
                  </a:lnTo>
                  <a:lnTo>
                    <a:pt x="446" y="514"/>
                  </a:lnTo>
                  <a:lnTo>
                    <a:pt x="452" y="510"/>
                  </a:lnTo>
                  <a:lnTo>
                    <a:pt x="475" y="515"/>
                  </a:lnTo>
                  <a:lnTo>
                    <a:pt x="482" y="518"/>
                  </a:lnTo>
                  <a:lnTo>
                    <a:pt x="499" y="529"/>
                  </a:lnTo>
                  <a:lnTo>
                    <a:pt x="499" y="528"/>
                  </a:lnTo>
                  <a:lnTo>
                    <a:pt x="502" y="529"/>
                  </a:lnTo>
                  <a:lnTo>
                    <a:pt x="506" y="534"/>
                  </a:lnTo>
                  <a:lnTo>
                    <a:pt x="508" y="534"/>
                  </a:lnTo>
                  <a:lnTo>
                    <a:pt x="515" y="538"/>
                  </a:lnTo>
                  <a:lnTo>
                    <a:pt x="523" y="539"/>
                  </a:lnTo>
                  <a:lnTo>
                    <a:pt x="527" y="539"/>
                  </a:lnTo>
                  <a:lnTo>
                    <a:pt x="521" y="533"/>
                  </a:lnTo>
                  <a:lnTo>
                    <a:pt x="525" y="527"/>
                  </a:lnTo>
                  <a:lnTo>
                    <a:pt x="537" y="522"/>
                  </a:lnTo>
                  <a:lnTo>
                    <a:pt x="551" y="527"/>
                  </a:lnTo>
                  <a:lnTo>
                    <a:pt x="556" y="524"/>
                  </a:lnTo>
                  <a:lnTo>
                    <a:pt x="569" y="534"/>
                  </a:lnTo>
                  <a:lnTo>
                    <a:pt x="573" y="528"/>
                  </a:lnTo>
                  <a:lnTo>
                    <a:pt x="580" y="526"/>
                  </a:lnTo>
                  <a:lnTo>
                    <a:pt x="584" y="527"/>
                  </a:lnTo>
                  <a:lnTo>
                    <a:pt x="587" y="523"/>
                  </a:lnTo>
                  <a:lnTo>
                    <a:pt x="587" y="521"/>
                  </a:lnTo>
                  <a:lnTo>
                    <a:pt x="590" y="521"/>
                  </a:lnTo>
                  <a:lnTo>
                    <a:pt x="586" y="520"/>
                  </a:lnTo>
                  <a:lnTo>
                    <a:pt x="586" y="515"/>
                  </a:lnTo>
                  <a:lnTo>
                    <a:pt x="592" y="511"/>
                  </a:lnTo>
                  <a:lnTo>
                    <a:pt x="596" y="511"/>
                  </a:lnTo>
                  <a:lnTo>
                    <a:pt x="602" y="510"/>
                  </a:lnTo>
                  <a:lnTo>
                    <a:pt x="601" y="503"/>
                  </a:lnTo>
                  <a:lnTo>
                    <a:pt x="598" y="49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705447" y="2164928"/>
              <a:ext cx="1008063" cy="469900"/>
            </a:xfrm>
            <a:custGeom>
              <a:avLst/>
              <a:gdLst>
                <a:gd name="T0" fmla="*/ 2147483647 w 635"/>
                <a:gd name="T1" fmla="*/ 2147483647 h 296"/>
                <a:gd name="T2" fmla="*/ 2147483647 w 635"/>
                <a:gd name="T3" fmla="*/ 2147483647 h 296"/>
                <a:gd name="T4" fmla="*/ 2147483647 w 635"/>
                <a:gd name="T5" fmla="*/ 2147483647 h 296"/>
                <a:gd name="T6" fmla="*/ 2147483647 w 635"/>
                <a:gd name="T7" fmla="*/ 2147483647 h 296"/>
                <a:gd name="T8" fmla="*/ 2147483647 w 635"/>
                <a:gd name="T9" fmla="*/ 2147483647 h 296"/>
                <a:gd name="T10" fmla="*/ 2147483647 w 635"/>
                <a:gd name="T11" fmla="*/ 2147483647 h 296"/>
                <a:gd name="T12" fmla="*/ 2147483647 w 635"/>
                <a:gd name="T13" fmla="*/ 2147483647 h 296"/>
                <a:gd name="T14" fmla="*/ 2147483647 w 635"/>
                <a:gd name="T15" fmla="*/ 2147483647 h 296"/>
                <a:gd name="T16" fmla="*/ 2147483647 w 635"/>
                <a:gd name="T17" fmla="*/ 2147483647 h 296"/>
                <a:gd name="T18" fmla="*/ 2147483647 w 635"/>
                <a:gd name="T19" fmla="*/ 2147483647 h 296"/>
                <a:gd name="T20" fmla="*/ 2147483647 w 635"/>
                <a:gd name="T21" fmla="*/ 2147483647 h 296"/>
                <a:gd name="T22" fmla="*/ 2147483647 w 635"/>
                <a:gd name="T23" fmla="*/ 2147483647 h 296"/>
                <a:gd name="T24" fmla="*/ 2147483647 w 635"/>
                <a:gd name="T25" fmla="*/ 2147483647 h 296"/>
                <a:gd name="T26" fmla="*/ 2147483647 w 635"/>
                <a:gd name="T27" fmla="*/ 2147483647 h 296"/>
                <a:gd name="T28" fmla="*/ 2147483647 w 635"/>
                <a:gd name="T29" fmla="*/ 2147483647 h 296"/>
                <a:gd name="T30" fmla="*/ 2147483647 w 635"/>
                <a:gd name="T31" fmla="*/ 2147483647 h 296"/>
                <a:gd name="T32" fmla="*/ 2147483647 w 635"/>
                <a:gd name="T33" fmla="*/ 2147483647 h 296"/>
                <a:gd name="T34" fmla="*/ 2147483647 w 635"/>
                <a:gd name="T35" fmla="*/ 2147483647 h 296"/>
                <a:gd name="T36" fmla="*/ 2147483647 w 635"/>
                <a:gd name="T37" fmla="*/ 2147483647 h 296"/>
                <a:gd name="T38" fmla="*/ 2147483647 w 635"/>
                <a:gd name="T39" fmla="*/ 2147483647 h 296"/>
                <a:gd name="T40" fmla="*/ 2147483647 w 635"/>
                <a:gd name="T41" fmla="*/ 2147483647 h 296"/>
                <a:gd name="T42" fmla="*/ 2147483647 w 635"/>
                <a:gd name="T43" fmla="*/ 2147483647 h 296"/>
                <a:gd name="T44" fmla="*/ 2147483647 w 635"/>
                <a:gd name="T45" fmla="*/ 2147483647 h 296"/>
                <a:gd name="T46" fmla="*/ 2147483647 w 635"/>
                <a:gd name="T47" fmla="*/ 2147483647 h 296"/>
                <a:gd name="T48" fmla="*/ 2147483647 w 635"/>
                <a:gd name="T49" fmla="*/ 2147483647 h 296"/>
                <a:gd name="T50" fmla="*/ 2147483647 w 635"/>
                <a:gd name="T51" fmla="*/ 2147483647 h 296"/>
                <a:gd name="T52" fmla="*/ 2147483647 w 635"/>
                <a:gd name="T53" fmla="*/ 2147483647 h 296"/>
                <a:gd name="T54" fmla="*/ 2147483647 w 635"/>
                <a:gd name="T55" fmla="*/ 2147483647 h 296"/>
                <a:gd name="T56" fmla="*/ 2147483647 w 635"/>
                <a:gd name="T57" fmla="*/ 2147483647 h 296"/>
                <a:gd name="T58" fmla="*/ 2147483647 w 635"/>
                <a:gd name="T59" fmla="*/ 2147483647 h 296"/>
                <a:gd name="T60" fmla="*/ 2147483647 w 635"/>
                <a:gd name="T61" fmla="*/ 2147483647 h 296"/>
                <a:gd name="T62" fmla="*/ 2147483647 w 635"/>
                <a:gd name="T63" fmla="*/ 2147483647 h 296"/>
                <a:gd name="T64" fmla="*/ 2147483647 w 635"/>
                <a:gd name="T65" fmla="*/ 2147483647 h 296"/>
                <a:gd name="T66" fmla="*/ 2147483647 w 635"/>
                <a:gd name="T67" fmla="*/ 2147483647 h 296"/>
                <a:gd name="T68" fmla="*/ 2147483647 w 635"/>
                <a:gd name="T69" fmla="*/ 2147483647 h 296"/>
                <a:gd name="T70" fmla="*/ 2147483647 w 635"/>
                <a:gd name="T71" fmla="*/ 2147483647 h 296"/>
                <a:gd name="T72" fmla="*/ 2147483647 w 635"/>
                <a:gd name="T73" fmla="*/ 2147483647 h 296"/>
                <a:gd name="T74" fmla="*/ 2147483647 w 635"/>
                <a:gd name="T75" fmla="*/ 2147483647 h 296"/>
                <a:gd name="T76" fmla="*/ 2147483647 w 635"/>
                <a:gd name="T77" fmla="*/ 2147483647 h 296"/>
                <a:gd name="T78" fmla="*/ 2147483647 w 635"/>
                <a:gd name="T79" fmla="*/ 2147483647 h 296"/>
                <a:gd name="T80" fmla="*/ 2147483647 w 635"/>
                <a:gd name="T81" fmla="*/ 2147483647 h 296"/>
                <a:gd name="T82" fmla="*/ 2147483647 w 635"/>
                <a:gd name="T83" fmla="*/ 2147483647 h 296"/>
                <a:gd name="T84" fmla="*/ 2147483647 w 635"/>
                <a:gd name="T85" fmla="*/ 2147483647 h 296"/>
                <a:gd name="T86" fmla="*/ 2147483647 w 635"/>
                <a:gd name="T87" fmla="*/ 2147483647 h 296"/>
                <a:gd name="T88" fmla="*/ 2147483647 w 635"/>
                <a:gd name="T89" fmla="*/ 2147483647 h 296"/>
                <a:gd name="T90" fmla="*/ 2147483647 w 635"/>
                <a:gd name="T91" fmla="*/ 2147483647 h 296"/>
                <a:gd name="T92" fmla="*/ 2147483647 w 635"/>
                <a:gd name="T93" fmla="*/ 2147483647 h 296"/>
                <a:gd name="T94" fmla="*/ 2147483647 w 635"/>
                <a:gd name="T95" fmla="*/ 2147483647 h 296"/>
                <a:gd name="T96" fmla="*/ 2147483647 w 635"/>
                <a:gd name="T97" fmla="*/ 2147483647 h 296"/>
                <a:gd name="T98" fmla="*/ 2147483647 w 635"/>
                <a:gd name="T99" fmla="*/ 2147483647 h 296"/>
                <a:gd name="T100" fmla="*/ 2147483647 w 635"/>
                <a:gd name="T101" fmla="*/ 2147483647 h 296"/>
                <a:gd name="T102" fmla="*/ 2147483647 w 635"/>
                <a:gd name="T103" fmla="*/ 2147483647 h 296"/>
                <a:gd name="T104" fmla="*/ 2147483647 w 635"/>
                <a:gd name="T105" fmla="*/ 2147483647 h 296"/>
                <a:gd name="T106" fmla="*/ 2147483647 w 635"/>
                <a:gd name="T107" fmla="*/ 2147483647 h 296"/>
                <a:gd name="T108" fmla="*/ 2147483647 w 635"/>
                <a:gd name="T109" fmla="*/ 2147483647 h 296"/>
                <a:gd name="T110" fmla="*/ 2147483647 w 635"/>
                <a:gd name="T111" fmla="*/ 2147483647 h 296"/>
                <a:gd name="T112" fmla="*/ 2147483647 w 635"/>
                <a:gd name="T113" fmla="*/ 2147483647 h 296"/>
                <a:gd name="T114" fmla="*/ 2147483647 w 635"/>
                <a:gd name="T115" fmla="*/ 2147483647 h 2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35" h="296">
                  <a:moveTo>
                    <a:pt x="129" y="186"/>
                  </a:moveTo>
                  <a:lnTo>
                    <a:pt x="128" y="184"/>
                  </a:lnTo>
                  <a:lnTo>
                    <a:pt x="123" y="181"/>
                  </a:lnTo>
                  <a:lnTo>
                    <a:pt x="123" y="180"/>
                  </a:lnTo>
                  <a:lnTo>
                    <a:pt x="120" y="179"/>
                  </a:lnTo>
                  <a:lnTo>
                    <a:pt x="125" y="174"/>
                  </a:lnTo>
                  <a:lnTo>
                    <a:pt x="130" y="173"/>
                  </a:lnTo>
                  <a:lnTo>
                    <a:pt x="136" y="176"/>
                  </a:lnTo>
                  <a:lnTo>
                    <a:pt x="143" y="174"/>
                  </a:lnTo>
                  <a:lnTo>
                    <a:pt x="146" y="168"/>
                  </a:lnTo>
                  <a:lnTo>
                    <a:pt x="148" y="167"/>
                  </a:lnTo>
                  <a:lnTo>
                    <a:pt x="148" y="161"/>
                  </a:lnTo>
                  <a:lnTo>
                    <a:pt x="147" y="156"/>
                  </a:lnTo>
                  <a:lnTo>
                    <a:pt x="143" y="154"/>
                  </a:lnTo>
                  <a:lnTo>
                    <a:pt x="142" y="150"/>
                  </a:lnTo>
                  <a:lnTo>
                    <a:pt x="142" y="149"/>
                  </a:lnTo>
                  <a:lnTo>
                    <a:pt x="144" y="145"/>
                  </a:lnTo>
                  <a:lnTo>
                    <a:pt x="141" y="139"/>
                  </a:lnTo>
                  <a:lnTo>
                    <a:pt x="148" y="132"/>
                  </a:lnTo>
                  <a:lnTo>
                    <a:pt x="147" y="132"/>
                  </a:lnTo>
                  <a:lnTo>
                    <a:pt x="141" y="128"/>
                  </a:lnTo>
                  <a:lnTo>
                    <a:pt x="141" y="124"/>
                  </a:lnTo>
                  <a:lnTo>
                    <a:pt x="146" y="120"/>
                  </a:lnTo>
                  <a:lnTo>
                    <a:pt x="150" y="124"/>
                  </a:lnTo>
                  <a:lnTo>
                    <a:pt x="152" y="115"/>
                  </a:lnTo>
                  <a:lnTo>
                    <a:pt x="153" y="113"/>
                  </a:lnTo>
                  <a:lnTo>
                    <a:pt x="155" y="113"/>
                  </a:lnTo>
                  <a:lnTo>
                    <a:pt x="158" y="114"/>
                  </a:lnTo>
                  <a:lnTo>
                    <a:pt x="161" y="104"/>
                  </a:lnTo>
                  <a:lnTo>
                    <a:pt x="160" y="102"/>
                  </a:lnTo>
                  <a:lnTo>
                    <a:pt x="162" y="100"/>
                  </a:lnTo>
                  <a:lnTo>
                    <a:pt x="161" y="98"/>
                  </a:lnTo>
                  <a:lnTo>
                    <a:pt x="161" y="96"/>
                  </a:lnTo>
                  <a:lnTo>
                    <a:pt x="162" y="96"/>
                  </a:lnTo>
                  <a:lnTo>
                    <a:pt x="167" y="94"/>
                  </a:lnTo>
                  <a:lnTo>
                    <a:pt x="171" y="92"/>
                  </a:lnTo>
                  <a:lnTo>
                    <a:pt x="177" y="89"/>
                  </a:lnTo>
                  <a:lnTo>
                    <a:pt x="179" y="83"/>
                  </a:lnTo>
                  <a:lnTo>
                    <a:pt x="176" y="74"/>
                  </a:lnTo>
                  <a:lnTo>
                    <a:pt x="176" y="73"/>
                  </a:lnTo>
                  <a:lnTo>
                    <a:pt x="173" y="68"/>
                  </a:lnTo>
                  <a:lnTo>
                    <a:pt x="174" y="65"/>
                  </a:lnTo>
                  <a:lnTo>
                    <a:pt x="180" y="62"/>
                  </a:lnTo>
                  <a:lnTo>
                    <a:pt x="180" y="60"/>
                  </a:lnTo>
                  <a:lnTo>
                    <a:pt x="178" y="60"/>
                  </a:lnTo>
                  <a:lnTo>
                    <a:pt x="183" y="52"/>
                  </a:lnTo>
                  <a:lnTo>
                    <a:pt x="188" y="48"/>
                  </a:lnTo>
                  <a:lnTo>
                    <a:pt x="189" y="52"/>
                  </a:lnTo>
                  <a:lnTo>
                    <a:pt x="192" y="56"/>
                  </a:lnTo>
                  <a:lnTo>
                    <a:pt x="201" y="59"/>
                  </a:lnTo>
                  <a:lnTo>
                    <a:pt x="202" y="59"/>
                  </a:lnTo>
                  <a:lnTo>
                    <a:pt x="203" y="62"/>
                  </a:lnTo>
                  <a:lnTo>
                    <a:pt x="208" y="62"/>
                  </a:lnTo>
                  <a:lnTo>
                    <a:pt x="212" y="65"/>
                  </a:lnTo>
                  <a:lnTo>
                    <a:pt x="214" y="68"/>
                  </a:lnTo>
                  <a:lnTo>
                    <a:pt x="215" y="68"/>
                  </a:lnTo>
                  <a:lnTo>
                    <a:pt x="218" y="67"/>
                  </a:lnTo>
                  <a:lnTo>
                    <a:pt x="221" y="66"/>
                  </a:lnTo>
                  <a:lnTo>
                    <a:pt x="222" y="61"/>
                  </a:lnTo>
                  <a:lnTo>
                    <a:pt x="225" y="55"/>
                  </a:lnTo>
                  <a:lnTo>
                    <a:pt x="228" y="54"/>
                  </a:lnTo>
                  <a:lnTo>
                    <a:pt x="232" y="58"/>
                  </a:lnTo>
                  <a:lnTo>
                    <a:pt x="234" y="58"/>
                  </a:lnTo>
                  <a:lnTo>
                    <a:pt x="236" y="59"/>
                  </a:lnTo>
                  <a:lnTo>
                    <a:pt x="240" y="50"/>
                  </a:lnTo>
                  <a:lnTo>
                    <a:pt x="243" y="54"/>
                  </a:lnTo>
                  <a:lnTo>
                    <a:pt x="258" y="55"/>
                  </a:lnTo>
                  <a:lnTo>
                    <a:pt x="263" y="56"/>
                  </a:lnTo>
                  <a:lnTo>
                    <a:pt x="267" y="56"/>
                  </a:lnTo>
                  <a:lnTo>
                    <a:pt x="266" y="52"/>
                  </a:lnTo>
                  <a:lnTo>
                    <a:pt x="270" y="48"/>
                  </a:lnTo>
                  <a:lnTo>
                    <a:pt x="274" y="46"/>
                  </a:lnTo>
                  <a:lnTo>
                    <a:pt x="274" y="41"/>
                  </a:lnTo>
                  <a:lnTo>
                    <a:pt x="273" y="37"/>
                  </a:lnTo>
                  <a:lnTo>
                    <a:pt x="275" y="35"/>
                  </a:lnTo>
                  <a:lnTo>
                    <a:pt x="275" y="34"/>
                  </a:lnTo>
                  <a:lnTo>
                    <a:pt x="278" y="31"/>
                  </a:lnTo>
                  <a:lnTo>
                    <a:pt x="279" y="29"/>
                  </a:lnTo>
                  <a:lnTo>
                    <a:pt x="280" y="30"/>
                  </a:lnTo>
                  <a:lnTo>
                    <a:pt x="288" y="31"/>
                  </a:lnTo>
                  <a:lnTo>
                    <a:pt x="294" y="32"/>
                  </a:lnTo>
                  <a:lnTo>
                    <a:pt x="296" y="31"/>
                  </a:lnTo>
                  <a:lnTo>
                    <a:pt x="304" y="34"/>
                  </a:lnTo>
                  <a:lnTo>
                    <a:pt x="305" y="35"/>
                  </a:lnTo>
                  <a:lnTo>
                    <a:pt x="306" y="41"/>
                  </a:lnTo>
                  <a:lnTo>
                    <a:pt x="310" y="43"/>
                  </a:lnTo>
                  <a:lnTo>
                    <a:pt x="310" y="49"/>
                  </a:lnTo>
                  <a:lnTo>
                    <a:pt x="309" y="49"/>
                  </a:lnTo>
                  <a:lnTo>
                    <a:pt x="314" y="49"/>
                  </a:lnTo>
                  <a:lnTo>
                    <a:pt x="315" y="59"/>
                  </a:lnTo>
                  <a:lnTo>
                    <a:pt x="315" y="60"/>
                  </a:lnTo>
                  <a:lnTo>
                    <a:pt x="320" y="59"/>
                  </a:lnTo>
                  <a:lnTo>
                    <a:pt x="322" y="56"/>
                  </a:lnTo>
                  <a:lnTo>
                    <a:pt x="322" y="48"/>
                  </a:lnTo>
                  <a:lnTo>
                    <a:pt x="328" y="44"/>
                  </a:lnTo>
                  <a:lnTo>
                    <a:pt x="328" y="37"/>
                  </a:lnTo>
                  <a:lnTo>
                    <a:pt x="338" y="37"/>
                  </a:lnTo>
                  <a:lnTo>
                    <a:pt x="344" y="42"/>
                  </a:lnTo>
                  <a:lnTo>
                    <a:pt x="344" y="41"/>
                  </a:lnTo>
                  <a:lnTo>
                    <a:pt x="350" y="40"/>
                  </a:lnTo>
                  <a:lnTo>
                    <a:pt x="352" y="36"/>
                  </a:lnTo>
                  <a:lnTo>
                    <a:pt x="351" y="34"/>
                  </a:lnTo>
                  <a:lnTo>
                    <a:pt x="347" y="19"/>
                  </a:lnTo>
                  <a:lnTo>
                    <a:pt x="345" y="17"/>
                  </a:lnTo>
                  <a:lnTo>
                    <a:pt x="342" y="12"/>
                  </a:lnTo>
                  <a:lnTo>
                    <a:pt x="344" y="11"/>
                  </a:lnTo>
                  <a:lnTo>
                    <a:pt x="351" y="7"/>
                  </a:lnTo>
                  <a:lnTo>
                    <a:pt x="353" y="0"/>
                  </a:lnTo>
                  <a:lnTo>
                    <a:pt x="363" y="1"/>
                  </a:lnTo>
                  <a:lnTo>
                    <a:pt x="365" y="4"/>
                  </a:lnTo>
                  <a:lnTo>
                    <a:pt x="368" y="4"/>
                  </a:lnTo>
                  <a:lnTo>
                    <a:pt x="373" y="2"/>
                  </a:lnTo>
                  <a:lnTo>
                    <a:pt x="379" y="10"/>
                  </a:lnTo>
                  <a:lnTo>
                    <a:pt x="378" y="11"/>
                  </a:lnTo>
                  <a:lnTo>
                    <a:pt x="382" y="17"/>
                  </a:lnTo>
                  <a:lnTo>
                    <a:pt x="383" y="20"/>
                  </a:lnTo>
                  <a:lnTo>
                    <a:pt x="390" y="17"/>
                  </a:lnTo>
                  <a:lnTo>
                    <a:pt x="396" y="22"/>
                  </a:lnTo>
                  <a:lnTo>
                    <a:pt x="399" y="31"/>
                  </a:lnTo>
                  <a:lnTo>
                    <a:pt x="408" y="34"/>
                  </a:lnTo>
                  <a:lnTo>
                    <a:pt x="420" y="28"/>
                  </a:lnTo>
                  <a:lnTo>
                    <a:pt x="421" y="26"/>
                  </a:lnTo>
                  <a:lnTo>
                    <a:pt x="421" y="20"/>
                  </a:lnTo>
                  <a:lnTo>
                    <a:pt x="432" y="18"/>
                  </a:lnTo>
                  <a:lnTo>
                    <a:pt x="435" y="22"/>
                  </a:lnTo>
                  <a:lnTo>
                    <a:pt x="431" y="25"/>
                  </a:lnTo>
                  <a:lnTo>
                    <a:pt x="442" y="25"/>
                  </a:lnTo>
                  <a:lnTo>
                    <a:pt x="442" y="22"/>
                  </a:lnTo>
                  <a:lnTo>
                    <a:pt x="445" y="23"/>
                  </a:lnTo>
                  <a:lnTo>
                    <a:pt x="449" y="25"/>
                  </a:lnTo>
                  <a:lnTo>
                    <a:pt x="459" y="34"/>
                  </a:lnTo>
                  <a:lnTo>
                    <a:pt x="463" y="31"/>
                  </a:lnTo>
                  <a:lnTo>
                    <a:pt x="466" y="32"/>
                  </a:lnTo>
                  <a:lnTo>
                    <a:pt x="467" y="28"/>
                  </a:lnTo>
                  <a:lnTo>
                    <a:pt x="469" y="29"/>
                  </a:lnTo>
                  <a:lnTo>
                    <a:pt x="471" y="25"/>
                  </a:lnTo>
                  <a:lnTo>
                    <a:pt x="474" y="29"/>
                  </a:lnTo>
                  <a:lnTo>
                    <a:pt x="475" y="32"/>
                  </a:lnTo>
                  <a:lnTo>
                    <a:pt x="480" y="35"/>
                  </a:lnTo>
                  <a:lnTo>
                    <a:pt x="483" y="34"/>
                  </a:lnTo>
                  <a:lnTo>
                    <a:pt x="483" y="37"/>
                  </a:lnTo>
                  <a:lnTo>
                    <a:pt x="492" y="38"/>
                  </a:lnTo>
                  <a:lnTo>
                    <a:pt x="492" y="40"/>
                  </a:lnTo>
                  <a:lnTo>
                    <a:pt x="491" y="42"/>
                  </a:lnTo>
                  <a:lnTo>
                    <a:pt x="496" y="48"/>
                  </a:lnTo>
                  <a:lnTo>
                    <a:pt x="492" y="58"/>
                  </a:lnTo>
                  <a:lnTo>
                    <a:pt x="493" y="64"/>
                  </a:lnTo>
                  <a:lnTo>
                    <a:pt x="489" y="64"/>
                  </a:lnTo>
                  <a:lnTo>
                    <a:pt x="487" y="66"/>
                  </a:lnTo>
                  <a:lnTo>
                    <a:pt x="483" y="78"/>
                  </a:lnTo>
                  <a:lnTo>
                    <a:pt x="479" y="85"/>
                  </a:lnTo>
                  <a:lnTo>
                    <a:pt x="487" y="83"/>
                  </a:lnTo>
                  <a:lnTo>
                    <a:pt x="489" y="88"/>
                  </a:lnTo>
                  <a:lnTo>
                    <a:pt x="495" y="83"/>
                  </a:lnTo>
                  <a:lnTo>
                    <a:pt x="507" y="82"/>
                  </a:lnTo>
                  <a:lnTo>
                    <a:pt x="508" y="78"/>
                  </a:lnTo>
                  <a:lnTo>
                    <a:pt x="514" y="79"/>
                  </a:lnTo>
                  <a:lnTo>
                    <a:pt x="515" y="82"/>
                  </a:lnTo>
                  <a:lnTo>
                    <a:pt x="521" y="79"/>
                  </a:lnTo>
                  <a:lnTo>
                    <a:pt x="525" y="84"/>
                  </a:lnTo>
                  <a:lnTo>
                    <a:pt x="532" y="86"/>
                  </a:lnTo>
                  <a:lnTo>
                    <a:pt x="538" y="102"/>
                  </a:lnTo>
                  <a:lnTo>
                    <a:pt x="541" y="102"/>
                  </a:lnTo>
                  <a:lnTo>
                    <a:pt x="546" y="103"/>
                  </a:lnTo>
                  <a:lnTo>
                    <a:pt x="551" y="115"/>
                  </a:lnTo>
                  <a:lnTo>
                    <a:pt x="558" y="119"/>
                  </a:lnTo>
                  <a:lnTo>
                    <a:pt x="564" y="125"/>
                  </a:lnTo>
                  <a:lnTo>
                    <a:pt x="571" y="130"/>
                  </a:lnTo>
                  <a:lnTo>
                    <a:pt x="571" y="128"/>
                  </a:lnTo>
                  <a:lnTo>
                    <a:pt x="574" y="131"/>
                  </a:lnTo>
                  <a:lnTo>
                    <a:pt x="582" y="134"/>
                  </a:lnTo>
                  <a:lnTo>
                    <a:pt x="583" y="148"/>
                  </a:lnTo>
                  <a:lnTo>
                    <a:pt x="587" y="149"/>
                  </a:lnTo>
                  <a:lnTo>
                    <a:pt x="582" y="160"/>
                  </a:lnTo>
                  <a:lnTo>
                    <a:pt x="585" y="163"/>
                  </a:lnTo>
                  <a:lnTo>
                    <a:pt x="589" y="156"/>
                  </a:lnTo>
                  <a:lnTo>
                    <a:pt x="592" y="155"/>
                  </a:lnTo>
                  <a:lnTo>
                    <a:pt x="595" y="154"/>
                  </a:lnTo>
                  <a:lnTo>
                    <a:pt x="599" y="157"/>
                  </a:lnTo>
                  <a:lnTo>
                    <a:pt x="601" y="158"/>
                  </a:lnTo>
                  <a:lnTo>
                    <a:pt x="600" y="158"/>
                  </a:lnTo>
                  <a:lnTo>
                    <a:pt x="593" y="167"/>
                  </a:lnTo>
                  <a:lnTo>
                    <a:pt x="593" y="169"/>
                  </a:lnTo>
                  <a:lnTo>
                    <a:pt x="600" y="168"/>
                  </a:lnTo>
                  <a:lnTo>
                    <a:pt x="607" y="168"/>
                  </a:lnTo>
                  <a:lnTo>
                    <a:pt x="612" y="170"/>
                  </a:lnTo>
                  <a:lnTo>
                    <a:pt x="613" y="182"/>
                  </a:lnTo>
                  <a:lnTo>
                    <a:pt x="616" y="186"/>
                  </a:lnTo>
                  <a:lnTo>
                    <a:pt x="613" y="192"/>
                  </a:lnTo>
                  <a:lnTo>
                    <a:pt x="616" y="193"/>
                  </a:lnTo>
                  <a:lnTo>
                    <a:pt x="622" y="185"/>
                  </a:lnTo>
                  <a:lnTo>
                    <a:pt x="629" y="185"/>
                  </a:lnTo>
                  <a:lnTo>
                    <a:pt x="635" y="191"/>
                  </a:lnTo>
                  <a:lnTo>
                    <a:pt x="634" y="194"/>
                  </a:lnTo>
                  <a:lnTo>
                    <a:pt x="625" y="203"/>
                  </a:lnTo>
                  <a:lnTo>
                    <a:pt x="624" y="205"/>
                  </a:lnTo>
                  <a:lnTo>
                    <a:pt x="623" y="208"/>
                  </a:lnTo>
                  <a:lnTo>
                    <a:pt x="623" y="209"/>
                  </a:lnTo>
                  <a:lnTo>
                    <a:pt x="618" y="208"/>
                  </a:lnTo>
                  <a:lnTo>
                    <a:pt x="617" y="206"/>
                  </a:lnTo>
                  <a:lnTo>
                    <a:pt x="612" y="211"/>
                  </a:lnTo>
                  <a:lnTo>
                    <a:pt x="605" y="208"/>
                  </a:lnTo>
                  <a:lnTo>
                    <a:pt x="595" y="200"/>
                  </a:lnTo>
                  <a:lnTo>
                    <a:pt x="595" y="198"/>
                  </a:lnTo>
                  <a:lnTo>
                    <a:pt x="591" y="197"/>
                  </a:lnTo>
                  <a:lnTo>
                    <a:pt x="587" y="194"/>
                  </a:lnTo>
                  <a:lnTo>
                    <a:pt x="583" y="192"/>
                  </a:lnTo>
                  <a:lnTo>
                    <a:pt x="580" y="187"/>
                  </a:lnTo>
                  <a:lnTo>
                    <a:pt x="577" y="188"/>
                  </a:lnTo>
                  <a:lnTo>
                    <a:pt x="576" y="187"/>
                  </a:lnTo>
                  <a:lnTo>
                    <a:pt x="574" y="193"/>
                  </a:lnTo>
                  <a:lnTo>
                    <a:pt x="574" y="196"/>
                  </a:lnTo>
                  <a:lnTo>
                    <a:pt x="577" y="199"/>
                  </a:lnTo>
                  <a:lnTo>
                    <a:pt x="577" y="202"/>
                  </a:lnTo>
                  <a:lnTo>
                    <a:pt x="579" y="202"/>
                  </a:lnTo>
                  <a:lnTo>
                    <a:pt x="580" y="203"/>
                  </a:lnTo>
                  <a:lnTo>
                    <a:pt x="580" y="204"/>
                  </a:lnTo>
                  <a:lnTo>
                    <a:pt x="576" y="206"/>
                  </a:lnTo>
                  <a:lnTo>
                    <a:pt x="569" y="203"/>
                  </a:lnTo>
                  <a:lnTo>
                    <a:pt x="559" y="196"/>
                  </a:lnTo>
                  <a:lnTo>
                    <a:pt x="558" y="196"/>
                  </a:lnTo>
                  <a:lnTo>
                    <a:pt x="555" y="193"/>
                  </a:lnTo>
                  <a:lnTo>
                    <a:pt x="547" y="185"/>
                  </a:lnTo>
                  <a:lnTo>
                    <a:pt x="545" y="184"/>
                  </a:lnTo>
                  <a:lnTo>
                    <a:pt x="535" y="176"/>
                  </a:lnTo>
                  <a:lnTo>
                    <a:pt x="532" y="175"/>
                  </a:lnTo>
                  <a:lnTo>
                    <a:pt x="527" y="179"/>
                  </a:lnTo>
                  <a:lnTo>
                    <a:pt x="521" y="169"/>
                  </a:lnTo>
                  <a:lnTo>
                    <a:pt x="520" y="167"/>
                  </a:lnTo>
                  <a:lnTo>
                    <a:pt x="515" y="164"/>
                  </a:lnTo>
                  <a:lnTo>
                    <a:pt x="513" y="163"/>
                  </a:lnTo>
                  <a:lnTo>
                    <a:pt x="509" y="158"/>
                  </a:lnTo>
                  <a:lnTo>
                    <a:pt x="508" y="157"/>
                  </a:lnTo>
                  <a:lnTo>
                    <a:pt x="498" y="152"/>
                  </a:lnTo>
                  <a:lnTo>
                    <a:pt x="492" y="145"/>
                  </a:lnTo>
                  <a:lnTo>
                    <a:pt x="489" y="145"/>
                  </a:lnTo>
                  <a:lnTo>
                    <a:pt x="483" y="144"/>
                  </a:lnTo>
                  <a:lnTo>
                    <a:pt x="481" y="144"/>
                  </a:lnTo>
                  <a:lnTo>
                    <a:pt x="475" y="138"/>
                  </a:lnTo>
                  <a:lnTo>
                    <a:pt x="472" y="139"/>
                  </a:lnTo>
                  <a:lnTo>
                    <a:pt x="469" y="137"/>
                  </a:lnTo>
                  <a:lnTo>
                    <a:pt x="467" y="136"/>
                  </a:lnTo>
                  <a:lnTo>
                    <a:pt x="467" y="134"/>
                  </a:lnTo>
                  <a:lnTo>
                    <a:pt x="466" y="130"/>
                  </a:lnTo>
                  <a:lnTo>
                    <a:pt x="453" y="121"/>
                  </a:lnTo>
                  <a:lnTo>
                    <a:pt x="441" y="114"/>
                  </a:lnTo>
                  <a:lnTo>
                    <a:pt x="431" y="109"/>
                  </a:lnTo>
                  <a:lnTo>
                    <a:pt x="429" y="108"/>
                  </a:lnTo>
                  <a:lnTo>
                    <a:pt x="426" y="113"/>
                  </a:lnTo>
                  <a:lnTo>
                    <a:pt x="425" y="113"/>
                  </a:lnTo>
                  <a:lnTo>
                    <a:pt x="423" y="121"/>
                  </a:lnTo>
                  <a:lnTo>
                    <a:pt x="424" y="124"/>
                  </a:lnTo>
                  <a:lnTo>
                    <a:pt x="417" y="121"/>
                  </a:lnTo>
                  <a:lnTo>
                    <a:pt x="413" y="120"/>
                  </a:lnTo>
                  <a:lnTo>
                    <a:pt x="407" y="116"/>
                  </a:lnTo>
                  <a:lnTo>
                    <a:pt x="409" y="108"/>
                  </a:lnTo>
                  <a:lnTo>
                    <a:pt x="407" y="106"/>
                  </a:lnTo>
                  <a:lnTo>
                    <a:pt x="401" y="103"/>
                  </a:lnTo>
                  <a:lnTo>
                    <a:pt x="395" y="101"/>
                  </a:lnTo>
                  <a:lnTo>
                    <a:pt x="390" y="100"/>
                  </a:lnTo>
                  <a:lnTo>
                    <a:pt x="385" y="98"/>
                  </a:lnTo>
                  <a:lnTo>
                    <a:pt x="377" y="97"/>
                  </a:lnTo>
                  <a:lnTo>
                    <a:pt x="373" y="96"/>
                  </a:lnTo>
                  <a:lnTo>
                    <a:pt x="370" y="95"/>
                  </a:lnTo>
                  <a:lnTo>
                    <a:pt x="366" y="95"/>
                  </a:lnTo>
                  <a:lnTo>
                    <a:pt x="363" y="95"/>
                  </a:lnTo>
                  <a:lnTo>
                    <a:pt x="360" y="94"/>
                  </a:lnTo>
                  <a:lnTo>
                    <a:pt x="358" y="94"/>
                  </a:lnTo>
                  <a:lnTo>
                    <a:pt x="357" y="92"/>
                  </a:lnTo>
                  <a:lnTo>
                    <a:pt x="353" y="91"/>
                  </a:lnTo>
                  <a:lnTo>
                    <a:pt x="353" y="90"/>
                  </a:lnTo>
                  <a:lnTo>
                    <a:pt x="353" y="91"/>
                  </a:lnTo>
                  <a:lnTo>
                    <a:pt x="351" y="89"/>
                  </a:lnTo>
                  <a:lnTo>
                    <a:pt x="353" y="89"/>
                  </a:lnTo>
                  <a:lnTo>
                    <a:pt x="353" y="88"/>
                  </a:lnTo>
                  <a:lnTo>
                    <a:pt x="352" y="86"/>
                  </a:lnTo>
                  <a:lnTo>
                    <a:pt x="351" y="86"/>
                  </a:lnTo>
                  <a:lnTo>
                    <a:pt x="348" y="88"/>
                  </a:lnTo>
                  <a:lnTo>
                    <a:pt x="350" y="88"/>
                  </a:lnTo>
                  <a:lnTo>
                    <a:pt x="348" y="89"/>
                  </a:lnTo>
                  <a:lnTo>
                    <a:pt x="351" y="90"/>
                  </a:lnTo>
                  <a:lnTo>
                    <a:pt x="351" y="91"/>
                  </a:lnTo>
                  <a:lnTo>
                    <a:pt x="348" y="90"/>
                  </a:lnTo>
                  <a:lnTo>
                    <a:pt x="348" y="91"/>
                  </a:lnTo>
                  <a:lnTo>
                    <a:pt x="348" y="90"/>
                  </a:lnTo>
                  <a:lnTo>
                    <a:pt x="347" y="91"/>
                  </a:lnTo>
                  <a:lnTo>
                    <a:pt x="347" y="90"/>
                  </a:lnTo>
                  <a:lnTo>
                    <a:pt x="346" y="89"/>
                  </a:lnTo>
                  <a:lnTo>
                    <a:pt x="346" y="90"/>
                  </a:lnTo>
                  <a:lnTo>
                    <a:pt x="346" y="89"/>
                  </a:lnTo>
                  <a:lnTo>
                    <a:pt x="345" y="90"/>
                  </a:lnTo>
                  <a:lnTo>
                    <a:pt x="345" y="89"/>
                  </a:lnTo>
                  <a:lnTo>
                    <a:pt x="344" y="90"/>
                  </a:lnTo>
                  <a:lnTo>
                    <a:pt x="344" y="89"/>
                  </a:lnTo>
                  <a:lnTo>
                    <a:pt x="344" y="90"/>
                  </a:lnTo>
                  <a:lnTo>
                    <a:pt x="342" y="89"/>
                  </a:lnTo>
                  <a:lnTo>
                    <a:pt x="341" y="88"/>
                  </a:lnTo>
                  <a:lnTo>
                    <a:pt x="341" y="89"/>
                  </a:lnTo>
                  <a:lnTo>
                    <a:pt x="341" y="86"/>
                  </a:lnTo>
                  <a:lnTo>
                    <a:pt x="339" y="89"/>
                  </a:lnTo>
                  <a:lnTo>
                    <a:pt x="329" y="86"/>
                  </a:lnTo>
                  <a:lnTo>
                    <a:pt x="329" y="85"/>
                  </a:lnTo>
                  <a:lnTo>
                    <a:pt x="333" y="85"/>
                  </a:lnTo>
                  <a:lnTo>
                    <a:pt x="335" y="85"/>
                  </a:lnTo>
                  <a:lnTo>
                    <a:pt x="332" y="84"/>
                  </a:lnTo>
                  <a:lnTo>
                    <a:pt x="332" y="83"/>
                  </a:lnTo>
                  <a:lnTo>
                    <a:pt x="332" y="84"/>
                  </a:lnTo>
                  <a:lnTo>
                    <a:pt x="330" y="83"/>
                  </a:lnTo>
                  <a:lnTo>
                    <a:pt x="330" y="84"/>
                  </a:lnTo>
                  <a:lnTo>
                    <a:pt x="329" y="84"/>
                  </a:lnTo>
                  <a:lnTo>
                    <a:pt x="329" y="83"/>
                  </a:lnTo>
                  <a:lnTo>
                    <a:pt x="324" y="83"/>
                  </a:lnTo>
                  <a:lnTo>
                    <a:pt x="322" y="83"/>
                  </a:lnTo>
                  <a:lnTo>
                    <a:pt x="312" y="82"/>
                  </a:lnTo>
                  <a:lnTo>
                    <a:pt x="306" y="83"/>
                  </a:lnTo>
                  <a:lnTo>
                    <a:pt x="303" y="85"/>
                  </a:lnTo>
                  <a:lnTo>
                    <a:pt x="299" y="85"/>
                  </a:lnTo>
                  <a:lnTo>
                    <a:pt x="292" y="94"/>
                  </a:lnTo>
                  <a:lnTo>
                    <a:pt x="288" y="95"/>
                  </a:lnTo>
                  <a:lnTo>
                    <a:pt x="280" y="98"/>
                  </a:lnTo>
                  <a:lnTo>
                    <a:pt x="267" y="104"/>
                  </a:lnTo>
                  <a:lnTo>
                    <a:pt x="264" y="108"/>
                  </a:lnTo>
                  <a:lnTo>
                    <a:pt x="255" y="114"/>
                  </a:lnTo>
                  <a:lnTo>
                    <a:pt x="251" y="115"/>
                  </a:lnTo>
                  <a:lnTo>
                    <a:pt x="248" y="116"/>
                  </a:lnTo>
                  <a:lnTo>
                    <a:pt x="245" y="120"/>
                  </a:lnTo>
                  <a:lnTo>
                    <a:pt x="246" y="120"/>
                  </a:lnTo>
                  <a:lnTo>
                    <a:pt x="234" y="130"/>
                  </a:lnTo>
                  <a:lnTo>
                    <a:pt x="236" y="136"/>
                  </a:lnTo>
                  <a:lnTo>
                    <a:pt x="237" y="138"/>
                  </a:lnTo>
                  <a:lnTo>
                    <a:pt x="233" y="145"/>
                  </a:lnTo>
                  <a:lnTo>
                    <a:pt x="232" y="145"/>
                  </a:lnTo>
                  <a:lnTo>
                    <a:pt x="227" y="151"/>
                  </a:lnTo>
                  <a:lnTo>
                    <a:pt x="230" y="157"/>
                  </a:lnTo>
                  <a:lnTo>
                    <a:pt x="227" y="161"/>
                  </a:lnTo>
                  <a:lnTo>
                    <a:pt x="224" y="163"/>
                  </a:lnTo>
                  <a:lnTo>
                    <a:pt x="204" y="170"/>
                  </a:lnTo>
                  <a:lnTo>
                    <a:pt x="200" y="172"/>
                  </a:lnTo>
                  <a:lnTo>
                    <a:pt x="191" y="178"/>
                  </a:lnTo>
                  <a:lnTo>
                    <a:pt x="186" y="185"/>
                  </a:lnTo>
                  <a:lnTo>
                    <a:pt x="184" y="190"/>
                  </a:lnTo>
                  <a:lnTo>
                    <a:pt x="180" y="199"/>
                  </a:lnTo>
                  <a:lnTo>
                    <a:pt x="182" y="208"/>
                  </a:lnTo>
                  <a:lnTo>
                    <a:pt x="177" y="212"/>
                  </a:lnTo>
                  <a:lnTo>
                    <a:pt x="172" y="218"/>
                  </a:lnTo>
                  <a:lnTo>
                    <a:pt x="165" y="227"/>
                  </a:lnTo>
                  <a:lnTo>
                    <a:pt x="166" y="235"/>
                  </a:lnTo>
                  <a:lnTo>
                    <a:pt x="167" y="236"/>
                  </a:lnTo>
                  <a:lnTo>
                    <a:pt x="165" y="239"/>
                  </a:lnTo>
                  <a:lnTo>
                    <a:pt x="159" y="243"/>
                  </a:lnTo>
                  <a:lnTo>
                    <a:pt x="158" y="246"/>
                  </a:lnTo>
                  <a:lnTo>
                    <a:pt x="152" y="249"/>
                  </a:lnTo>
                  <a:lnTo>
                    <a:pt x="148" y="251"/>
                  </a:lnTo>
                  <a:lnTo>
                    <a:pt x="142" y="259"/>
                  </a:lnTo>
                  <a:lnTo>
                    <a:pt x="137" y="261"/>
                  </a:lnTo>
                  <a:lnTo>
                    <a:pt x="129" y="265"/>
                  </a:lnTo>
                  <a:lnTo>
                    <a:pt x="117" y="270"/>
                  </a:lnTo>
                  <a:lnTo>
                    <a:pt x="116" y="272"/>
                  </a:lnTo>
                  <a:lnTo>
                    <a:pt x="112" y="273"/>
                  </a:lnTo>
                  <a:lnTo>
                    <a:pt x="104" y="276"/>
                  </a:lnTo>
                  <a:lnTo>
                    <a:pt x="96" y="277"/>
                  </a:lnTo>
                  <a:lnTo>
                    <a:pt x="92" y="278"/>
                  </a:lnTo>
                  <a:lnTo>
                    <a:pt x="87" y="279"/>
                  </a:lnTo>
                  <a:lnTo>
                    <a:pt x="84" y="283"/>
                  </a:lnTo>
                  <a:lnTo>
                    <a:pt x="77" y="282"/>
                  </a:lnTo>
                  <a:lnTo>
                    <a:pt x="59" y="290"/>
                  </a:lnTo>
                  <a:lnTo>
                    <a:pt x="51" y="290"/>
                  </a:lnTo>
                  <a:lnTo>
                    <a:pt x="45" y="296"/>
                  </a:lnTo>
                  <a:lnTo>
                    <a:pt x="38" y="295"/>
                  </a:lnTo>
                  <a:lnTo>
                    <a:pt x="35" y="295"/>
                  </a:lnTo>
                  <a:lnTo>
                    <a:pt x="34" y="295"/>
                  </a:lnTo>
                  <a:lnTo>
                    <a:pt x="22" y="293"/>
                  </a:lnTo>
                  <a:lnTo>
                    <a:pt x="16" y="295"/>
                  </a:lnTo>
                  <a:lnTo>
                    <a:pt x="11" y="295"/>
                  </a:lnTo>
                  <a:lnTo>
                    <a:pt x="2" y="275"/>
                  </a:lnTo>
                  <a:lnTo>
                    <a:pt x="0" y="271"/>
                  </a:lnTo>
                  <a:lnTo>
                    <a:pt x="6" y="260"/>
                  </a:lnTo>
                  <a:lnTo>
                    <a:pt x="15" y="259"/>
                  </a:lnTo>
                  <a:lnTo>
                    <a:pt x="17" y="257"/>
                  </a:lnTo>
                  <a:lnTo>
                    <a:pt x="18" y="249"/>
                  </a:lnTo>
                  <a:lnTo>
                    <a:pt x="18" y="242"/>
                  </a:lnTo>
                  <a:lnTo>
                    <a:pt x="21" y="240"/>
                  </a:lnTo>
                  <a:lnTo>
                    <a:pt x="27" y="238"/>
                  </a:lnTo>
                  <a:lnTo>
                    <a:pt x="36" y="233"/>
                  </a:lnTo>
                  <a:lnTo>
                    <a:pt x="40" y="229"/>
                  </a:lnTo>
                  <a:lnTo>
                    <a:pt x="44" y="224"/>
                  </a:lnTo>
                  <a:lnTo>
                    <a:pt x="42" y="214"/>
                  </a:lnTo>
                  <a:lnTo>
                    <a:pt x="52" y="209"/>
                  </a:lnTo>
                  <a:lnTo>
                    <a:pt x="54" y="203"/>
                  </a:lnTo>
                  <a:lnTo>
                    <a:pt x="58" y="202"/>
                  </a:lnTo>
                  <a:lnTo>
                    <a:pt x="63" y="198"/>
                  </a:lnTo>
                  <a:lnTo>
                    <a:pt x="65" y="196"/>
                  </a:lnTo>
                  <a:lnTo>
                    <a:pt x="59" y="196"/>
                  </a:lnTo>
                  <a:lnTo>
                    <a:pt x="54" y="188"/>
                  </a:lnTo>
                  <a:lnTo>
                    <a:pt x="57" y="182"/>
                  </a:lnTo>
                  <a:lnTo>
                    <a:pt x="63" y="179"/>
                  </a:lnTo>
                  <a:lnTo>
                    <a:pt x="69" y="176"/>
                  </a:lnTo>
                  <a:lnTo>
                    <a:pt x="86" y="184"/>
                  </a:lnTo>
                  <a:lnTo>
                    <a:pt x="87" y="184"/>
                  </a:lnTo>
                  <a:lnTo>
                    <a:pt x="96" y="186"/>
                  </a:lnTo>
                  <a:lnTo>
                    <a:pt x="96" y="188"/>
                  </a:lnTo>
                  <a:lnTo>
                    <a:pt x="106" y="187"/>
                  </a:lnTo>
                  <a:lnTo>
                    <a:pt x="108" y="190"/>
                  </a:lnTo>
                  <a:lnTo>
                    <a:pt x="111" y="190"/>
                  </a:lnTo>
                  <a:lnTo>
                    <a:pt x="116" y="187"/>
                  </a:lnTo>
                  <a:lnTo>
                    <a:pt x="118" y="186"/>
                  </a:lnTo>
                  <a:lnTo>
                    <a:pt x="128" y="188"/>
                  </a:lnTo>
                  <a:lnTo>
                    <a:pt x="129" y="18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365722" y="1226716"/>
              <a:ext cx="1012825" cy="1260475"/>
            </a:xfrm>
            <a:custGeom>
              <a:avLst/>
              <a:gdLst>
                <a:gd name="T0" fmla="*/ 2147483647 w 638"/>
                <a:gd name="T1" fmla="*/ 2147483647 h 794"/>
                <a:gd name="T2" fmla="*/ 2147483647 w 638"/>
                <a:gd name="T3" fmla="*/ 2147483647 h 794"/>
                <a:gd name="T4" fmla="*/ 2147483647 w 638"/>
                <a:gd name="T5" fmla="*/ 2147483647 h 794"/>
                <a:gd name="T6" fmla="*/ 2147483647 w 638"/>
                <a:gd name="T7" fmla="*/ 2147483647 h 794"/>
                <a:gd name="T8" fmla="*/ 2147483647 w 638"/>
                <a:gd name="T9" fmla="*/ 2147483647 h 794"/>
                <a:gd name="T10" fmla="*/ 2147483647 w 638"/>
                <a:gd name="T11" fmla="*/ 2147483647 h 794"/>
                <a:gd name="T12" fmla="*/ 2147483647 w 638"/>
                <a:gd name="T13" fmla="*/ 2147483647 h 794"/>
                <a:gd name="T14" fmla="*/ 2147483647 w 638"/>
                <a:gd name="T15" fmla="*/ 2147483647 h 794"/>
                <a:gd name="T16" fmla="*/ 2147483647 w 638"/>
                <a:gd name="T17" fmla="*/ 2147483647 h 794"/>
                <a:gd name="T18" fmla="*/ 2147483647 w 638"/>
                <a:gd name="T19" fmla="*/ 2147483647 h 794"/>
                <a:gd name="T20" fmla="*/ 2147483647 w 638"/>
                <a:gd name="T21" fmla="*/ 2147483647 h 794"/>
                <a:gd name="T22" fmla="*/ 2147483647 w 638"/>
                <a:gd name="T23" fmla="*/ 2147483647 h 794"/>
                <a:gd name="T24" fmla="*/ 2147483647 w 638"/>
                <a:gd name="T25" fmla="*/ 2147483647 h 794"/>
                <a:gd name="T26" fmla="*/ 2147483647 w 638"/>
                <a:gd name="T27" fmla="*/ 2147483647 h 794"/>
                <a:gd name="T28" fmla="*/ 2147483647 w 638"/>
                <a:gd name="T29" fmla="*/ 2147483647 h 794"/>
                <a:gd name="T30" fmla="*/ 2147483647 w 638"/>
                <a:gd name="T31" fmla="*/ 2147483647 h 794"/>
                <a:gd name="T32" fmla="*/ 2147483647 w 638"/>
                <a:gd name="T33" fmla="*/ 2147483647 h 794"/>
                <a:gd name="T34" fmla="*/ 2147483647 w 638"/>
                <a:gd name="T35" fmla="*/ 2147483647 h 794"/>
                <a:gd name="T36" fmla="*/ 2147483647 w 638"/>
                <a:gd name="T37" fmla="*/ 2147483647 h 794"/>
                <a:gd name="T38" fmla="*/ 2147483647 w 638"/>
                <a:gd name="T39" fmla="*/ 2147483647 h 794"/>
                <a:gd name="T40" fmla="*/ 2147483647 w 638"/>
                <a:gd name="T41" fmla="*/ 2147483647 h 794"/>
                <a:gd name="T42" fmla="*/ 2147483647 w 638"/>
                <a:gd name="T43" fmla="*/ 2147483647 h 794"/>
                <a:gd name="T44" fmla="*/ 2147483647 w 638"/>
                <a:gd name="T45" fmla="*/ 2147483647 h 794"/>
                <a:gd name="T46" fmla="*/ 2147483647 w 638"/>
                <a:gd name="T47" fmla="*/ 2147483647 h 794"/>
                <a:gd name="T48" fmla="*/ 2147483647 w 638"/>
                <a:gd name="T49" fmla="*/ 2147483647 h 794"/>
                <a:gd name="T50" fmla="*/ 2147483647 w 638"/>
                <a:gd name="T51" fmla="*/ 2147483647 h 794"/>
                <a:gd name="T52" fmla="*/ 2147483647 w 638"/>
                <a:gd name="T53" fmla="*/ 2147483647 h 794"/>
                <a:gd name="T54" fmla="*/ 2147483647 w 638"/>
                <a:gd name="T55" fmla="*/ 2147483647 h 794"/>
                <a:gd name="T56" fmla="*/ 2147483647 w 638"/>
                <a:gd name="T57" fmla="*/ 2147483647 h 794"/>
                <a:gd name="T58" fmla="*/ 2147483647 w 638"/>
                <a:gd name="T59" fmla="*/ 2147483647 h 794"/>
                <a:gd name="T60" fmla="*/ 2147483647 w 638"/>
                <a:gd name="T61" fmla="*/ 2147483647 h 794"/>
                <a:gd name="T62" fmla="*/ 2147483647 w 638"/>
                <a:gd name="T63" fmla="*/ 2147483647 h 794"/>
                <a:gd name="T64" fmla="*/ 2147483647 w 638"/>
                <a:gd name="T65" fmla="*/ 2147483647 h 794"/>
                <a:gd name="T66" fmla="*/ 2147483647 w 638"/>
                <a:gd name="T67" fmla="*/ 2147483647 h 794"/>
                <a:gd name="T68" fmla="*/ 2147483647 w 638"/>
                <a:gd name="T69" fmla="*/ 2147483647 h 794"/>
                <a:gd name="T70" fmla="*/ 2147483647 w 638"/>
                <a:gd name="T71" fmla="*/ 2147483647 h 794"/>
                <a:gd name="T72" fmla="*/ 2147483647 w 638"/>
                <a:gd name="T73" fmla="*/ 2147483647 h 794"/>
                <a:gd name="T74" fmla="*/ 2147483647 w 638"/>
                <a:gd name="T75" fmla="*/ 2147483647 h 794"/>
                <a:gd name="T76" fmla="*/ 2147483647 w 638"/>
                <a:gd name="T77" fmla="*/ 2147483647 h 794"/>
                <a:gd name="T78" fmla="*/ 2147483647 w 638"/>
                <a:gd name="T79" fmla="*/ 2147483647 h 794"/>
                <a:gd name="T80" fmla="*/ 2147483647 w 638"/>
                <a:gd name="T81" fmla="*/ 2147483647 h 794"/>
                <a:gd name="T82" fmla="*/ 2147483647 w 638"/>
                <a:gd name="T83" fmla="*/ 2147483647 h 794"/>
                <a:gd name="T84" fmla="*/ 2147483647 w 638"/>
                <a:gd name="T85" fmla="*/ 2147483647 h 794"/>
                <a:gd name="T86" fmla="*/ 2147483647 w 638"/>
                <a:gd name="T87" fmla="*/ 2147483647 h 794"/>
                <a:gd name="T88" fmla="*/ 2147483647 w 638"/>
                <a:gd name="T89" fmla="*/ 2147483647 h 794"/>
                <a:gd name="T90" fmla="*/ 2147483647 w 638"/>
                <a:gd name="T91" fmla="*/ 2147483647 h 794"/>
                <a:gd name="T92" fmla="*/ 2147483647 w 638"/>
                <a:gd name="T93" fmla="*/ 2147483647 h 794"/>
                <a:gd name="T94" fmla="*/ 2147483647 w 638"/>
                <a:gd name="T95" fmla="*/ 2147483647 h 794"/>
                <a:gd name="T96" fmla="*/ 2147483647 w 638"/>
                <a:gd name="T97" fmla="*/ 2147483647 h 794"/>
                <a:gd name="T98" fmla="*/ 2147483647 w 638"/>
                <a:gd name="T99" fmla="*/ 2147483647 h 794"/>
                <a:gd name="T100" fmla="*/ 2147483647 w 638"/>
                <a:gd name="T101" fmla="*/ 2147483647 h 794"/>
                <a:gd name="T102" fmla="*/ 2147483647 w 638"/>
                <a:gd name="T103" fmla="*/ 2147483647 h 794"/>
                <a:gd name="T104" fmla="*/ 2147483647 w 638"/>
                <a:gd name="T105" fmla="*/ 2147483647 h 794"/>
                <a:gd name="T106" fmla="*/ 2147483647 w 638"/>
                <a:gd name="T107" fmla="*/ 2147483647 h 794"/>
                <a:gd name="T108" fmla="*/ 2147483647 w 638"/>
                <a:gd name="T109" fmla="*/ 2147483647 h 794"/>
                <a:gd name="T110" fmla="*/ 2147483647 w 638"/>
                <a:gd name="T111" fmla="*/ 2147483647 h 794"/>
                <a:gd name="T112" fmla="*/ 2147483647 w 638"/>
                <a:gd name="T113" fmla="*/ 2147483647 h 7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38" h="794">
                  <a:moveTo>
                    <a:pt x="403" y="643"/>
                  </a:moveTo>
                  <a:lnTo>
                    <a:pt x="406" y="647"/>
                  </a:lnTo>
                  <a:lnTo>
                    <a:pt x="415" y="650"/>
                  </a:lnTo>
                  <a:lnTo>
                    <a:pt x="416" y="650"/>
                  </a:lnTo>
                  <a:lnTo>
                    <a:pt x="417" y="653"/>
                  </a:lnTo>
                  <a:lnTo>
                    <a:pt x="422" y="653"/>
                  </a:lnTo>
                  <a:lnTo>
                    <a:pt x="426" y="656"/>
                  </a:lnTo>
                  <a:lnTo>
                    <a:pt x="428" y="659"/>
                  </a:lnTo>
                  <a:lnTo>
                    <a:pt x="429" y="659"/>
                  </a:lnTo>
                  <a:lnTo>
                    <a:pt x="432" y="658"/>
                  </a:lnTo>
                  <a:lnTo>
                    <a:pt x="435" y="657"/>
                  </a:lnTo>
                  <a:lnTo>
                    <a:pt x="436" y="652"/>
                  </a:lnTo>
                  <a:lnTo>
                    <a:pt x="439" y="646"/>
                  </a:lnTo>
                  <a:lnTo>
                    <a:pt x="442" y="645"/>
                  </a:lnTo>
                  <a:lnTo>
                    <a:pt x="446" y="649"/>
                  </a:lnTo>
                  <a:lnTo>
                    <a:pt x="448" y="649"/>
                  </a:lnTo>
                  <a:lnTo>
                    <a:pt x="450" y="650"/>
                  </a:lnTo>
                  <a:lnTo>
                    <a:pt x="454" y="641"/>
                  </a:lnTo>
                  <a:lnTo>
                    <a:pt x="457" y="645"/>
                  </a:lnTo>
                  <a:lnTo>
                    <a:pt x="472" y="646"/>
                  </a:lnTo>
                  <a:lnTo>
                    <a:pt x="477" y="647"/>
                  </a:lnTo>
                  <a:lnTo>
                    <a:pt x="481" y="647"/>
                  </a:lnTo>
                  <a:lnTo>
                    <a:pt x="480" y="643"/>
                  </a:lnTo>
                  <a:lnTo>
                    <a:pt x="484" y="639"/>
                  </a:lnTo>
                  <a:lnTo>
                    <a:pt x="488" y="637"/>
                  </a:lnTo>
                  <a:lnTo>
                    <a:pt x="488" y="632"/>
                  </a:lnTo>
                  <a:lnTo>
                    <a:pt x="487" y="628"/>
                  </a:lnTo>
                  <a:lnTo>
                    <a:pt x="489" y="626"/>
                  </a:lnTo>
                  <a:lnTo>
                    <a:pt x="489" y="625"/>
                  </a:lnTo>
                  <a:lnTo>
                    <a:pt x="492" y="622"/>
                  </a:lnTo>
                  <a:lnTo>
                    <a:pt x="493" y="620"/>
                  </a:lnTo>
                  <a:lnTo>
                    <a:pt x="494" y="621"/>
                  </a:lnTo>
                  <a:lnTo>
                    <a:pt x="502" y="622"/>
                  </a:lnTo>
                  <a:lnTo>
                    <a:pt x="508" y="623"/>
                  </a:lnTo>
                  <a:lnTo>
                    <a:pt x="510" y="622"/>
                  </a:lnTo>
                  <a:lnTo>
                    <a:pt x="518" y="625"/>
                  </a:lnTo>
                  <a:lnTo>
                    <a:pt x="519" y="626"/>
                  </a:lnTo>
                  <a:lnTo>
                    <a:pt x="520" y="632"/>
                  </a:lnTo>
                  <a:lnTo>
                    <a:pt x="524" y="634"/>
                  </a:lnTo>
                  <a:lnTo>
                    <a:pt x="524" y="640"/>
                  </a:lnTo>
                  <a:lnTo>
                    <a:pt x="523" y="640"/>
                  </a:lnTo>
                  <a:lnTo>
                    <a:pt x="528" y="640"/>
                  </a:lnTo>
                  <a:lnTo>
                    <a:pt x="529" y="650"/>
                  </a:lnTo>
                  <a:lnTo>
                    <a:pt x="529" y="651"/>
                  </a:lnTo>
                  <a:lnTo>
                    <a:pt x="534" y="650"/>
                  </a:lnTo>
                  <a:lnTo>
                    <a:pt x="536" y="647"/>
                  </a:lnTo>
                  <a:lnTo>
                    <a:pt x="536" y="639"/>
                  </a:lnTo>
                  <a:lnTo>
                    <a:pt x="542" y="635"/>
                  </a:lnTo>
                  <a:lnTo>
                    <a:pt x="542" y="628"/>
                  </a:lnTo>
                  <a:lnTo>
                    <a:pt x="552" y="628"/>
                  </a:lnTo>
                  <a:lnTo>
                    <a:pt x="558" y="633"/>
                  </a:lnTo>
                  <a:lnTo>
                    <a:pt x="558" y="632"/>
                  </a:lnTo>
                  <a:lnTo>
                    <a:pt x="564" y="631"/>
                  </a:lnTo>
                  <a:lnTo>
                    <a:pt x="566" y="627"/>
                  </a:lnTo>
                  <a:lnTo>
                    <a:pt x="565" y="625"/>
                  </a:lnTo>
                  <a:lnTo>
                    <a:pt x="561" y="610"/>
                  </a:lnTo>
                  <a:lnTo>
                    <a:pt x="559" y="608"/>
                  </a:lnTo>
                  <a:lnTo>
                    <a:pt x="556" y="603"/>
                  </a:lnTo>
                  <a:lnTo>
                    <a:pt x="558" y="602"/>
                  </a:lnTo>
                  <a:lnTo>
                    <a:pt x="565" y="598"/>
                  </a:lnTo>
                  <a:lnTo>
                    <a:pt x="567" y="591"/>
                  </a:lnTo>
                  <a:lnTo>
                    <a:pt x="577" y="592"/>
                  </a:lnTo>
                  <a:lnTo>
                    <a:pt x="579" y="595"/>
                  </a:lnTo>
                  <a:lnTo>
                    <a:pt x="582" y="595"/>
                  </a:lnTo>
                  <a:lnTo>
                    <a:pt x="587" y="593"/>
                  </a:lnTo>
                  <a:lnTo>
                    <a:pt x="593" y="601"/>
                  </a:lnTo>
                  <a:lnTo>
                    <a:pt x="592" y="602"/>
                  </a:lnTo>
                  <a:lnTo>
                    <a:pt x="596" y="608"/>
                  </a:lnTo>
                  <a:lnTo>
                    <a:pt x="597" y="611"/>
                  </a:lnTo>
                  <a:lnTo>
                    <a:pt x="604" y="608"/>
                  </a:lnTo>
                  <a:lnTo>
                    <a:pt x="610" y="613"/>
                  </a:lnTo>
                  <a:lnTo>
                    <a:pt x="613" y="622"/>
                  </a:lnTo>
                  <a:lnTo>
                    <a:pt x="622" y="625"/>
                  </a:lnTo>
                  <a:lnTo>
                    <a:pt x="634" y="619"/>
                  </a:lnTo>
                  <a:lnTo>
                    <a:pt x="635" y="617"/>
                  </a:lnTo>
                  <a:lnTo>
                    <a:pt x="635" y="611"/>
                  </a:lnTo>
                  <a:lnTo>
                    <a:pt x="634" y="599"/>
                  </a:lnTo>
                  <a:lnTo>
                    <a:pt x="637" y="593"/>
                  </a:lnTo>
                  <a:lnTo>
                    <a:pt x="635" y="586"/>
                  </a:lnTo>
                  <a:lnTo>
                    <a:pt x="637" y="586"/>
                  </a:lnTo>
                  <a:lnTo>
                    <a:pt x="637" y="578"/>
                  </a:lnTo>
                  <a:lnTo>
                    <a:pt x="638" y="565"/>
                  </a:lnTo>
                  <a:lnTo>
                    <a:pt x="629" y="560"/>
                  </a:lnTo>
                  <a:lnTo>
                    <a:pt x="628" y="553"/>
                  </a:lnTo>
                  <a:lnTo>
                    <a:pt x="626" y="550"/>
                  </a:lnTo>
                  <a:lnTo>
                    <a:pt x="623" y="545"/>
                  </a:lnTo>
                  <a:lnTo>
                    <a:pt x="613" y="548"/>
                  </a:lnTo>
                  <a:lnTo>
                    <a:pt x="609" y="544"/>
                  </a:lnTo>
                  <a:lnTo>
                    <a:pt x="607" y="544"/>
                  </a:lnTo>
                  <a:lnTo>
                    <a:pt x="603" y="544"/>
                  </a:lnTo>
                  <a:lnTo>
                    <a:pt x="601" y="539"/>
                  </a:lnTo>
                  <a:lnTo>
                    <a:pt x="597" y="533"/>
                  </a:lnTo>
                  <a:lnTo>
                    <a:pt x="603" y="529"/>
                  </a:lnTo>
                  <a:lnTo>
                    <a:pt x="599" y="523"/>
                  </a:lnTo>
                  <a:lnTo>
                    <a:pt x="597" y="521"/>
                  </a:lnTo>
                  <a:lnTo>
                    <a:pt x="592" y="520"/>
                  </a:lnTo>
                  <a:lnTo>
                    <a:pt x="591" y="518"/>
                  </a:lnTo>
                  <a:lnTo>
                    <a:pt x="590" y="517"/>
                  </a:lnTo>
                  <a:lnTo>
                    <a:pt x="585" y="511"/>
                  </a:lnTo>
                  <a:lnTo>
                    <a:pt x="584" y="507"/>
                  </a:lnTo>
                  <a:lnTo>
                    <a:pt x="578" y="502"/>
                  </a:lnTo>
                  <a:lnTo>
                    <a:pt x="579" y="499"/>
                  </a:lnTo>
                  <a:lnTo>
                    <a:pt x="580" y="497"/>
                  </a:lnTo>
                  <a:lnTo>
                    <a:pt x="580" y="494"/>
                  </a:lnTo>
                  <a:lnTo>
                    <a:pt x="576" y="488"/>
                  </a:lnTo>
                  <a:lnTo>
                    <a:pt x="571" y="488"/>
                  </a:lnTo>
                  <a:lnTo>
                    <a:pt x="566" y="489"/>
                  </a:lnTo>
                  <a:lnTo>
                    <a:pt x="565" y="488"/>
                  </a:lnTo>
                  <a:lnTo>
                    <a:pt x="561" y="478"/>
                  </a:lnTo>
                  <a:lnTo>
                    <a:pt x="561" y="471"/>
                  </a:lnTo>
                  <a:lnTo>
                    <a:pt x="560" y="470"/>
                  </a:lnTo>
                  <a:lnTo>
                    <a:pt x="561" y="469"/>
                  </a:lnTo>
                  <a:lnTo>
                    <a:pt x="559" y="466"/>
                  </a:lnTo>
                  <a:lnTo>
                    <a:pt x="558" y="467"/>
                  </a:lnTo>
                  <a:lnTo>
                    <a:pt x="558" y="464"/>
                  </a:lnTo>
                  <a:lnTo>
                    <a:pt x="553" y="466"/>
                  </a:lnTo>
                  <a:lnTo>
                    <a:pt x="553" y="469"/>
                  </a:lnTo>
                  <a:lnTo>
                    <a:pt x="550" y="466"/>
                  </a:lnTo>
                  <a:lnTo>
                    <a:pt x="546" y="467"/>
                  </a:lnTo>
                  <a:lnTo>
                    <a:pt x="542" y="470"/>
                  </a:lnTo>
                  <a:lnTo>
                    <a:pt x="541" y="469"/>
                  </a:lnTo>
                  <a:lnTo>
                    <a:pt x="541" y="472"/>
                  </a:lnTo>
                  <a:lnTo>
                    <a:pt x="538" y="472"/>
                  </a:lnTo>
                  <a:lnTo>
                    <a:pt x="540" y="473"/>
                  </a:lnTo>
                  <a:lnTo>
                    <a:pt x="535" y="472"/>
                  </a:lnTo>
                  <a:lnTo>
                    <a:pt x="536" y="475"/>
                  </a:lnTo>
                  <a:lnTo>
                    <a:pt x="536" y="476"/>
                  </a:lnTo>
                  <a:lnTo>
                    <a:pt x="531" y="476"/>
                  </a:lnTo>
                  <a:lnTo>
                    <a:pt x="531" y="479"/>
                  </a:lnTo>
                  <a:lnTo>
                    <a:pt x="528" y="481"/>
                  </a:lnTo>
                  <a:lnTo>
                    <a:pt x="524" y="481"/>
                  </a:lnTo>
                  <a:lnTo>
                    <a:pt x="524" y="477"/>
                  </a:lnTo>
                  <a:lnTo>
                    <a:pt x="519" y="476"/>
                  </a:lnTo>
                  <a:lnTo>
                    <a:pt x="513" y="471"/>
                  </a:lnTo>
                  <a:lnTo>
                    <a:pt x="512" y="475"/>
                  </a:lnTo>
                  <a:lnTo>
                    <a:pt x="510" y="476"/>
                  </a:lnTo>
                  <a:lnTo>
                    <a:pt x="500" y="472"/>
                  </a:lnTo>
                  <a:lnTo>
                    <a:pt x="498" y="469"/>
                  </a:lnTo>
                  <a:lnTo>
                    <a:pt x="498" y="464"/>
                  </a:lnTo>
                  <a:lnTo>
                    <a:pt x="498" y="463"/>
                  </a:lnTo>
                  <a:lnTo>
                    <a:pt x="496" y="460"/>
                  </a:lnTo>
                  <a:lnTo>
                    <a:pt x="498" y="459"/>
                  </a:lnTo>
                  <a:lnTo>
                    <a:pt x="495" y="455"/>
                  </a:lnTo>
                  <a:lnTo>
                    <a:pt x="492" y="453"/>
                  </a:lnTo>
                  <a:lnTo>
                    <a:pt x="493" y="452"/>
                  </a:lnTo>
                  <a:lnTo>
                    <a:pt x="490" y="449"/>
                  </a:lnTo>
                  <a:lnTo>
                    <a:pt x="489" y="448"/>
                  </a:lnTo>
                  <a:lnTo>
                    <a:pt x="490" y="442"/>
                  </a:lnTo>
                  <a:lnTo>
                    <a:pt x="484" y="440"/>
                  </a:lnTo>
                  <a:lnTo>
                    <a:pt x="483" y="435"/>
                  </a:lnTo>
                  <a:lnTo>
                    <a:pt x="475" y="431"/>
                  </a:lnTo>
                  <a:lnTo>
                    <a:pt x="476" y="429"/>
                  </a:lnTo>
                  <a:lnTo>
                    <a:pt x="474" y="428"/>
                  </a:lnTo>
                  <a:lnTo>
                    <a:pt x="474" y="422"/>
                  </a:lnTo>
                  <a:lnTo>
                    <a:pt x="482" y="416"/>
                  </a:lnTo>
                  <a:lnTo>
                    <a:pt x="476" y="416"/>
                  </a:lnTo>
                  <a:lnTo>
                    <a:pt x="475" y="418"/>
                  </a:lnTo>
                  <a:lnTo>
                    <a:pt x="469" y="419"/>
                  </a:lnTo>
                  <a:lnTo>
                    <a:pt x="468" y="418"/>
                  </a:lnTo>
                  <a:lnTo>
                    <a:pt x="469" y="416"/>
                  </a:lnTo>
                  <a:lnTo>
                    <a:pt x="474" y="416"/>
                  </a:lnTo>
                  <a:lnTo>
                    <a:pt x="468" y="409"/>
                  </a:lnTo>
                  <a:lnTo>
                    <a:pt x="472" y="407"/>
                  </a:lnTo>
                  <a:lnTo>
                    <a:pt x="470" y="405"/>
                  </a:lnTo>
                  <a:lnTo>
                    <a:pt x="469" y="404"/>
                  </a:lnTo>
                  <a:lnTo>
                    <a:pt x="475" y="403"/>
                  </a:lnTo>
                  <a:lnTo>
                    <a:pt x="469" y="403"/>
                  </a:lnTo>
                  <a:lnTo>
                    <a:pt x="468" y="399"/>
                  </a:lnTo>
                  <a:lnTo>
                    <a:pt x="471" y="401"/>
                  </a:lnTo>
                  <a:lnTo>
                    <a:pt x="472" y="400"/>
                  </a:lnTo>
                  <a:lnTo>
                    <a:pt x="471" y="397"/>
                  </a:lnTo>
                  <a:lnTo>
                    <a:pt x="471" y="391"/>
                  </a:lnTo>
                  <a:lnTo>
                    <a:pt x="465" y="392"/>
                  </a:lnTo>
                  <a:lnTo>
                    <a:pt x="468" y="388"/>
                  </a:lnTo>
                  <a:lnTo>
                    <a:pt x="462" y="386"/>
                  </a:lnTo>
                  <a:lnTo>
                    <a:pt x="465" y="380"/>
                  </a:lnTo>
                  <a:lnTo>
                    <a:pt x="471" y="379"/>
                  </a:lnTo>
                  <a:lnTo>
                    <a:pt x="469" y="370"/>
                  </a:lnTo>
                  <a:lnTo>
                    <a:pt x="475" y="365"/>
                  </a:lnTo>
                  <a:lnTo>
                    <a:pt x="476" y="364"/>
                  </a:lnTo>
                  <a:lnTo>
                    <a:pt x="478" y="368"/>
                  </a:lnTo>
                  <a:lnTo>
                    <a:pt x="484" y="368"/>
                  </a:lnTo>
                  <a:lnTo>
                    <a:pt x="490" y="367"/>
                  </a:lnTo>
                  <a:lnTo>
                    <a:pt x="493" y="365"/>
                  </a:lnTo>
                  <a:lnTo>
                    <a:pt x="495" y="369"/>
                  </a:lnTo>
                  <a:lnTo>
                    <a:pt x="495" y="371"/>
                  </a:lnTo>
                  <a:lnTo>
                    <a:pt x="501" y="376"/>
                  </a:lnTo>
                  <a:lnTo>
                    <a:pt x="501" y="379"/>
                  </a:lnTo>
                  <a:lnTo>
                    <a:pt x="501" y="382"/>
                  </a:lnTo>
                  <a:lnTo>
                    <a:pt x="502" y="386"/>
                  </a:lnTo>
                  <a:lnTo>
                    <a:pt x="510" y="387"/>
                  </a:lnTo>
                  <a:lnTo>
                    <a:pt x="513" y="383"/>
                  </a:lnTo>
                  <a:lnTo>
                    <a:pt x="513" y="385"/>
                  </a:lnTo>
                  <a:lnTo>
                    <a:pt x="514" y="383"/>
                  </a:lnTo>
                  <a:lnTo>
                    <a:pt x="518" y="373"/>
                  </a:lnTo>
                  <a:lnTo>
                    <a:pt x="522" y="374"/>
                  </a:lnTo>
                  <a:lnTo>
                    <a:pt x="528" y="368"/>
                  </a:lnTo>
                  <a:lnTo>
                    <a:pt x="528" y="365"/>
                  </a:lnTo>
                  <a:lnTo>
                    <a:pt x="520" y="364"/>
                  </a:lnTo>
                  <a:lnTo>
                    <a:pt x="517" y="359"/>
                  </a:lnTo>
                  <a:lnTo>
                    <a:pt x="517" y="358"/>
                  </a:lnTo>
                  <a:lnTo>
                    <a:pt x="519" y="359"/>
                  </a:lnTo>
                  <a:lnTo>
                    <a:pt x="528" y="359"/>
                  </a:lnTo>
                  <a:lnTo>
                    <a:pt x="529" y="355"/>
                  </a:lnTo>
                  <a:lnTo>
                    <a:pt x="537" y="358"/>
                  </a:lnTo>
                  <a:lnTo>
                    <a:pt x="542" y="353"/>
                  </a:lnTo>
                  <a:lnTo>
                    <a:pt x="543" y="355"/>
                  </a:lnTo>
                  <a:lnTo>
                    <a:pt x="547" y="353"/>
                  </a:lnTo>
                  <a:lnTo>
                    <a:pt x="547" y="352"/>
                  </a:lnTo>
                  <a:lnTo>
                    <a:pt x="542" y="345"/>
                  </a:lnTo>
                  <a:lnTo>
                    <a:pt x="543" y="341"/>
                  </a:lnTo>
                  <a:lnTo>
                    <a:pt x="541" y="340"/>
                  </a:lnTo>
                  <a:lnTo>
                    <a:pt x="538" y="341"/>
                  </a:lnTo>
                  <a:lnTo>
                    <a:pt x="536" y="333"/>
                  </a:lnTo>
                  <a:lnTo>
                    <a:pt x="535" y="332"/>
                  </a:lnTo>
                  <a:lnTo>
                    <a:pt x="534" y="331"/>
                  </a:lnTo>
                  <a:lnTo>
                    <a:pt x="534" y="323"/>
                  </a:lnTo>
                  <a:lnTo>
                    <a:pt x="532" y="322"/>
                  </a:lnTo>
                  <a:lnTo>
                    <a:pt x="531" y="323"/>
                  </a:lnTo>
                  <a:lnTo>
                    <a:pt x="526" y="319"/>
                  </a:lnTo>
                  <a:lnTo>
                    <a:pt x="517" y="316"/>
                  </a:lnTo>
                  <a:lnTo>
                    <a:pt x="516" y="311"/>
                  </a:lnTo>
                  <a:lnTo>
                    <a:pt x="517" y="308"/>
                  </a:lnTo>
                  <a:lnTo>
                    <a:pt x="514" y="304"/>
                  </a:lnTo>
                  <a:lnTo>
                    <a:pt x="513" y="299"/>
                  </a:lnTo>
                  <a:lnTo>
                    <a:pt x="513" y="297"/>
                  </a:lnTo>
                  <a:lnTo>
                    <a:pt x="511" y="293"/>
                  </a:lnTo>
                  <a:lnTo>
                    <a:pt x="513" y="286"/>
                  </a:lnTo>
                  <a:lnTo>
                    <a:pt x="510" y="281"/>
                  </a:lnTo>
                  <a:lnTo>
                    <a:pt x="508" y="279"/>
                  </a:lnTo>
                  <a:lnTo>
                    <a:pt x="502" y="278"/>
                  </a:lnTo>
                  <a:lnTo>
                    <a:pt x="502" y="273"/>
                  </a:lnTo>
                  <a:lnTo>
                    <a:pt x="504" y="271"/>
                  </a:lnTo>
                  <a:lnTo>
                    <a:pt x="508" y="274"/>
                  </a:lnTo>
                  <a:lnTo>
                    <a:pt x="510" y="273"/>
                  </a:lnTo>
                  <a:lnTo>
                    <a:pt x="506" y="266"/>
                  </a:lnTo>
                  <a:lnTo>
                    <a:pt x="507" y="260"/>
                  </a:lnTo>
                  <a:lnTo>
                    <a:pt x="499" y="261"/>
                  </a:lnTo>
                  <a:lnTo>
                    <a:pt x="496" y="257"/>
                  </a:lnTo>
                  <a:lnTo>
                    <a:pt x="498" y="255"/>
                  </a:lnTo>
                  <a:lnTo>
                    <a:pt x="500" y="248"/>
                  </a:lnTo>
                  <a:lnTo>
                    <a:pt x="496" y="244"/>
                  </a:lnTo>
                  <a:lnTo>
                    <a:pt x="484" y="242"/>
                  </a:lnTo>
                  <a:lnTo>
                    <a:pt x="482" y="235"/>
                  </a:lnTo>
                  <a:lnTo>
                    <a:pt x="476" y="227"/>
                  </a:lnTo>
                  <a:lnTo>
                    <a:pt x="475" y="223"/>
                  </a:lnTo>
                  <a:lnTo>
                    <a:pt x="476" y="219"/>
                  </a:lnTo>
                  <a:lnTo>
                    <a:pt x="482" y="214"/>
                  </a:lnTo>
                  <a:lnTo>
                    <a:pt x="486" y="207"/>
                  </a:lnTo>
                  <a:lnTo>
                    <a:pt x="486" y="206"/>
                  </a:lnTo>
                  <a:lnTo>
                    <a:pt x="486" y="203"/>
                  </a:lnTo>
                  <a:lnTo>
                    <a:pt x="484" y="201"/>
                  </a:lnTo>
                  <a:lnTo>
                    <a:pt x="483" y="199"/>
                  </a:lnTo>
                  <a:lnTo>
                    <a:pt x="480" y="187"/>
                  </a:lnTo>
                  <a:lnTo>
                    <a:pt x="488" y="175"/>
                  </a:lnTo>
                  <a:lnTo>
                    <a:pt x="501" y="163"/>
                  </a:lnTo>
                  <a:lnTo>
                    <a:pt x="506" y="158"/>
                  </a:lnTo>
                  <a:lnTo>
                    <a:pt x="511" y="154"/>
                  </a:lnTo>
                  <a:lnTo>
                    <a:pt x="512" y="152"/>
                  </a:lnTo>
                  <a:lnTo>
                    <a:pt x="514" y="149"/>
                  </a:lnTo>
                  <a:lnTo>
                    <a:pt x="518" y="142"/>
                  </a:lnTo>
                  <a:lnTo>
                    <a:pt x="518" y="141"/>
                  </a:lnTo>
                  <a:lnTo>
                    <a:pt x="517" y="140"/>
                  </a:lnTo>
                  <a:lnTo>
                    <a:pt x="514" y="129"/>
                  </a:lnTo>
                  <a:lnTo>
                    <a:pt x="514" y="121"/>
                  </a:lnTo>
                  <a:lnTo>
                    <a:pt x="504" y="116"/>
                  </a:lnTo>
                  <a:lnTo>
                    <a:pt x="499" y="112"/>
                  </a:lnTo>
                  <a:lnTo>
                    <a:pt x="494" y="112"/>
                  </a:lnTo>
                  <a:lnTo>
                    <a:pt x="490" y="112"/>
                  </a:lnTo>
                  <a:lnTo>
                    <a:pt x="486" y="106"/>
                  </a:lnTo>
                  <a:lnTo>
                    <a:pt x="487" y="102"/>
                  </a:lnTo>
                  <a:lnTo>
                    <a:pt x="480" y="97"/>
                  </a:lnTo>
                  <a:lnTo>
                    <a:pt x="472" y="87"/>
                  </a:lnTo>
                  <a:lnTo>
                    <a:pt x="470" y="82"/>
                  </a:lnTo>
                  <a:lnTo>
                    <a:pt x="453" y="75"/>
                  </a:lnTo>
                  <a:lnTo>
                    <a:pt x="453" y="74"/>
                  </a:lnTo>
                  <a:lnTo>
                    <a:pt x="448" y="70"/>
                  </a:lnTo>
                  <a:lnTo>
                    <a:pt x="451" y="66"/>
                  </a:lnTo>
                  <a:lnTo>
                    <a:pt x="445" y="54"/>
                  </a:lnTo>
                  <a:lnTo>
                    <a:pt x="448" y="46"/>
                  </a:lnTo>
                  <a:lnTo>
                    <a:pt x="452" y="44"/>
                  </a:lnTo>
                  <a:lnTo>
                    <a:pt x="453" y="34"/>
                  </a:lnTo>
                  <a:lnTo>
                    <a:pt x="453" y="25"/>
                  </a:lnTo>
                  <a:lnTo>
                    <a:pt x="456" y="21"/>
                  </a:lnTo>
                  <a:lnTo>
                    <a:pt x="454" y="16"/>
                  </a:lnTo>
                  <a:lnTo>
                    <a:pt x="452" y="14"/>
                  </a:lnTo>
                  <a:lnTo>
                    <a:pt x="453" y="7"/>
                  </a:lnTo>
                  <a:lnTo>
                    <a:pt x="450" y="0"/>
                  </a:lnTo>
                  <a:lnTo>
                    <a:pt x="432" y="3"/>
                  </a:lnTo>
                  <a:lnTo>
                    <a:pt x="423" y="9"/>
                  </a:lnTo>
                  <a:lnTo>
                    <a:pt x="416" y="13"/>
                  </a:lnTo>
                  <a:lnTo>
                    <a:pt x="411" y="18"/>
                  </a:lnTo>
                  <a:lnTo>
                    <a:pt x="416" y="19"/>
                  </a:lnTo>
                  <a:lnTo>
                    <a:pt x="417" y="25"/>
                  </a:lnTo>
                  <a:lnTo>
                    <a:pt x="411" y="31"/>
                  </a:lnTo>
                  <a:lnTo>
                    <a:pt x="405" y="32"/>
                  </a:lnTo>
                  <a:lnTo>
                    <a:pt x="404" y="37"/>
                  </a:lnTo>
                  <a:lnTo>
                    <a:pt x="397" y="40"/>
                  </a:lnTo>
                  <a:lnTo>
                    <a:pt x="387" y="52"/>
                  </a:lnTo>
                  <a:lnTo>
                    <a:pt x="376" y="54"/>
                  </a:lnTo>
                  <a:lnTo>
                    <a:pt x="372" y="54"/>
                  </a:lnTo>
                  <a:lnTo>
                    <a:pt x="358" y="67"/>
                  </a:lnTo>
                  <a:lnTo>
                    <a:pt x="367" y="72"/>
                  </a:lnTo>
                  <a:lnTo>
                    <a:pt x="369" y="76"/>
                  </a:lnTo>
                  <a:lnTo>
                    <a:pt x="373" y="78"/>
                  </a:lnTo>
                  <a:lnTo>
                    <a:pt x="380" y="94"/>
                  </a:lnTo>
                  <a:lnTo>
                    <a:pt x="378" y="97"/>
                  </a:lnTo>
                  <a:lnTo>
                    <a:pt x="376" y="102"/>
                  </a:lnTo>
                  <a:lnTo>
                    <a:pt x="374" y="106"/>
                  </a:lnTo>
                  <a:lnTo>
                    <a:pt x="370" y="108"/>
                  </a:lnTo>
                  <a:lnTo>
                    <a:pt x="364" y="116"/>
                  </a:lnTo>
                  <a:lnTo>
                    <a:pt x="348" y="120"/>
                  </a:lnTo>
                  <a:lnTo>
                    <a:pt x="345" y="127"/>
                  </a:lnTo>
                  <a:lnTo>
                    <a:pt x="346" y="136"/>
                  </a:lnTo>
                  <a:lnTo>
                    <a:pt x="344" y="140"/>
                  </a:lnTo>
                  <a:lnTo>
                    <a:pt x="342" y="148"/>
                  </a:lnTo>
                  <a:lnTo>
                    <a:pt x="340" y="148"/>
                  </a:lnTo>
                  <a:lnTo>
                    <a:pt x="337" y="153"/>
                  </a:lnTo>
                  <a:lnTo>
                    <a:pt x="315" y="154"/>
                  </a:lnTo>
                  <a:lnTo>
                    <a:pt x="309" y="161"/>
                  </a:lnTo>
                  <a:lnTo>
                    <a:pt x="307" y="170"/>
                  </a:lnTo>
                  <a:lnTo>
                    <a:pt x="308" y="177"/>
                  </a:lnTo>
                  <a:lnTo>
                    <a:pt x="306" y="179"/>
                  </a:lnTo>
                  <a:lnTo>
                    <a:pt x="306" y="196"/>
                  </a:lnTo>
                  <a:lnTo>
                    <a:pt x="307" y="201"/>
                  </a:lnTo>
                  <a:lnTo>
                    <a:pt x="306" y="206"/>
                  </a:lnTo>
                  <a:lnTo>
                    <a:pt x="307" y="211"/>
                  </a:lnTo>
                  <a:lnTo>
                    <a:pt x="304" y="212"/>
                  </a:lnTo>
                  <a:lnTo>
                    <a:pt x="307" y="224"/>
                  </a:lnTo>
                  <a:lnTo>
                    <a:pt x="313" y="235"/>
                  </a:lnTo>
                  <a:lnTo>
                    <a:pt x="321" y="237"/>
                  </a:lnTo>
                  <a:lnTo>
                    <a:pt x="321" y="239"/>
                  </a:lnTo>
                  <a:lnTo>
                    <a:pt x="324" y="243"/>
                  </a:lnTo>
                  <a:lnTo>
                    <a:pt x="321" y="248"/>
                  </a:lnTo>
                  <a:lnTo>
                    <a:pt x="321" y="249"/>
                  </a:lnTo>
                  <a:lnTo>
                    <a:pt x="320" y="250"/>
                  </a:lnTo>
                  <a:lnTo>
                    <a:pt x="316" y="254"/>
                  </a:lnTo>
                  <a:lnTo>
                    <a:pt x="316" y="257"/>
                  </a:lnTo>
                  <a:lnTo>
                    <a:pt x="318" y="261"/>
                  </a:lnTo>
                  <a:lnTo>
                    <a:pt x="320" y="263"/>
                  </a:lnTo>
                  <a:lnTo>
                    <a:pt x="319" y="265"/>
                  </a:lnTo>
                  <a:lnTo>
                    <a:pt x="324" y="271"/>
                  </a:lnTo>
                  <a:lnTo>
                    <a:pt x="322" y="273"/>
                  </a:lnTo>
                  <a:lnTo>
                    <a:pt x="320" y="273"/>
                  </a:lnTo>
                  <a:lnTo>
                    <a:pt x="313" y="281"/>
                  </a:lnTo>
                  <a:lnTo>
                    <a:pt x="314" y="283"/>
                  </a:lnTo>
                  <a:lnTo>
                    <a:pt x="313" y="287"/>
                  </a:lnTo>
                  <a:lnTo>
                    <a:pt x="312" y="286"/>
                  </a:lnTo>
                  <a:lnTo>
                    <a:pt x="306" y="285"/>
                  </a:lnTo>
                  <a:lnTo>
                    <a:pt x="304" y="286"/>
                  </a:lnTo>
                  <a:lnTo>
                    <a:pt x="302" y="284"/>
                  </a:lnTo>
                  <a:lnTo>
                    <a:pt x="289" y="291"/>
                  </a:lnTo>
                  <a:lnTo>
                    <a:pt x="274" y="301"/>
                  </a:lnTo>
                  <a:lnTo>
                    <a:pt x="273" y="302"/>
                  </a:lnTo>
                  <a:lnTo>
                    <a:pt x="272" y="302"/>
                  </a:lnTo>
                  <a:lnTo>
                    <a:pt x="271" y="299"/>
                  </a:lnTo>
                  <a:lnTo>
                    <a:pt x="265" y="299"/>
                  </a:lnTo>
                  <a:lnTo>
                    <a:pt x="262" y="299"/>
                  </a:lnTo>
                  <a:lnTo>
                    <a:pt x="259" y="301"/>
                  </a:lnTo>
                  <a:lnTo>
                    <a:pt x="249" y="295"/>
                  </a:lnTo>
                  <a:lnTo>
                    <a:pt x="242" y="297"/>
                  </a:lnTo>
                  <a:lnTo>
                    <a:pt x="242" y="295"/>
                  </a:lnTo>
                  <a:lnTo>
                    <a:pt x="231" y="287"/>
                  </a:lnTo>
                  <a:lnTo>
                    <a:pt x="223" y="292"/>
                  </a:lnTo>
                  <a:lnTo>
                    <a:pt x="217" y="291"/>
                  </a:lnTo>
                  <a:lnTo>
                    <a:pt x="207" y="292"/>
                  </a:lnTo>
                  <a:lnTo>
                    <a:pt x="202" y="301"/>
                  </a:lnTo>
                  <a:lnTo>
                    <a:pt x="196" y="303"/>
                  </a:lnTo>
                  <a:lnTo>
                    <a:pt x="195" y="305"/>
                  </a:lnTo>
                  <a:lnTo>
                    <a:pt x="184" y="313"/>
                  </a:lnTo>
                  <a:lnTo>
                    <a:pt x="182" y="310"/>
                  </a:lnTo>
                  <a:lnTo>
                    <a:pt x="172" y="314"/>
                  </a:lnTo>
                  <a:lnTo>
                    <a:pt x="159" y="314"/>
                  </a:lnTo>
                  <a:lnTo>
                    <a:pt x="158" y="317"/>
                  </a:lnTo>
                  <a:lnTo>
                    <a:pt x="147" y="327"/>
                  </a:lnTo>
                  <a:lnTo>
                    <a:pt x="141" y="325"/>
                  </a:lnTo>
                  <a:lnTo>
                    <a:pt x="132" y="322"/>
                  </a:lnTo>
                  <a:lnTo>
                    <a:pt x="128" y="326"/>
                  </a:lnTo>
                  <a:lnTo>
                    <a:pt x="126" y="313"/>
                  </a:lnTo>
                  <a:lnTo>
                    <a:pt x="123" y="315"/>
                  </a:lnTo>
                  <a:lnTo>
                    <a:pt x="121" y="327"/>
                  </a:lnTo>
                  <a:lnTo>
                    <a:pt x="117" y="328"/>
                  </a:lnTo>
                  <a:lnTo>
                    <a:pt x="120" y="340"/>
                  </a:lnTo>
                  <a:lnTo>
                    <a:pt x="128" y="343"/>
                  </a:lnTo>
                  <a:lnTo>
                    <a:pt x="138" y="350"/>
                  </a:lnTo>
                  <a:lnTo>
                    <a:pt x="133" y="356"/>
                  </a:lnTo>
                  <a:lnTo>
                    <a:pt x="133" y="363"/>
                  </a:lnTo>
                  <a:lnTo>
                    <a:pt x="126" y="368"/>
                  </a:lnTo>
                  <a:lnTo>
                    <a:pt x="126" y="374"/>
                  </a:lnTo>
                  <a:lnTo>
                    <a:pt x="121" y="374"/>
                  </a:lnTo>
                  <a:lnTo>
                    <a:pt x="120" y="377"/>
                  </a:lnTo>
                  <a:lnTo>
                    <a:pt x="126" y="391"/>
                  </a:lnTo>
                  <a:lnTo>
                    <a:pt x="126" y="397"/>
                  </a:lnTo>
                  <a:lnTo>
                    <a:pt x="123" y="403"/>
                  </a:lnTo>
                  <a:lnTo>
                    <a:pt x="121" y="401"/>
                  </a:lnTo>
                  <a:lnTo>
                    <a:pt x="114" y="411"/>
                  </a:lnTo>
                  <a:lnTo>
                    <a:pt x="109" y="413"/>
                  </a:lnTo>
                  <a:lnTo>
                    <a:pt x="105" y="409"/>
                  </a:lnTo>
                  <a:lnTo>
                    <a:pt x="99" y="411"/>
                  </a:lnTo>
                  <a:lnTo>
                    <a:pt x="93" y="411"/>
                  </a:lnTo>
                  <a:lnTo>
                    <a:pt x="92" y="412"/>
                  </a:lnTo>
                  <a:lnTo>
                    <a:pt x="84" y="416"/>
                  </a:lnTo>
                  <a:lnTo>
                    <a:pt x="85" y="418"/>
                  </a:lnTo>
                  <a:lnTo>
                    <a:pt x="82" y="422"/>
                  </a:lnTo>
                  <a:lnTo>
                    <a:pt x="79" y="425"/>
                  </a:lnTo>
                  <a:lnTo>
                    <a:pt x="80" y="428"/>
                  </a:lnTo>
                  <a:lnTo>
                    <a:pt x="68" y="428"/>
                  </a:lnTo>
                  <a:lnTo>
                    <a:pt x="64" y="431"/>
                  </a:lnTo>
                  <a:lnTo>
                    <a:pt x="67" y="436"/>
                  </a:lnTo>
                  <a:lnTo>
                    <a:pt x="56" y="441"/>
                  </a:lnTo>
                  <a:lnTo>
                    <a:pt x="55" y="439"/>
                  </a:lnTo>
                  <a:lnTo>
                    <a:pt x="50" y="437"/>
                  </a:lnTo>
                  <a:lnTo>
                    <a:pt x="36" y="430"/>
                  </a:lnTo>
                  <a:lnTo>
                    <a:pt x="30" y="437"/>
                  </a:lnTo>
                  <a:lnTo>
                    <a:pt x="21" y="435"/>
                  </a:lnTo>
                  <a:lnTo>
                    <a:pt x="14" y="436"/>
                  </a:lnTo>
                  <a:lnTo>
                    <a:pt x="12" y="441"/>
                  </a:lnTo>
                  <a:lnTo>
                    <a:pt x="4" y="445"/>
                  </a:lnTo>
                  <a:lnTo>
                    <a:pt x="0" y="448"/>
                  </a:lnTo>
                  <a:lnTo>
                    <a:pt x="4" y="457"/>
                  </a:lnTo>
                  <a:lnTo>
                    <a:pt x="8" y="460"/>
                  </a:lnTo>
                  <a:lnTo>
                    <a:pt x="9" y="463"/>
                  </a:lnTo>
                  <a:lnTo>
                    <a:pt x="10" y="470"/>
                  </a:lnTo>
                  <a:lnTo>
                    <a:pt x="12" y="476"/>
                  </a:lnTo>
                  <a:lnTo>
                    <a:pt x="20" y="476"/>
                  </a:lnTo>
                  <a:lnTo>
                    <a:pt x="30" y="478"/>
                  </a:lnTo>
                  <a:lnTo>
                    <a:pt x="31" y="481"/>
                  </a:lnTo>
                  <a:lnTo>
                    <a:pt x="32" y="484"/>
                  </a:lnTo>
                  <a:lnTo>
                    <a:pt x="28" y="485"/>
                  </a:lnTo>
                  <a:lnTo>
                    <a:pt x="34" y="493"/>
                  </a:lnTo>
                  <a:lnTo>
                    <a:pt x="33" y="501"/>
                  </a:lnTo>
                  <a:lnTo>
                    <a:pt x="30" y="506"/>
                  </a:lnTo>
                  <a:lnTo>
                    <a:pt x="31" y="513"/>
                  </a:lnTo>
                  <a:lnTo>
                    <a:pt x="34" y="515"/>
                  </a:lnTo>
                  <a:lnTo>
                    <a:pt x="39" y="519"/>
                  </a:lnTo>
                  <a:lnTo>
                    <a:pt x="44" y="520"/>
                  </a:lnTo>
                  <a:lnTo>
                    <a:pt x="46" y="525"/>
                  </a:lnTo>
                  <a:lnTo>
                    <a:pt x="62" y="533"/>
                  </a:lnTo>
                  <a:lnTo>
                    <a:pt x="72" y="535"/>
                  </a:lnTo>
                  <a:lnTo>
                    <a:pt x="76" y="529"/>
                  </a:lnTo>
                  <a:lnTo>
                    <a:pt x="91" y="536"/>
                  </a:lnTo>
                  <a:lnTo>
                    <a:pt x="92" y="536"/>
                  </a:lnTo>
                  <a:lnTo>
                    <a:pt x="96" y="542"/>
                  </a:lnTo>
                  <a:lnTo>
                    <a:pt x="98" y="542"/>
                  </a:lnTo>
                  <a:lnTo>
                    <a:pt x="92" y="553"/>
                  </a:lnTo>
                  <a:lnTo>
                    <a:pt x="97" y="556"/>
                  </a:lnTo>
                  <a:lnTo>
                    <a:pt x="99" y="573"/>
                  </a:lnTo>
                  <a:lnTo>
                    <a:pt x="109" y="578"/>
                  </a:lnTo>
                  <a:lnTo>
                    <a:pt x="111" y="589"/>
                  </a:lnTo>
                  <a:lnTo>
                    <a:pt x="110" y="589"/>
                  </a:lnTo>
                  <a:lnTo>
                    <a:pt x="102" y="586"/>
                  </a:lnTo>
                  <a:lnTo>
                    <a:pt x="92" y="586"/>
                  </a:lnTo>
                  <a:lnTo>
                    <a:pt x="84" y="590"/>
                  </a:lnTo>
                  <a:lnTo>
                    <a:pt x="80" y="597"/>
                  </a:lnTo>
                  <a:lnTo>
                    <a:pt x="85" y="609"/>
                  </a:lnTo>
                  <a:lnTo>
                    <a:pt x="81" y="609"/>
                  </a:lnTo>
                  <a:lnTo>
                    <a:pt x="78" y="614"/>
                  </a:lnTo>
                  <a:lnTo>
                    <a:pt x="76" y="623"/>
                  </a:lnTo>
                  <a:lnTo>
                    <a:pt x="72" y="626"/>
                  </a:lnTo>
                  <a:lnTo>
                    <a:pt x="72" y="629"/>
                  </a:lnTo>
                  <a:lnTo>
                    <a:pt x="63" y="631"/>
                  </a:lnTo>
                  <a:lnTo>
                    <a:pt x="58" y="637"/>
                  </a:lnTo>
                  <a:lnTo>
                    <a:pt x="57" y="645"/>
                  </a:lnTo>
                  <a:lnTo>
                    <a:pt x="62" y="653"/>
                  </a:lnTo>
                  <a:lnTo>
                    <a:pt x="67" y="658"/>
                  </a:lnTo>
                  <a:lnTo>
                    <a:pt x="69" y="662"/>
                  </a:lnTo>
                  <a:lnTo>
                    <a:pt x="79" y="673"/>
                  </a:lnTo>
                  <a:lnTo>
                    <a:pt x="73" y="673"/>
                  </a:lnTo>
                  <a:lnTo>
                    <a:pt x="66" y="676"/>
                  </a:lnTo>
                  <a:lnTo>
                    <a:pt x="66" y="692"/>
                  </a:lnTo>
                  <a:lnTo>
                    <a:pt x="66" y="695"/>
                  </a:lnTo>
                  <a:lnTo>
                    <a:pt x="73" y="699"/>
                  </a:lnTo>
                  <a:lnTo>
                    <a:pt x="78" y="706"/>
                  </a:lnTo>
                  <a:lnTo>
                    <a:pt x="80" y="709"/>
                  </a:lnTo>
                  <a:lnTo>
                    <a:pt x="82" y="715"/>
                  </a:lnTo>
                  <a:lnTo>
                    <a:pt x="84" y="717"/>
                  </a:lnTo>
                  <a:lnTo>
                    <a:pt x="86" y="721"/>
                  </a:lnTo>
                  <a:lnTo>
                    <a:pt x="91" y="722"/>
                  </a:lnTo>
                  <a:lnTo>
                    <a:pt x="94" y="736"/>
                  </a:lnTo>
                  <a:lnTo>
                    <a:pt x="103" y="740"/>
                  </a:lnTo>
                  <a:lnTo>
                    <a:pt x="112" y="739"/>
                  </a:lnTo>
                  <a:lnTo>
                    <a:pt x="116" y="742"/>
                  </a:lnTo>
                  <a:lnTo>
                    <a:pt x="126" y="747"/>
                  </a:lnTo>
                  <a:lnTo>
                    <a:pt x="130" y="747"/>
                  </a:lnTo>
                  <a:lnTo>
                    <a:pt x="133" y="747"/>
                  </a:lnTo>
                  <a:lnTo>
                    <a:pt x="138" y="748"/>
                  </a:lnTo>
                  <a:lnTo>
                    <a:pt x="139" y="749"/>
                  </a:lnTo>
                  <a:lnTo>
                    <a:pt x="147" y="759"/>
                  </a:lnTo>
                  <a:lnTo>
                    <a:pt x="152" y="758"/>
                  </a:lnTo>
                  <a:lnTo>
                    <a:pt x="157" y="765"/>
                  </a:lnTo>
                  <a:lnTo>
                    <a:pt x="163" y="767"/>
                  </a:lnTo>
                  <a:lnTo>
                    <a:pt x="169" y="766"/>
                  </a:lnTo>
                  <a:lnTo>
                    <a:pt x="177" y="767"/>
                  </a:lnTo>
                  <a:lnTo>
                    <a:pt x="181" y="776"/>
                  </a:lnTo>
                  <a:lnTo>
                    <a:pt x="190" y="773"/>
                  </a:lnTo>
                  <a:lnTo>
                    <a:pt x="198" y="776"/>
                  </a:lnTo>
                  <a:lnTo>
                    <a:pt x="199" y="771"/>
                  </a:lnTo>
                  <a:lnTo>
                    <a:pt x="206" y="772"/>
                  </a:lnTo>
                  <a:lnTo>
                    <a:pt x="217" y="767"/>
                  </a:lnTo>
                  <a:lnTo>
                    <a:pt x="222" y="769"/>
                  </a:lnTo>
                  <a:lnTo>
                    <a:pt x="225" y="766"/>
                  </a:lnTo>
                  <a:lnTo>
                    <a:pt x="234" y="764"/>
                  </a:lnTo>
                  <a:lnTo>
                    <a:pt x="246" y="765"/>
                  </a:lnTo>
                  <a:lnTo>
                    <a:pt x="248" y="757"/>
                  </a:lnTo>
                  <a:lnTo>
                    <a:pt x="259" y="757"/>
                  </a:lnTo>
                  <a:lnTo>
                    <a:pt x="261" y="757"/>
                  </a:lnTo>
                  <a:lnTo>
                    <a:pt x="259" y="761"/>
                  </a:lnTo>
                  <a:lnTo>
                    <a:pt x="260" y="765"/>
                  </a:lnTo>
                  <a:lnTo>
                    <a:pt x="256" y="771"/>
                  </a:lnTo>
                  <a:lnTo>
                    <a:pt x="268" y="787"/>
                  </a:lnTo>
                  <a:lnTo>
                    <a:pt x="268" y="794"/>
                  </a:lnTo>
                  <a:lnTo>
                    <a:pt x="272" y="793"/>
                  </a:lnTo>
                  <a:lnTo>
                    <a:pt x="277" y="789"/>
                  </a:lnTo>
                  <a:lnTo>
                    <a:pt x="279" y="787"/>
                  </a:lnTo>
                  <a:lnTo>
                    <a:pt x="273" y="787"/>
                  </a:lnTo>
                  <a:lnTo>
                    <a:pt x="268" y="779"/>
                  </a:lnTo>
                  <a:lnTo>
                    <a:pt x="271" y="773"/>
                  </a:lnTo>
                  <a:lnTo>
                    <a:pt x="277" y="770"/>
                  </a:lnTo>
                  <a:lnTo>
                    <a:pt x="283" y="767"/>
                  </a:lnTo>
                  <a:lnTo>
                    <a:pt x="300" y="775"/>
                  </a:lnTo>
                  <a:lnTo>
                    <a:pt x="301" y="775"/>
                  </a:lnTo>
                  <a:lnTo>
                    <a:pt x="310" y="777"/>
                  </a:lnTo>
                  <a:lnTo>
                    <a:pt x="310" y="779"/>
                  </a:lnTo>
                  <a:lnTo>
                    <a:pt x="320" y="778"/>
                  </a:lnTo>
                  <a:lnTo>
                    <a:pt x="322" y="781"/>
                  </a:lnTo>
                  <a:lnTo>
                    <a:pt x="325" y="781"/>
                  </a:lnTo>
                  <a:lnTo>
                    <a:pt x="330" y="778"/>
                  </a:lnTo>
                  <a:lnTo>
                    <a:pt x="332" y="777"/>
                  </a:lnTo>
                  <a:lnTo>
                    <a:pt x="342" y="779"/>
                  </a:lnTo>
                  <a:lnTo>
                    <a:pt x="343" y="777"/>
                  </a:lnTo>
                  <a:lnTo>
                    <a:pt x="342" y="775"/>
                  </a:lnTo>
                  <a:lnTo>
                    <a:pt x="337" y="772"/>
                  </a:lnTo>
                  <a:lnTo>
                    <a:pt x="337" y="771"/>
                  </a:lnTo>
                  <a:lnTo>
                    <a:pt x="334" y="770"/>
                  </a:lnTo>
                  <a:lnTo>
                    <a:pt x="339" y="765"/>
                  </a:lnTo>
                  <a:lnTo>
                    <a:pt x="344" y="764"/>
                  </a:lnTo>
                  <a:lnTo>
                    <a:pt x="350" y="767"/>
                  </a:lnTo>
                  <a:lnTo>
                    <a:pt x="357" y="765"/>
                  </a:lnTo>
                  <a:lnTo>
                    <a:pt x="360" y="759"/>
                  </a:lnTo>
                  <a:lnTo>
                    <a:pt x="362" y="758"/>
                  </a:lnTo>
                  <a:lnTo>
                    <a:pt x="362" y="752"/>
                  </a:lnTo>
                  <a:lnTo>
                    <a:pt x="361" y="747"/>
                  </a:lnTo>
                  <a:lnTo>
                    <a:pt x="357" y="745"/>
                  </a:lnTo>
                  <a:lnTo>
                    <a:pt x="356" y="741"/>
                  </a:lnTo>
                  <a:lnTo>
                    <a:pt x="356" y="740"/>
                  </a:lnTo>
                  <a:lnTo>
                    <a:pt x="358" y="736"/>
                  </a:lnTo>
                  <a:lnTo>
                    <a:pt x="355" y="730"/>
                  </a:lnTo>
                  <a:lnTo>
                    <a:pt x="362" y="723"/>
                  </a:lnTo>
                  <a:lnTo>
                    <a:pt x="361" y="723"/>
                  </a:lnTo>
                  <a:lnTo>
                    <a:pt x="355" y="719"/>
                  </a:lnTo>
                  <a:lnTo>
                    <a:pt x="355" y="715"/>
                  </a:lnTo>
                  <a:lnTo>
                    <a:pt x="360" y="711"/>
                  </a:lnTo>
                  <a:lnTo>
                    <a:pt x="364" y="715"/>
                  </a:lnTo>
                  <a:lnTo>
                    <a:pt x="366" y="706"/>
                  </a:lnTo>
                  <a:lnTo>
                    <a:pt x="367" y="704"/>
                  </a:lnTo>
                  <a:lnTo>
                    <a:pt x="369" y="704"/>
                  </a:lnTo>
                  <a:lnTo>
                    <a:pt x="372" y="705"/>
                  </a:lnTo>
                  <a:lnTo>
                    <a:pt x="375" y="695"/>
                  </a:lnTo>
                  <a:lnTo>
                    <a:pt x="374" y="693"/>
                  </a:lnTo>
                  <a:lnTo>
                    <a:pt x="376" y="691"/>
                  </a:lnTo>
                  <a:lnTo>
                    <a:pt x="375" y="689"/>
                  </a:lnTo>
                  <a:lnTo>
                    <a:pt x="375" y="687"/>
                  </a:lnTo>
                  <a:lnTo>
                    <a:pt x="376" y="687"/>
                  </a:lnTo>
                  <a:lnTo>
                    <a:pt x="381" y="685"/>
                  </a:lnTo>
                  <a:lnTo>
                    <a:pt x="385" y="683"/>
                  </a:lnTo>
                  <a:lnTo>
                    <a:pt x="391" y="680"/>
                  </a:lnTo>
                  <a:lnTo>
                    <a:pt x="393" y="674"/>
                  </a:lnTo>
                  <a:lnTo>
                    <a:pt x="390" y="665"/>
                  </a:lnTo>
                  <a:lnTo>
                    <a:pt x="390" y="664"/>
                  </a:lnTo>
                  <a:lnTo>
                    <a:pt x="387" y="659"/>
                  </a:lnTo>
                  <a:lnTo>
                    <a:pt x="388" y="656"/>
                  </a:lnTo>
                  <a:lnTo>
                    <a:pt x="394" y="653"/>
                  </a:lnTo>
                  <a:lnTo>
                    <a:pt x="394" y="651"/>
                  </a:lnTo>
                  <a:lnTo>
                    <a:pt x="392" y="651"/>
                  </a:lnTo>
                  <a:lnTo>
                    <a:pt x="397" y="643"/>
                  </a:lnTo>
                  <a:lnTo>
                    <a:pt x="402" y="639"/>
                  </a:lnTo>
                  <a:lnTo>
                    <a:pt x="403" y="64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3178522" y="1980778"/>
              <a:ext cx="1588" cy="4763"/>
            </a:xfrm>
            <a:custGeom>
              <a:avLst/>
              <a:gdLst>
                <a:gd name="T0" fmla="*/ 2147483647 w 1"/>
                <a:gd name="T1" fmla="*/ 0 h 3"/>
                <a:gd name="T2" fmla="*/ 0 w 1"/>
                <a:gd name="T3" fmla="*/ 2147483647 h 3"/>
                <a:gd name="T4" fmla="*/ 0 w 1"/>
                <a:gd name="T5" fmla="*/ 2147483647 h 3"/>
                <a:gd name="T6" fmla="*/ 2147483647 w 1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3837335" y="896516"/>
              <a:ext cx="819150" cy="742950"/>
            </a:xfrm>
            <a:custGeom>
              <a:avLst/>
              <a:gdLst>
                <a:gd name="T0" fmla="*/ 2147483647 w 516"/>
                <a:gd name="T1" fmla="*/ 2147483647 h 468"/>
                <a:gd name="T2" fmla="*/ 2147483647 w 516"/>
                <a:gd name="T3" fmla="*/ 2147483647 h 468"/>
                <a:gd name="T4" fmla="*/ 2147483647 w 516"/>
                <a:gd name="T5" fmla="*/ 2147483647 h 468"/>
                <a:gd name="T6" fmla="*/ 2147483647 w 516"/>
                <a:gd name="T7" fmla="*/ 2147483647 h 468"/>
                <a:gd name="T8" fmla="*/ 2147483647 w 516"/>
                <a:gd name="T9" fmla="*/ 2147483647 h 468"/>
                <a:gd name="T10" fmla="*/ 2147483647 w 516"/>
                <a:gd name="T11" fmla="*/ 2147483647 h 468"/>
                <a:gd name="T12" fmla="*/ 2147483647 w 516"/>
                <a:gd name="T13" fmla="*/ 2147483647 h 468"/>
                <a:gd name="T14" fmla="*/ 2147483647 w 516"/>
                <a:gd name="T15" fmla="*/ 2147483647 h 468"/>
                <a:gd name="T16" fmla="*/ 2147483647 w 516"/>
                <a:gd name="T17" fmla="*/ 2147483647 h 468"/>
                <a:gd name="T18" fmla="*/ 2147483647 w 516"/>
                <a:gd name="T19" fmla="*/ 2147483647 h 468"/>
                <a:gd name="T20" fmla="*/ 2147483647 w 516"/>
                <a:gd name="T21" fmla="*/ 2147483647 h 468"/>
                <a:gd name="T22" fmla="*/ 2147483647 w 516"/>
                <a:gd name="T23" fmla="*/ 2147483647 h 468"/>
                <a:gd name="T24" fmla="*/ 2147483647 w 516"/>
                <a:gd name="T25" fmla="*/ 2147483647 h 468"/>
                <a:gd name="T26" fmla="*/ 2147483647 w 516"/>
                <a:gd name="T27" fmla="*/ 2147483647 h 468"/>
                <a:gd name="T28" fmla="*/ 2147483647 w 516"/>
                <a:gd name="T29" fmla="*/ 2147483647 h 468"/>
                <a:gd name="T30" fmla="*/ 2147483647 w 516"/>
                <a:gd name="T31" fmla="*/ 2147483647 h 468"/>
                <a:gd name="T32" fmla="*/ 2147483647 w 516"/>
                <a:gd name="T33" fmla="*/ 2147483647 h 468"/>
                <a:gd name="T34" fmla="*/ 2147483647 w 516"/>
                <a:gd name="T35" fmla="*/ 0 h 468"/>
                <a:gd name="T36" fmla="*/ 2147483647 w 516"/>
                <a:gd name="T37" fmla="*/ 2147483647 h 468"/>
                <a:gd name="T38" fmla="*/ 2147483647 w 516"/>
                <a:gd name="T39" fmla="*/ 2147483647 h 468"/>
                <a:gd name="T40" fmla="*/ 2147483647 w 516"/>
                <a:gd name="T41" fmla="*/ 2147483647 h 468"/>
                <a:gd name="T42" fmla="*/ 2147483647 w 516"/>
                <a:gd name="T43" fmla="*/ 2147483647 h 468"/>
                <a:gd name="T44" fmla="*/ 2147483647 w 516"/>
                <a:gd name="T45" fmla="*/ 2147483647 h 468"/>
                <a:gd name="T46" fmla="*/ 2147483647 w 516"/>
                <a:gd name="T47" fmla="*/ 2147483647 h 468"/>
                <a:gd name="T48" fmla="*/ 2147483647 w 516"/>
                <a:gd name="T49" fmla="*/ 2147483647 h 468"/>
                <a:gd name="T50" fmla="*/ 2147483647 w 516"/>
                <a:gd name="T51" fmla="*/ 2147483647 h 468"/>
                <a:gd name="T52" fmla="*/ 2147483647 w 516"/>
                <a:gd name="T53" fmla="*/ 2147483647 h 468"/>
                <a:gd name="T54" fmla="*/ 2147483647 w 516"/>
                <a:gd name="T55" fmla="*/ 2147483647 h 468"/>
                <a:gd name="T56" fmla="*/ 2147483647 w 516"/>
                <a:gd name="T57" fmla="*/ 2147483647 h 468"/>
                <a:gd name="T58" fmla="*/ 2147483647 w 516"/>
                <a:gd name="T59" fmla="*/ 2147483647 h 468"/>
                <a:gd name="T60" fmla="*/ 2147483647 w 516"/>
                <a:gd name="T61" fmla="*/ 2147483647 h 468"/>
                <a:gd name="T62" fmla="*/ 2147483647 w 516"/>
                <a:gd name="T63" fmla="*/ 2147483647 h 468"/>
                <a:gd name="T64" fmla="*/ 2147483647 w 516"/>
                <a:gd name="T65" fmla="*/ 2147483647 h 468"/>
                <a:gd name="T66" fmla="*/ 2147483647 w 516"/>
                <a:gd name="T67" fmla="*/ 2147483647 h 468"/>
                <a:gd name="T68" fmla="*/ 2147483647 w 516"/>
                <a:gd name="T69" fmla="*/ 2147483647 h 468"/>
                <a:gd name="T70" fmla="*/ 2147483647 w 516"/>
                <a:gd name="T71" fmla="*/ 2147483647 h 468"/>
                <a:gd name="T72" fmla="*/ 2147483647 w 516"/>
                <a:gd name="T73" fmla="*/ 2147483647 h 468"/>
                <a:gd name="T74" fmla="*/ 2147483647 w 516"/>
                <a:gd name="T75" fmla="*/ 2147483647 h 468"/>
                <a:gd name="T76" fmla="*/ 2147483647 w 516"/>
                <a:gd name="T77" fmla="*/ 2147483647 h 468"/>
                <a:gd name="T78" fmla="*/ 2147483647 w 516"/>
                <a:gd name="T79" fmla="*/ 2147483647 h 468"/>
                <a:gd name="T80" fmla="*/ 2147483647 w 516"/>
                <a:gd name="T81" fmla="*/ 2147483647 h 468"/>
                <a:gd name="T82" fmla="*/ 2147483647 w 516"/>
                <a:gd name="T83" fmla="*/ 2147483647 h 468"/>
                <a:gd name="T84" fmla="*/ 2147483647 w 516"/>
                <a:gd name="T85" fmla="*/ 2147483647 h 468"/>
                <a:gd name="T86" fmla="*/ 2147483647 w 516"/>
                <a:gd name="T87" fmla="*/ 2147483647 h 468"/>
                <a:gd name="T88" fmla="*/ 2147483647 w 516"/>
                <a:gd name="T89" fmla="*/ 2147483647 h 468"/>
                <a:gd name="T90" fmla="*/ 2147483647 w 516"/>
                <a:gd name="T91" fmla="*/ 2147483647 h 468"/>
                <a:gd name="T92" fmla="*/ 2147483647 w 516"/>
                <a:gd name="T93" fmla="*/ 2147483647 h 468"/>
                <a:gd name="T94" fmla="*/ 2147483647 w 516"/>
                <a:gd name="T95" fmla="*/ 2147483647 h 468"/>
                <a:gd name="T96" fmla="*/ 2147483647 w 516"/>
                <a:gd name="T97" fmla="*/ 2147483647 h 468"/>
                <a:gd name="T98" fmla="*/ 2147483647 w 516"/>
                <a:gd name="T99" fmla="*/ 2147483647 h 468"/>
                <a:gd name="T100" fmla="*/ 2147483647 w 516"/>
                <a:gd name="T101" fmla="*/ 2147483647 h 468"/>
                <a:gd name="T102" fmla="*/ 2147483647 w 516"/>
                <a:gd name="T103" fmla="*/ 2147483647 h 468"/>
                <a:gd name="T104" fmla="*/ 2147483647 w 516"/>
                <a:gd name="T105" fmla="*/ 2147483647 h 468"/>
                <a:gd name="T106" fmla="*/ 2147483647 w 516"/>
                <a:gd name="T107" fmla="*/ 2147483647 h 468"/>
                <a:gd name="T108" fmla="*/ 2147483647 w 516"/>
                <a:gd name="T109" fmla="*/ 2147483647 h 468"/>
                <a:gd name="T110" fmla="*/ 2147483647 w 516"/>
                <a:gd name="T111" fmla="*/ 2147483647 h 468"/>
                <a:gd name="T112" fmla="*/ 2147483647 w 516"/>
                <a:gd name="T113" fmla="*/ 2147483647 h 468"/>
                <a:gd name="T114" fmla="*/ 2147483647 w 516"/>
                <a:gd name="T115" fmla="*/ 2147483647 h 468"/>
                <a:gd name="T116" fmla="*/ 2147483647 w 516"/>
                <a:gd name="T117" fmla="*/ 2147483647 h 468"/>
                <a:gd name="T118" fmla="*/ 2147483647 w 516"/>
                <a:gd name="T119" fmla="*/ 2147483647 h 468"/>
                <a:gd name="T120" fmla="*/ 2147483647 w 516"/>
                <a:gd name="T121" fmla="*/ 2147483647 h 468"/>
                <a:gd name="T122" fmla="*/ 2147483647 w 516"/>
                <a:gd name="T123" fmla="*/ 2147483647 h 468"/>
                <a:gd name="T124" fmla="*/ 2147483647 w 516"/>
                <a:gd name="T125" fmla="*/ 2147483647 h 4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16" h="468">
                  <a:moveTo>
                    <a:pt x="59" y="212"/>
                  </a:moveTo>
                  <a:lnTo>
                    <a:pt x="53" y="206"/>
                  </a:lnTo>
                  <a:lnTo>
                    <a:pt x="42" y="200"/>
                  </a:lnTo>
                  <a:lnTo>
                    <a:pt x="35" y="197"/>
                  </a:lnTo>
                  <a:lnTo>
                    <a:pt x="22" y="197"/>
                  </a:lnTo>
                  <a:lnTo>
                    <a:pt x="17" y="192"/>
                  </a:lnTo>
                  <a:lnTo>
                    <a:pt x="16" y="185"/>
                  </a:lnTo>
                  <a:lnTo>
                    <a:pt x="22" y="178"/>
                  </a:lnTo>
                  <a:lnTo>
                    <a:pt x="26" y="157"/>
                  </a:lnTo>
                  <a:lnTo>
                    <a:pt x="13" y="148"/>
                  </a:lnTo>
                  <a:lnTo>
                    <a:pt x="5" y="150"/>
                  </a:lnTo>
                  <a:lnTo>
                    <a:pt x="1" y="139"/>
                  </a:lnTo>
                  <a:lnTo>
                    <a:pt x="0" y="133"/>
                  </a:lnTo>
                  <a:lnTo>
                    <a:pt x="6" y="127"/>
                  </a:lnTo>
                  <a:lnTo>
                    <a:pt x="7" y="121"/>
                  </a:lnTo>
                  <a:lnTo>
                    <a:pt x="4" y="116"/>
                  </a:lnTo>
                  <a:lnTo>
                    <a:pt x="12" y="110"/>
                  </a:lnTo>
                  <a:lnTo>
                    <a:pt x="13" y="112"/>
                  </a:lnTo>
                  <a:lnTo>
                    <a:pt x="11" y="101"/>
                  </a:lnTo>
                  <a:lnTo>
                    <a:pt x="8" y="96"/>
                  </a:lnTo>
                  <a:lnTo>
                    <a:pt x="16" y="94"/>
                  </a:lnTo>
                  <a:lnTo>
                    <a:pt x="20" y="77"/>
                  </a:lnTo>
                  <a:lnTo>
                    <a:pt x="34" y="80"/>
                  </a:lnTo>
                  <a:lnTo>
                    <a:pt x="41" y="79"/>
                  </a:lnTo>
                  <a:lnTo>
                    <a:pt x="41" y="82"/>
                  </a:lnTo>
                  <a:lnTo>
                    <a:pt x="59" y="74"/>
                  </a:lnTo>
                  <a:lnTo>
                    <a:pt x="67" y="72"/>
                  </a:lnTo>
                  <a:lnTo>
                    <a:pt x="76" y="76"/>
                  </a:lnTo>
                  <a:lnTo>
                    <a:pt x="77" y="79"/>
                  </a:lnTo>
                  <a:lnTo>
                    <a:pt x="82" y="82"/>
                  </a:lnTo>
                  <a:lnTo>
                    <a:pt x="92" y="88"/>
                  </a:lnTo>
                  <a:lnTo>
                    <a:pt x="84" y="96"/>
                  </a:lnTo>
                  <a:lnTo>
                    <a:pt x="84" y="100"/>
                  </a:lnTo>
                  <a:lnTo>
                    <a:pt x="94" y="100"/>
                  </a:lnTo>
                  <a:lnTo>
                    <a:pt x="98" y="98"/>
                  </a:lnTo>
                  <a:lnTo>
                    <a:pt x="108" y="104"/>
                  </a:lnTo>
                  <a:lnTo>
                    <a:pt x="112" y="103"/>
                  </a:lnTo>
                  <a:lnTo>
                    <a:pt x="124" y="108"/>
                  </a:lnTo>
                  <a:lnTo>
                    <a:pt x="136" y="104"/>
                  </a:lnTo>
                  <a:lnTo>
                    <a:pt x="152" y="107"/>
                  </a:lnTo>
                  <a:lnTo>
                    <a:pt x="155" y="106"/>
                  </a:lnTo>
                  <a:lnTo>
                    <a:pt x="157" y="107"/>
                  </a:lnTo>
                  <a:lnTo>
                    <a:pt x="163" y="94"/>
                  </a:lnTo>
                  <a:lnTo>
                    <a:pt x="172" y="88"/>
                  </a:lnTo>
                  <a:lnTo>
                    <a:pt x="169" y="78"/>
                  </a:lnTo>
                  <a:lnTo>
                    <a:pt x="175" y="65"/>
                  </a:lnTo>
                  <a:lnTo>
                    <a:pt x="176" y="58"/>
                  </a:lnTo>
                  <a:lnTo>
                    <a:pt x="179" y="54"/>
                  </a:lnTo>
                  <a:lnTo>
                    <a:pt x="181" y="52"/>
                  </a:lnTo>
                  <a:lnTo>
                    <a:pt x="188" y="50"/>
                  </a:lnTo>
                  <a:lnTo>
                    <a:pt x="192" y="47"/>
                  </a:lnTo>
                  <a:lnTo>
                    <a:pt x="193" y="41"/>
                  </a:lnTo>
                  <a:lnTo>
                    <a:pt x="202" y="40"/>
                  </a:lnTo>
                  <a:lnTo>
                    <a:pt x="204" y="40"/>
                  </a:lnTo>
                  <a:lnTo>
                    <a:pt x="210" y="38"/>
                  </a:lnTo>
                  <a:lnTo>
                    <a:pt x="223" y="34"/>
                  </a:lnTo>
                  <a:lnTo>
                    <a:pt x="228" y="34"/>
                  </a:lnTo>
                  <a:lnTo>
                    <a:pt x="233" y="32"/>
                  </a:lnTo>
                  <a:lnTo>
                    <a:pt x="235" y="32"/>
                  </a:lnTo>
                  <a:lnTo>
                    <a:pt x="241" y="34"/>
                  </a:lnTo>
                  <a:lnTo>
                    <a:pt x="247" y="38"/>
                  </a:lnTo>
                  <a:lnTo>
                    <a:pt x="254" y="41"/>
                  </a:lnTo>
                  <a:lnTo>
                    <a:pt x="260" y="36"/>
                  </a:lnTo>
                  <a:lnTo>
                    <a:pt x="264" y="32"/>
                  </a:lnTo>
                  <a:lnTo>
                    <a:pt x="266" y="31"/>
                  </a:lnTo>
                  <a:lnTo>
                    <a:pt x="270" y="26"/>
                  </a:lnTo>
                  <a:lnTo>
                    <a:pt x="280" y="30"/>
                  </a:lnTo>
                  <a:lnTo>
                    <a:pt x="284" y="35"/>
                  </a:lnTo>
                  <a:lnTo>
                    <a:pt x="295" y="29"/>
                  </a:lnTo>
                  <a:lnTo>
                    <a:pt x="306" y="25"/>
                  </a:lnTo>
                  <a:lnTo>
                    <a:pt x="316" y="32"/>
                  </a:lnTo>
                  <a:lnTo>
                    <a:pt x="328" y="34"/>
                  </a:lnTo>
                  <a:lnTo>
                    <a:pt x="332" y="40"/>
                  </a:lnTo>
                  <a:lnTo>
                    <a:pt x="336" y="40"/>
                  </a:lnTo>
                  <a:lnTo>
                    <a:pt x="341" y="36"/>
                  </a:lnTo>
                  <a:lnTo>
                    <a:pt x="346" y="32"/>
                  </a:lnTo>
                  <a:lnTo>
                    <a:pt x="350" y="32"/>
                  </a:lnTo>
                  <a:lnTo>
                    <a:pt x="362" y="29"/>
                  </a:lnTo>
                  <a:lnTo>
                    <a:pt x="366" y="25"/>
                  </a:lnTo>
                  <a:lnTo>
                    <a:pt x="368" y="25"/>
                  </a:lnTo>
                  <a:lnTo>
                    <a:pt x="383" y="17"/>
                  </a:lnTo>
                  <a:lnTo>
                    <a:pt x="391" y="14"/>
                  </a:lnTo>
                  <a:lnTo>
                    <a:pt x="398" y="13"/>
                  </a:lnTo>
                  <a:lnTo>
                    <a:pt x="406" y="12"/>
                  </a:lnTo>
                  <a:lnTo>
                    <a:pt x="412" y="10"/>
                  </a:lnTo>
                  <a:lnTo>
                    <a:pt x="413" y="10"/>
                  </a:lnTo>
                  <a:lnTo>
                    <a:pt x="416" y="10"/>
                  </a:lnTo>
                  <a:lnTo>
                    <a:pt x="421" y="4"/>
                  </a:lnTo>
                  <a:lnTo>
                    <a:pt x="430" y="4"/>
                  </a:lnTo>
                  <a:lnTo>
                    <a:pt x="445" y="0"/>
                  </a:lnTo>
                  <a:lnTo>
                    <a:pt x="454" y="4"/>
                  </a:lnTo>
                  <a:lnTo>
                    <a:pt x="456" y="7"/>
                  </a:lnTo>
                  <a:lnTo>
                    <a:pt x="451" y="12"/>
                  </a:lnTo>
                  <a:lnTo>
                    <a:pt x="449" y="20"/>
                  </a:lnTo>
                  <a:lnTo>
                    <a:pt x="437" y="22"/>
                  </a:lnTo>
                  <a:lnTo>
                    <a:pt x="428" y="25"/>
                  </a:lnTo>
                  <a:lnTo>
                    <a:pt x="428" y="28"/>
                  </a:lnTo>
                  <a:lnTo>
                    <a:pt x="431" y="36"/>
                  </a:lnTo>
                  <a:lnTo>
                    <a:pt x="432" y="44"/>
                  </a:lnTo>
                  <a:lnTo>
                    <a:pt x="439" y="50"/>
                  </a:lnTo>
                  <a:lnTo>
                    <a:pt x="433" y="59"/>
                  </a:lnTo>
                  <a:lnTo>
                    <a:pt x="446" y="64"/>
                  </a:lnTo>
                  <a:lnTo>
                    <a:pt x="451" y="72"/>
                  </a:lnTo>
                  <a:lnTo>
                    <a:pt x="457" y="67"/>
                  </a:lnTo>
                  <a:lnTo>
                    <a:pt x="464" y="67"/>
                  </a:lnTo>
                  <a:lnTo>
                    <a:pt x="469" y="77"/>
                  </a:lnTo>
                  <a:lnTo>
                    <a:pt x="473" y="82"/>
                  </a:lnTo>
                  <a:lnTo>
                    <a:pt x="470" y="88"/>
                  </a:lnTo>
                  <a:lnTo>
                    <a:pt x="469" y="94"/>
                  </a:lnTo>
                  <a:lnTo>
                    <a:pt x="467" y="98"/>
                  </a:lnTo>
                  <a:lnTo>
                    <a:pt x="470" y="102"/>
                  </a:lnTo>
                  <a:lnTo>
                    <a:pt x="479" y="102"/>
                  </a:lnTo>
                  <a:lnTo>
                    <a:pt x="486" y="106"/>
                  </a:lnTo>
                  <a:lnTo>
                    <a:pt x="492" y="124"/>
                  </a:lnTo>
                  <a:lnTo>
                    <a:pt x="510" y="133"/>
                  </a:lnTo>
                  <a:lnTo>
                    <a:pt x="515" y="134"/>
                  </a:lnTo>
                  <a:lnTo>
                    <a:pt x="516" y="136"/>
                  </a:lnTo>
                  <a:lnTo>
                    <a:pt x="509" y="138"/>
                  </a:lnTo>
                  <a:lnTo>
                    <a:pt x="498" y="146"/>
                  </a:lnTo>
                  <a:lnTo>
                    <a:pt x="491" y="148"/>
                  </a:lnTo>
                  <a:lnTo>
                    <a:pt x="493" y="152"/>
                  </a:lnTo>
                  <a:lnTo>
                    <a:pt x="487" y="156"/>
                  </a:lnTo>
                  <a:lnTo>
                    <a:pt x="481" y="152"/>
                  </a:lnTo>
                  <a:lnTo>
                    <a:pt x="475" y="152"/>
                  </a:lnTo>
                  <a:lnTo>
                    <a:pt x="472" y="156"/>
                  </a:lnTo>
                  <a:lnTo>
                    <a:pt x="460" y="154"/>
                  </a:lnTo>
                  <a:lnTo>
                    <a:pt x="457" y="157"/>
                  </a:lnTo>
                  <a:lnTo>
                    <a:pt x="452" y="158"/>
                  </a:lnTo>
                  <a:lnTo>
                    <a:pt x="445" y="164"/>
                  </a:lnTo>
                  <a:lnTo>
                    <a:pt x="445" y="161"/>
                  </a:lnTo>
                  <a:lnTo>
                    <a:pt x="445" y="158"/>
                  </a:lnTo>
                  <a:lnTo>
                    <a:pt x="444" y="155"/>
                  </a:lnTo>
                  <a:lnTo>
                    <a:pt x="439" y="151"/>
                  </a:lnTo>
                  <a:lnTo>
                    <a:pt x="433" y="151"/>
                  </a:lnTo>
                  <a:lnTo>
                    <a:pt x="432" y="150"/>
                  </a:lnTo>
                  <a:lnTo>
                    <a:pt x="431" y="150"/>
                  </a:lnTo>
                  <a:lnTo>
                    <a:pt x="414" y="137"/>
                  </a:lnTo>
                  <a:lnTo>
                    <a:pt x="414" y="143"/>
                  </a:lnTo>
                  <a:lnTo>
                    <a:pt x="415" y="149"/>
                  </a:lnTo>
                  <a:lnTo>
                    <a:pt x="414" y="150"/>
                  </a:lnTo>
                  <a:lnTo>
                    <a:pt x="409" y="160"/>
                  </a:lnTo>
                  <a:lnTo>
                    <a:pt x="409" y="163"/>
                  </a:lnTo>
                  <a:lnTo>
                    <a:pt x="401" y="179"/>
                  </a:lnTo>
                  <a:lnTo>
                    <a:pt x="396" y="184"/>
                  </a:lnTo>
                  <a:lnTo>
                    <a:pt x="394" y="181"/>
                  </a:lnTo>
                  <a:lnTo>
                    <a:pt x="389" y="181"/>
                  </a:lnTo>
                  <a:lnTo>
                    <a:pt x="384" y="185"/>
                  </a:lnTo>
                  <a:lnTo>
                    <a:pt x="378" y="185"/>
                  </a:lnTo>
                  <a:lnTo>
                    <a:pt x="355" y="192"/>
                  </a:lnTo>
                  <a:lnTo>
                    <a:pt x="353" y="196"/>
                  </a:lnTo>
                  <a:lnTo>
                    <a:pt x="352" y="203"/>
                  </a:lnTo>
                  <a:lnTo>
                    <a:pt x="361" y="204"/>
                  </a:lnTo>
                  <a:lnTo>
                    <a:pt x="370" y="208"/>
                  </a:lnTo>
                  <a:lnTo>
                    <a:pt x="366" y="214"/>
                  </a:lnTo>
                  <a:lnTo>
                    <a:pt x="360" y="218"/>
                  </a:lnTo>
                  <a:lnTo>
                    <a:pt x="358" y="223"/>
                  </a:lnTo>
                  <a:lnTo>
                    <a:pt x="359" y="224"/>
                  </a:lnTo>
                  <a:lnTo>
                    <a:pt x="356" y="239"/>
                  </a:lnTo>
                  <a:lnTo>
                    <a:pt x="353" y="235"/>
                  </a:lnTo>
                  <a:lnTo>
                    <a:pt x="353" y="236"/>
                  </a:lnTo>
                  <a:lnTo>
                    <a:pt x="349" y="240"/>
                  </a:lnTo>
                  <a:lnTo>
                    <a:pt x="342" y="242"/>
                  </a:lnTo>
                  <a:lnTo>
                    <a:pt x="348" y="248"/>
                  </a:lnTo>
                  <a:lnTo>
                    <a:pt x="356" y="254"/>
                  </a:lnTo>
                  <a:lnTo>
                    <a:pt x="359" y="259"/>
                  </a:lnTo>
                  <a:lnTo>
                    <a:pt x="355" y="268"/>
                  </a:lnTo>
                  <a:lnTo>
                    <a:pt x="358" y="271"/>
                  </a:lnTo>
                  <a:lnTo>
                    <a:pt x="365" y="271"/>
                  </a:lnTo>
                  <a:lnTo>
                    <a:pt x="370" y="269"/>
                  </a:lnTo>
                  <a:lnTo>
                    <a:pt x="372" y="277"/>
                  </a:lnTo>
                  <a:lnTo>
                    <a:pt x="377" y="277"/>
                  </a:lnTo>
                  <a:lnTo>
                    <a:pt x="380" y="278"/>
                  </a:lnTo>
                  <a:lnTo>
                    <a:pt x="377" y="287"/>
                  </a:lnTo>
                  <a:lnTo>
                    <a:pt x="384" y="295"/>
                  </a:lnTo>
                  <a:lnTo>
                    <a:pt x="388" y="296"/>
                  </a:lnTo>
                  <a:lnTo>
                    <a:pt x="386" y="305"/>
                  </a:lnTo>
                  <a:lnTo>
                    <a:pt x="380" y="302"/>
                  </a:lnTo>
                  <a:lnTo>
                    <a:pt x="378" y="310"/>
                  </a:lnTo>
                  <a:lnTo>
                    <a:pt x="373" y="316"/>
                  </a:lnTo>
                  <a:lnTo>
                    <a:pt x="374" y="317"/>
                  </a:lnTo>
                  <a:lnTo>
                    <a:pt x="371" y="320"/>
                  </a:lnTo>
                  <a:lnTo>
                    <a:pt x="359" y="324"/>
                  </a:lnTo>
                  <a:lnTo>
                    <a:pt x="354" y="325"/>
                  </a:lnTo>
                  <a:lnTo>
                    <a:pt x="353" y="326"/>
                  </a:lnTo>
                  <a:lnTo>
                    <a:pt x="342" y="325"/>
                  </a:lnTo>
                  <a:lnTo>
                    <a:pt x="338" y="330"/>
                  </a:lnTo>
                  <a:lnTo>
                    <a:pt x="336" y="326"/>
                  </a:lnTo>
                  <a:lnTo>
                    <a:pt x="334" y="325"/>
                  </a:lnTo>
                  <a:lnTo>
                    <a:pt x="324" y="330"/>
                  </a:lnTo>
                  <a:lnTo>
                    <a:pt x="319" y="331"/>
                  </a:lnTo>
                  <a:lnTo>
                    <a:pt x="323" y="340"/>
                  </a:lnTo>
                  <a:lnTo>
                    <a:pt x="325" y="346"/>
                  </a:lnTo>
                  <a:lnTo>
                    <a:pt x="322" y="346"/>
                  </a:lnTo>
                  <a:lnTo>
                    <a:pt x="316" y="348"/>
                  </a:lnTo>
                  <a:lnTo>
                    <a:pt x="319" y="351"/>
                  </a:lnTo>
                  <a:lnTo>
                    <a:pt x="316" y="355"/>
                  </a:lnTo>
                  <a:lnTo>
                    <a:pt x="322" y="365"/>
                  </a:lnTo>
                  <a:lnTo>
                    <a:pt x="319" y="366"/>
                  </a:lnTo>
                  <a:lnTo>
                    <a:pt x="320" y="371"/>
                  </a:lnTo>
                  <a:lnTo>
                    <a:pt x="306" y="373"/>
                  </a:lnTo>
                  <a:lnTo>
                    <a:pt x="306" y="371"/>
                  </a:lnTo>
                  <a:lnTo>
                    <a:pt x="296" y="371"/>
                  </a:lnTo>
                  <a:lnTo>
                    <a:pt x="294" y="359"/>
                  </a:lnTo>
                  <a:lnTo>
                    <a:pt x="286" y="356"/>
                  </a:lnTo>
                  <a:lnTo>
                    <a:pt x="277" y="356"/>
                  </a:lnTo>
                  <a:lnTo>
                    <a:pt x="274" y="357"/>
                  </a:lnTo>
                  <a:lnTo>
                    <a:pt x="269" y="361"/>
                  </a:lnTo>
                  <a:lnTo>
                    <a:pt x="262" y="367"/>
                  </a:lnTo>
                  <a:lnTo>
                    <a:pt x="244" y="366"/>
                  </a:lnTo>
                  <a:lnTo>
                    <a:pt x="246" y="377"/>
                  </a:lnTo>
                  <a:lnTo>
                    <a:pt x="246" y="378"/>
                  </a:lnTo>
                  <a:lnTo>
                    <a:pt x="240" y="379"/>
                  </a:lnTo>
                  <a:lnTo>
                    <a:pt x="240" y="384"/>
                  </a:lnTo>
                  <a:lnTo>
                    <a:pt x="238" y="385"/>
                  </a:lnTo>
                  <a:lnTo>
                    <a:pt x="238" y="390"/>
                  </a:lnTo>
                  <a:lnTo>
                    <a:pt x="235" y="390"/>
                  </a:lnTo>
                  <a:lnTo>
                    <a:pt x="232" y="389"/>
                  </a:lnTo>
                  <a:lnTo>
                    <a:pt x="228" y="384"/>
                  </a:lnTo>
                  <a:lnTo>
                    <a:pt x="227" y="385"/>
                  </a:lnTo>
                  <a:lnTo>
                    <a:pt x="226" y="381"/>
                  </a:lnTo>
                  <a:lnTo>
                    <a:pt x="226" y="387"/>
                  </a:lnTo>
                  <a:lnTo>
                    <a:pt x="217" y="389"/>
                  </a:lnTo>
                  <a:lnTo>
                    <a:pt x="215" y="386"/>
                  </a:lnTo>
                  <a:lnTo>
                    <a:pt x="216" y="389"/>
                  </a:lnTo>
                  <a:lnTo>
                    <a:pt x="214" y="393"/>
                  </a:lnTo>
                  <a:lnTo>
                    <a:pt x="214" y="397"/>
                  </a:lnTo>
                  <a:lnTo>
                    <a:pt x="209" y="401"/>
                  </a:lnTo>
                  <a:lnTo>
                    <a:pt x="211" y="402"/>
                  </a:lnTo>
                  <a:lnTo>
                    <a:pt x="211" y="405"/>
                  </a:lnTo>
                  <a:lnTo>
                    <a:pt x="206" y="410"/>
                  </a:lnTo>
                  <a:lnTo>
                    <a:pt x="205" y="416"/>
                  </a:lnTo>
                  <a:lnTo>
                    <a:pt x="200" y="420"/>
                  </a:lnTo>
                  <a:lnTo>
                    <a:pt x="199" y="421"/>
                  </a:lnTo>
                  <a:lnTo>
                    <a:pt x="199" y="428"/>
                  </a:lnTo>
                  <a:lnTo>
                    <a:pt x="202" y="432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194" y="450"/>
                  </a:lnTo>
                  <a:lnTo>
                    <a:pt x="187" y="455"/>
                  </a:lnTo>
                  <a:lnTo>
                    <a:pt x="185" y="461"/>
                  </a:lnTo>
                  <a:lnTo>
                    <a:pt x="182" y="462"/>
                  </a:lnTo>
                  <a:lnTo>
                    <a:pt x="179" y="462"/>
                  </a:lnTo>
                  <a:lnTo>
                    <a:pt x="175" y="462"/>
                  </a:lnTo>
                  <a:lnTo>
                    <a:pt x="166" y="455"/>
                  </a:lnTo>
                  <a:lnTo>
                    <a:pt x="162" y="458"/>
                  </a:lnTo>
                  <a:lnTo>
                    <a:pt x="155" y="457"/>
                  </a:lnTo>
                  <a:lnTo>
                    <a:pt x="156" y="453"/>
                  </a:lnTo>
                  <a:lnTo>
                    <a:pt x="151" y="457"/>
                  </a:lnTo>
                  <a:lnTo>
                    <a:pt x="151" y="459"/>
                  </a:lnTo>
                  <a:lnTo>
                    <a:pt x="144" y="467"/>
                  </a:lnTo>
                  <a:lnTo>
                    <a:pt x="145" y="461"/>
                  </a:lnTo>
                  <a:lnTo>
                    <a:pt x="143" y="464"/>
                  </a:lnTo>
                  <a:lnTo>
                    <a:pt x="142" y="464"/>
                  </a:lnTo>
                  <a:lnTo>
                    <a:pt x="137" y="468"/>
                  </a:lnTo>
                  <a:lnTo>
                    <a:pt x="131" y="463"/>
                  </a:lnTo>
                  <a:lnTo>
                    <a:pt x="133" y="459"/>
                  </a:lnTo>
                  <a:lnTo>
                    <a:pt x="120" y="455"/>
                  </a:lnTo>
                  <a:lnTo>
                    <a:pt x="114" y="453"/>
                  </a:lnTo>
                  <a:lnTo>
                    <a:pt x="119" y="441"/>
                  </a:lnTo>
                  <a:lnTo>
                    <a:pt x="124" y="434"/>
                  </a:lnTo>
                  <a:lnTo>
                    <a:pt x="120" y="428"/>
                  </a:lnTo>
                  <a:lnTo>
                    <a:pt x="122" y="425"/>
                  </a:lnTo>
                  <a:lnTo>
                    <a:pt x="124" y="423"/>
                  </a:lnTo>
                  <a:lnTo>
                    <a:pt x="113" y="416"/>
                  </a:lnTo>
                  <a:lnTo>
                    <a:pt x="108" y="414"/>
                  </a:lnTo>
                  <a:lnTo>
                    <a:pt x="101" y="415"/>
                  </a:lnTo>
                  <a:lnTo>
                    <a:pt x="95" y="413"/>
                  </a:lnTo>
                  <a:lnTo>
                    <a:pt x="91" y="416"/>
                  </a:lnTo>
                  <a:lnTo>
                    <a:pt x="89" y="414"/>
                  </a:lnTo>
                  <a:lnTo>
                    <a:pt x="82" y="414"/>
                  </a:lnTo>
                  <a:lnTo>
                    <a:pt x="77" y="414"/>
                  </a:lnTo>
                  <a:lnTo>
                    <a:pt x="76" y="415"/>
                  </a:lnTo>
                  <a:lnTo>
                    <a:pt x="68" y="416"/>
                  </a:lnTo>
                  <a:lnTo>
                    <a:pt x="66" y="417"/>
                  </a:lnTo>
                  <a:lnTo>
                    <a:pt x="62" y="426"/>
                  </a:lnTo>
                  <a:lnTo>
                    <a:pt x="61" y="425"/>
                  </a:lnTo>
                  <a:lnTo>
                    <a:pt x="53" y="427"/>
                  </a:lnTo>
                  <a:lnTo>
                    <a:pt x="48" y="429"/>
                  </a:lnTo>
                  <a:lnTo>
                    <a:pt x="38" y="432"/>
                  </a:lnTo>
                  <a:lnTo>
                    <a:pt x="37" y="432"/>
                  </a:lnTo>
                  <a:lnTo>
                    <a:pt x="35" y="425"/>
                  </a:lnTo>
                  <a:lnTo>
                    <a:pt x="38" y="422"/>
                  </a:lnTo>
                  <a:lnTo>
                    <a:pt x="34" y="419"/>
                  </a:lnTo>
                  <a:lnTo>
                    <a:pt x="29" y="417"/>
                  </a:lnTo>
                  <a:lnTo>
                    <a:pt x="29" y="402"/>
                  </a:lnTo>
                  <a:lnTo>
                    <a:pt x="26" y="398"/>
                  </a:lnTo>
                  <a:lnTo>
                    <a:pt x="29" y="395"/>
                  </a:lnTo>
                  <a:lnTo>
                    <a:pt x="30" y="392"/>
                  </a:lnTo>
                  <a:lnTo>
                    <a:pt x="28" y="385"/>
                  </a:lnTo>
                  <a:lnTo>
                    <a:pt x="25" y="383"/>
                  </a:lnTo>
                  <a:lnTo>
                    <a:pt x="25" y="380"/>
                  </a:lnTo>
                  <a:lnTo>
                    <a:pt x="24" y="371"/>
                  </a:lnTo>
                  <a:lnTo>
                    <a:pt x="16" y="368"/>
                  </a:lnTo>
                  <a:lnTo>
                    <a:pt x="18" y="362"/>
                  </a:lnTo>
                  <a:lnTo>
                    <a:pt x="22" y="353"/>
                  </a:lnTo>
                  <a:lnTo>
                    <a:pt x="24" y="351"/>
                  </a:lnTo>
                  <a:lnTo>
                    <a:pt x="24" y="342"/>
                  </a:lnTo>
                  <a:lnTo>
                    <a:pt x="30" y="336"/>
                  </a:lnTo>
                  <a:lnTo>
                    <a:pt x="38" y="329"/>
                  </a:lnTo>
                  <a:lnTo>
                    <a:pt x="42" y="312"/>
                  </a:lnTo>
                  <a:lnTo>
                    <a:pt x="43" y="307"/>
                  </a:lnTo>
                  <a:lnTo>
                    <a:pt x="38" y="299"/>
                  </a:lnTo>
                  <a:lnTo>
                    <a:pt x="46" y="287"/>
                  </a:lnTo>
                  <a:lnTo>
                    <a:pt x="46" y="286"/>
                  </a:lnTo>
                  <a:lnTo>
                    <a:pt x="48" y="281"/>
                  </a:lnTo>
                  <a:lnTo>
                    <a:pt x="47" y="272"/>
                  </a:lnTo>
                  <a:lnTo>
                    <a:pt x="43" y="268"/>
                  </a:lnTo>
                  <a:lnTo>
                    <a:pt x="47" y="262"/>
                  </a:lnTo>
                  <a:lnTo>
                    <a:pt x="43" y="253"/>
                  </a:lnTo>
                  <a:lnTo>
                    <a:pt x="32" y="247"/>
                  </a:lnTo>
                  <a:lnTo>
                    <a:pt x="35" y="242"/>
                  </a:lnTo>
                  <a:lnTo>
                    <a:pt x="38" y="242"/>
                  </a:lnTo>
                  <a:lnTo>
                    <a:pt x="40" y="240"/>
                  </a:lnTo>
                  <a:lnTo>
                    <a:pt x="47" y="236"/>
                  </a:lnTo>
                  <a:lnTo>
                    <a:pt x="55" y="234"/>
                  </a:lnTo>
                  <a:lnTo>
                    <a:pt x="60" y="226"/>
                  </a:lnTo>
                  <a:lnTo>
                    <a:pt x="58" y="221"/>
                  </a:lnTo>
                  <a:lnTo>
                    <a:pt x="59" y="21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2435572" y="1477541"/>
              <a:ext cx="444500" cy="269875"/>
            </a:xfrm>
            <a:custGeom>
              <a:avLst/>
              <a:gdLst>
                <a:gd name="T0" fmla="*/ 2147483647 w 280"/>
                <a:gd name="T1" fmla="*/ 0 h 170"/>
                <a:gd name="T2" fmla="*/ 2147483647 w 280"/>
                <a:gd name="T3" fmla="*/ 2147483647 h 170"/>
                <a:gd name="T4" fmla="*/ 2147483647 w 280"/>
                <a:gd name="T5" fmla="*/ 2147483647 h 170"/>
                <a:gd name="T6" fmla="*/ 2147483647 w 280"/>
                <a:gd name="T7" fmla="*/ 2147483647 h 170"/>
                <a:gd name="T8" fmla="*/ 2147483647 w 280"/>
                <a:gd name="T9" fmla="*/ 2147483647 h 170"/>
                <a:gd name="T10" fmla="*/ 2147483647 w 280"/>
                <a:gd name="T11" fmla="*/ 2147483647 h 170"/>
                <a:gd name="T12" fmla="*/ 2147483647 w 280"/>
                <a:gd name="T13" fmla="*/ 2147483647 h 170"/>
                <a:gd name="T14" fmla="*/ 2147483647 w 280"/>
                <a:gd name="T15" fmla="*/ 2147483647 h 170"/>
                <a:gd name="T16" fmla="*/ 2147483647 w 280"/>
                <a:gd name="T17" fmla="*/ 2147483647 h 170"/>
                <a:gd name="T18" fmla="*/ 2147483647 w 280"/>
                <a:gd name="T19" fmla="*/ 2147483647 h 170"/>
                <a:gd name="T20" fmla="*/ 2147483647 w 280"/>
                <a:gd name="T21" fmla="*/ 2147483647 h 170"/>
                <a:gd name="T22" fmla="*/ 2147483647 w 280"/>
                <a:gd name="T23" fmla="*/ 2147483647 h 170"/>
                <a:gd name="T24" fmla="*/ 0 w 280"/>
                <a:gd name="T25" fmla="*/ 2147483647 h 170"/>
                <a:gd name="T26" fmla="*/ 2147483647 w 280"/>
                <a:gd name="T27" fmla="*/ 2147483647 h 170"/>
                <a:gd name="T28" fmla="*/ 2147483647 w 280"/>
                <a:gd name="T29" fmla="*/ 2147483647 h 170"/>
                <a:gd name="T30" fmla="*/ 2147483647 w 280"/>
                <a:gd name="T31" fmla="*/ 2147483647 h 170"/>
                <a:gd name="T32" fmla="*/ 2147483647 w 280"/>
                <a:gd name="T33" fmla="*/ 2147483647 h 170"/>
                <a:gd name="T34" fmla="*/ 2147483647 w 280"/>
                <a:gd name="T35" fmla="*/ 2147483647 h 170"/>
                <a:gd name="T36" fmla="*/ 2147483647 w 280"/>
                <a:gd name="T37" fmla="*/ 2147483647 h 170"/>
                <a:gd name="T38" fmla="*/ 2147483647 w 280"/>
                <a:gd name="T39" fmla="*/ 2147483647 h 170"/>
                <a:gd name="T40" fmla="*/ 2147483647 w 280"/>
                <a:gd name="T41" fmla="*/ 2147483647 h 170"/>
                <a:gd name="T42" fmla="*/ 2147483647 w 280"/>
                <a:gd name="T43" fmla="*/ 2147483647 h 170"/>
                <a:gd name="T44" fmla="*/ 2147483647 w 280"/>
                <a:gd name="T45" fmla="*/ 2147483647 h 170"/>
                <a:gd name="T46" fmla="*/ 2147483647 w 280"/>
                <a:gd name="T47" fmla="*/ 2147483647 h 170"/>
                <a:gd name="T48" fmla="*/ 2147483647 w 280"/>
                <a:gd name="T49" fmla="*/ 2147483647 h 170"/>
                <a:gd name="T50" fmla="*/ 2147483647 w 280"/>
                <a:gd name="T51" fmla="*/ 2147483647 h 170"/>
                <a:gd name="T52" fmla="*/ 2147483647 w 280"/>
                <a:gd name="T53" fmla="*/ 2147483647 h 170"/>
                <a:gd name="T54" fmla="*/ 2147483647 w 280"/>
                <a:gd name="T55" fmla="*/ 2147483647 h 170"/>
                <a:gd name="T56" fmla="*/ 2147483647 w 280"/>
                <a:gd name="T57" fmla="*/ 2147483647 h 170"/>
                <a:gd name="T58" fmla="*/ 2147483647 w 280"/>
                <a:gd name="T59" fmla="*/ 2147483647 h 170"/>
                <a:gd name="T60" fmla="*/ 2147483647 w 280"/>
                <a:gd name="T61" fmla="*/ 2147483647 h 170"/>
                <a:gd name="T62" fmla="*/ 2147483647 w 280"/>
                <a:gd name="T63" fmla="*/ 2147483647 h 170"/>
                <a:gd name="T64" fmla="*/ 2147483647 w 280"/>
                <a:gd name="T65" fmla="*/ 2147483647 h 170"/>
                <a:gd name="T66" fmla="*/ 2147483647 w 280"/>
                <a:gd name="T67" fmla="*/ 2147483647 h 170"/>
                <a:gd name="T68" fmla="*/ 2147483647 w 280"/>
                <a:gd name="T69" fmla="*/ 2147483647 h 170"/>
                <a:gd name="T70" fmla="*/ 2147483647 w 280"/>
                <a:gd name="T71" fmla="*/ 2147483647 h 170"/>
                <a:gd name="T72" fmla="*/ 2147483647 w 280"/>
                <a:gd name="T73" fmla="*/ 2147483647 h 170"/>
                <a:gd name="T74" fmla="*/ 2147483647 w 280"/>
                <a:gd name="T75" fmla="*/ 2147483647 h 170"/>
                <a:gd name="T76" fmla="*/ 2147483647 w 280"/>
                <a:gd name="T77" fmla="*/ 2147483647 h 170"/>
                <a:gd name="T78" fmla="*/ 2147483647 w 280"/>
                <a:gd name="T79" fmla="*/ 2147483647 h 170"/>
                <a:gd name="T80" fmla="*/ 2147483647 w 280"/>
                <a:gd name="T81" fmla="*/ 2147483647 h 170"/>
                <a:gd name="T82" fmla="*/ 2147483647 w 280"/>
                <a:gd name="T83" fmla="*/ 2147483647 h 170"/>
                <a:gd name="T84" fmla="*/ 2147483647 w 280"/>
                <a:gd name="T85" fmla="*/ 2147483647 h 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80" h="170">
                  <a:moveTo>
                    <a:pt x="198" y="5"/>
                  </a:moveTo>
                  <a:lnTo>
                    <a:pt x="193" y="5"/>
                  </a:lnTo>
                  <a:lnTo>
                    <a:pt x="191" y="0"/>
                  </a:lnTo>
                  <a:lnTo>
                    <a:pt x="184" y="0"/>
                  </a:lnTo>
                  <a:lnTo>
                    <a:pt x="181" y="9"/>
                  </a:lnTo>
                  <a:lnTo>
                    <a:pt x="173" y="7"/>
                  </a:lnTo>
                  <a:lnTo>
                    <a:pt x="164" y="12"/>
                  </a:lnTo>
                  <a:lnTo>
                    <a:pt x="166" y="15"/>
                  </a:lnTo>
                  <a:lnTo>
                    <a:pt x="162" y="15"/>
                  </a:lnTo>
                  <a:lnTo>
                    <a:pt x="154" y="23"/>
                  </a:lnTo>
                  <a:lnTo>
                    <a:pt x="148" y="24"/>
                  </a:lnTo>
                  <a:lnTo>
                    <a:pt x="145" y="27"/>
                  </a:lnTo>
                  <a:lnTo>
                    <a:pt x="140" y="27"/>
                  </a:lnTo>
                  <a:lnTo>
                    <a:pt x="136" y="24"/>
                  </a:lnTo>
                  <a:lnTo>
                    <a:pt x="131" y="24"/>
                  </a:lnTo>
                  <a:lnTo>
                    <a:pt x="121" y="20"/>
                  </a:lnTo>
                  <a:lnTo>
                    <a:pt x="113" y="30"/>
                  </a:lnTo>
                  <a:lnTo>
                    <a:pt x="109" y="30"/>
                  </a:lnTo>
                  <a:lnTo>
                    <a:pt x="102" y="31"/>
                  </a:lnTo>
                  <a:lnTo>
                    <a:pt x="96" y="41"/>
                  </a:lnTo>
                  <a:lnTo>
                    <a:pt x="92" y="39"/>
                  </a:lnTo>
                  <a:lnTo>
                    <a:pt x="88" y="35"/>
                  </a:lnTo>
                  <a:lnTo>
                    <a:pt x="80" y="39"/>
                  </a:lnTo>
                  <a:lnTo>
                    <a:pt x="73" y="42"/>
                  </a:lnTo>
                  <a:lnTo>
                    <a:pt x="65" y="29"/>
                  </a:lnTo>
                  <a:lnTo>
                    <a:pt x="60" y="20"/>
                  </a:lnTo>
                  <a:lnTo>
                    <a:pt x="53" y="23"/>
                  </a:lnTo>
                  <a:lnTo>
                    <a:pt x="49" y="30"/>
                  </a:lnTo>
                  <a:lnTo>
                    <a:pt x="48" y="37"/>
                  </a:lnTo>
                  <a:lnTo>
                    <a:pt x="37" y="41"/>
                  </a:lnTo>
                  <a:lnTo>
                    <a:pt x="31" y="45"/>
                  </a:lnTo>
                  <a:lnTo>
                    <a:pt x="23" y="47"/>
                  </a:lnTo>
                  <a:lnTo>
                    <a:pt x="18" y="45"/>
                  </a:lnTo>
                  <a:lnTo>
                    <a:pt x="14" y="50"/>
                  </a:lnTo>
                  <a:lnTo>
                    <a:pt x="10" y="47"/>
                  </a:lnTo>
                  <a:lnTo>
                    <a:pt x="4" y="50"/>
                  </a:lnTo>
                  <a:lnTo>
                    <a:pt x="1" y="57"/>
                  </a:lnTo>
                  <a:lnTo>
                    <a:pt x="1" y="63"/>
                  </a:lnTo>
                  <a:lnTo>
                    <a:pt x="0" y="73"/>
                  </a:lnTo>
                  <a:lnTo>
                    <a:pt x="1" y="79"/>
                  </a:lnTo>
                  <a:lnTo>
                    <a:pt x="4" y="81"/>
                  </a:lnTo>
                  <a:lnTo>
                    <a:pt x="2" y="86"/>
                  </a:lnTo>
                  <a:lnTo>
                    <a:pt x="6" y="93"/>
                  </a:lnTo>
                  <a:lnTo>
                    <a:pt x="18" y="101"/>
                  </a:lnTo>
                  <a:lnTo>
                    <a:pt x="23" y="102"/>
                  </a:lnTo>
                  <a:lnTo>
                    <a:pt x="25" y="101"/>
                  </a:lnTo>
                  <a:lnTo>
                    <a:pt x="25" y="107"/>
                  </a:lnTo>
                  <a:lnTo>
                    <a:pt x="28" y="108"/>
                  </a:lnTo>
                  <a:lnTo>
                    <a:pt x="29" y="110"/>
                  </a:lnTo>
                  <a:lnTo>
                    <a:pt x="35" y="110"/>
                  </a:lnTo>
                  <a:lnTo>
                    <a:pt x="41" y="109"/>
                  </a:lnTo>
                  <a:lnTo>
                    <a:pt x="48" y="113"/>
                  </a:lnTo>
                  <a:lnTo>
                    <a:pt x="48" y="116"/>
                  </a:lnTo>
                  <a:lnTo>
                    <a:pt x="44" y="120"/>
                  </a:lnTo>
                  <a:lnTo>
                    <a:pt x="44" y="133"/>
                  </a:lnTo>
                  <a:lnTo>
                    <a:pt x="47" y="138"/>
                  </a:lnTo>
                  <a:lnTo>
                    <a:pt x="47" y="150"/>
                  </a:lnTo>
                  <a:lnTo>
                    <a:pt x="48" y="156"/>
                  </a:lnTo>
                  <a:lnTo>
                    <a:pt x="50" y="159"/>
                  </a:lnTo>
                  <a:lnTo>
                    <a:pt x="60" y="161"/>
                  </a:lnTo>
                  <a:lnTo>
                    <a:pt x="62" y="164"/>
                  </a:lnTo>
                  <a:lnTo>
                    <a:pt x="60" y="169"/>
                  </a:lnTo>
                  <a:lnTo>
                    <a:pt x="73" y="170"/>
                  </a:lnTo>
                  <a:lnTo>
                    <a:pt x="77" y="169"/>
                  </a:lnTo>
                  <a:lnTo>
                    <a:pt x="79" y="157"/>
                  </a:lnTo>
                  <a:lnTo>
                    <a:pt x="82" y="155"/>
                  </a:lnTo>
                  <a:lnTo>
                    <a:pt x="84" y="168"/>
                  </a:lnTo>
                  <a:lnTo>
                    <a:pt x="88" y="164"/>
                  </a:lnTo>
                  <a:lnTo>
                    <a:pt x="97" y="167"/>
                  </a:lnTo>
                  <a:lnTo>
                    <a:pt x="103" y="169"/>
                  </a:lnTo>
                  <a:lnTo>
                    <a:pt x="114" y="159"/>
                  </a:lnTo>
                  <a:lnTo>
                    <a:pt x="115" y="156"/>
                  </a:lnTo>
                  <a:lnTo>
                    <a:pt x="128" y="156"/>
                  </a:lnTo>
                  <a:lnTo>
                    <a:pt x="138" y="152"/>
                  </a:lnTo>
                  <a:lnTo>
                    <a:pt x="140" y="155"/>
                  </a:lnTo>
                  <a:lnTo>
                    <a:pt x="151" y="147"/>
                  </a:lnTo>
                  <a:lnTo>
                    <a:pt x="152" y="145"/>
                  </a:lnTo>
                  <a:lnTo>
                    <a:pt x="158" y="143"/>
                  </a:lnTo>
                  <a:lnTo>
                    <a:pt x="163" y="134"/>
                  </a:lnTo>
                  <a:lnTo>
                    <a:pt x="173" y="133"/>
                  </a:lnTo>
                  <a:lnTo>
                    <a:pt x="179" y="134"/>
                  </a:lnTo>
                  <a:lnTo>
                    <a:pt x="187" y="129"/>
                  </a:lnTo>
                  <a:lnTo>
                    <a:pt x="198" y="137"/>
                  </a:lnTo>
                  <a:lnTo>
                    <a:pt x="198" y="139"/>
                  </a:lnTo>
                  <a:lnTo>
                    <a:pt x="205" y="137"/>
                  </a:lnTo>
                  <a:lnTo>
                    <a:pt x="215" y="143"/>
                  </a:lnTo>
                  <a:lnTo>
                    <a:pt x="218" y="141"/>
                  </a:lnTo>
                  <a:lnTo>
                    <a:pt x="221" y="141"/>
                  </a:lnTo>
                  <a:lnTo>
                    <a:pt x="227" y="141"/>
                  </a:lnTo>
                  <a:lnTo>
                    <a:pt x="228" y="144"/>
                  </a:lnTo>
                  <a:lnTo>
                    <a:pt x="229" y="144"/>
                  </a:lnTo>
                  <a:lnTo>
                    <a:pt x="230" y="143"/>
                  </a:lnTo>
                  <a:lnTo>
                    <a:pt x="245" y="133"/>
                  </a:lnTo>
                  <a:lnTo>
                    <a:pt x="258" y="126"/>
                  </a:lnTo>
                  <a:lnTo>
                    <a:pt x="260" y="128"/>
                  </a:lnTo>
                  <a:lnTo>
                    <a:pt x="262" y="127"/>
                  </a:lnTo>
                  <a:lnTo>
                    <a:pt x="268" y="128"/>
                  </a:lnTo>
                  <a:lnTo>
                    <a:pt x="269" y="129"/>
                  </a:lnTo>
                  <a:lnTo>
                    <a:pt x="270" y="125"/>
                  </a:lnTo>
                  <a:lnTo>
                    <a:pt x="269" y="123"/>
                  </a:lnTo>
                  <a:lnTo>
                    <a:pt x="276" y="115"/>
                  </a:lnTo>
                  <a:lnTo>
                    <a:pt x="278" y="115"/>
                  </a:lnTo>
                  <a:lnTo>
                    <a:pt x="280" y="113"/>
                  </a:lnTo>
                  <a:lnTo>
                    <a:pt x="275" y="107"/>
                  </a:lnTo>
                  <a:lnTo>
                    <a:pt x="276" y="105"/>
                  </a:lnTo>
                  <a:lnTo>
                    <a:pt x="274" y="103"/>
                  </a:lnTo>
                  <a:lnTo>
                    <a:pt x="272" y="99"/>
                  </a:lnTo>
                  <a:lnTo>
                    <a:pt x="272" y="96"/>
                  </a:lnTo>
                  <a:lnTo>
                    <a:pt x="276" y="92"/>
                  </a:lnTo>
                  <a:lnTo>
                    <a:pt x="277" y="91"/>
                  </a:lnTo>
                  <a:lnTo>
                    <a:pt x="277" y="90"/>
                  </a:lnTo>
                  <a:lnTo>
                    <a:pt x="280" y="85"/>
                  </a:lnTo>
                  <a:lnTo>
                    <a:pt x="277" y="81"/>
                  </a:lnTo>
                  <a:lnTo>
                    <a:pt x="277" y="79"/>
                  </a:lnTo>
                  <a:lnTo>
                    <a:pt x="269" y="77"/>
                  </a:lnTo>
                  <a:lnTo>
                    <a:pt x="263" y="66"/>
                  </a:lnTo>
                  <a:lnTo>
                    <a:pt x="260" y="54"/>
                  </a:lnTo>
                  <a:lnTo>
                    <a:pt x="263" y="53"/>
                  </a:lnTo>
                  <a:lnTo>
                    <a:pt x="262" y="48"/>
                  </a:lnTo>
                  <a:lnTo>
                    <a:pt x="263" y="43"/>
                  </a:lnTo>
                  <a:lnTo>
                    <a:pt x="262" y="38"/>
                  </a:lnTo>
                  <a:lnTo>
                    <a:pt x="262" y="21"/>
                  </a:lnTo>
                  <a:lnTo>
                    <a:pt x="253" y="19"/>
                  </a:lnTo>
                  <a:lnTo>
                    <a:pt x="246" y="21"/>
                  </a:lnTo>
                  <a:lnTo>
                    <a:pt x="233" y="14"/>
                  </a:lnTo>
                  <a:lnTo>
                    <a:pt x="229" y="20"/>
                  </a:lnTo>
                  <a:lnTo>
                    <a:pt x="223" y="18"/>
                  </a:lnTo>
                  <a:lnTo>
                    <a:pt x="223" y="12"/>
                  </a:lnTo>
                  <a:lnTo>
                    <a:pt x="217" y="9"/>
                  </a:lnTo>
                  <a:lnTo>
                    <a:pt x="211" y="2"/>
                  </a:lnTo>
                  <a:lnTo>
                    <a:pt x="198" y="5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4" name="Freeform 48"/>
            <p:cNvSpPr>
              <a:spLocks/>
            </p:cNvSpPr>
            <p:nvPr/>
          </p:nvSpPr>
          <p:spPr bwMode="auto">
            <a:xfrm>
              <a:off x="3372197" y="1920453"/>
              <a:ext cx="1390650" cy="735013"/>
            </a:xfrm>
            <a:custGeom>
              <a:avLst/>
              <a:gdLst>
                <a:gd name="T0" fmla="*/ 2147483647 w 876"/>
                <a:gd name="T1" fmla="*/ 2147483647 h 463"/>
                <a:gd name="T2" fmla="*/ 2147483647 w 876"/>
                <a:gd name="T3" fmla="*/ 2147483647 h 463"/>
                <a:gd name="T4" fmla="*/ 2147483647 w 876"/>
                <a:gd name="T5" fmla="*/ 2147483647 h 463"/>
                <a:gd name="T6" fmla="*/ 2147483647 w 876"/>
                <a:gd name="T7" fmla="*/ 2147483647 h 463"/>
                <a:gd name="T8" fmla="*/ 2147483647 w 876"/>
                <a:gd name="T9" fmla="*/ 2147483647 h 463"/>
                <a:gd name="T10" fmla="*/ 2147483647 w 876"/>
                <a:gd name="T11" fmla="*/ 2147483647 h 463"/>
                <a:gd name="T12" fmla="*/ 2147483647 w 876"/>
                <a:gd name="T13" fmla="*/ 2147483647 h 463"/>
                <a:gd name="T14" fmla="*/ 2147483647 w 876"/>
                <a:gd name="T15" fmla="*/ 2147483647 h 463"/>
                <a:gd name="T16" fmla="*/ 2147483647 w 876"/>
                <a:gd name="T17" fmla="*/ 2147483647 h 463"/>
                <a:gd name="T18" fmla="*/ 2147483647 w 876"/>
                <a:gd name="T19" fmla="*/ 2147483647 h 463"/>
                <a:gd name="T20" fmla="*/ 2147483647 w 876"/>
                <a:gd name="T21" fmla="*/ 2147483647 h 463"/>
                <a:gd name="T22" fmla="*/ 2147483647 w 876"/>
                <a:gd name="T23" fmla="*/ 2147483647 h 463"/>
                <a:gd name="T24" fmla="*/ 2147483647 w 876"/>
                <a:gd name="T25" fmla="*/ 2147483647 h 463"/>
                <a:gd name="T26" fmla="*/ 2147483647 w 876"/>
                <a:gd name="T27" fmla="*/ 2147483647 h 463"/>
                <a:gd name="T28" fmla="*/ 2147483647 w 876"/>
                <a:gd name="T29" fmla="*/ 2147483647 h 463"/>
                <a:gd name="T30" fmla="*/ 2147483647 w 876"/>
                <a:gd name="T31" fmla="*/ 2147483647 h 463"/>
                <a:gd name="T32" fmla="*/ 2147483647 w 876"/>
                <a:gd name="T33" fmla="*/ 2147483647 h 463"/>
                <a:gd name="T34" fmla="*/ 2147483647 w 876"/>
                <a:gd name="T35" fmla="*/ 2147483647 h 463"/>
                <a:gd name="T36" fmla="*/ 2147483647 w 876"/>
                <a:gd name="T37" fmla="*/ 2147483647 h 463"/>
                <a:gd name="T38" fmla="*/ 2147483647 w 876"/>
                <a:gd name="T39" fmla="*/ 2147483647 h 463"/>
                <a:gd name="T40" fmla="*/ 2147483647 w 876"/>
                <a:gd name="T41" fmla="*/ 2147483647 h 463"/>
                <a:gd name="T42" fmla="*/ 2147483647 w 876"/>
                <a:gd name="T43" fmla="*/ 2147483647 h 463"/>
                <a:gd name="T44" fmla="*/ 2147483647 w 876"/>
                <a:gd name="T45" fmla="*/ 2147483647 h 463"/>
                <a:gd name="T46" fmla="*/ 2147483647 w 876"/>
                <a:gd name="T47" fmla="*/ 2147483647 h 463"/>
                <a:gd name="T48" fmla="*/ 2147483647 w 876"/>
                <a:gd name="T49" fmla="*/ 2147483647 h 463"/>
                <a:gd name="T50" fmla="*/ 2147483647 w 876"/>
                <a:gd name="T51" fmla="*/ 2147483647 h 463"/>
                <a:gd name="T52" fmla="*/ 2147483647 w 876"/>
                <a:gd name="T53" fmla="*/ 2147483647 h 463"/>
                <a:gd name="T54" fmla="*/ 2147483647 w 876"/>
                <a:gd name="T55" fmla="*/ 2147483647 h 463"/>
                <a:gd name="T56" fmla="*/ 2147483647 w 876"/>
                <a:gd name="T57" fmla="*/ 2147483647 h 463"/>
                <a:gd name="T58" fmla="*/ 2147483647 w 876"/>
                <a:gd name="T59" fmla="*/ 2147483647 h 463"/>
                <a:gd name="T60" fmla="*/ 2147483647 w 876"/>
                <a:gd name="T61" fmla="*/ 2147483647 h 463"/>
                <a:gd name="T62" fmla="*/ 2147483647 w 876"/>
                <a:gd name="T63" fmla="*/ 2147483647 h 463"/>
                <a:gd name="T64" fmla="*/ 2147483647 w 876"/>
                <a:gd name="T65" fmla="*/ 2147483647 h 463"/>
                <a:gd name="T66" fmla="*/ 2147483647 w 876"/>
                <a:gd name="T67" fmla="*/ 2147483647 h 463"/>
                <a:gd name="T68" fmla="*/ 2147483647 w 876"/>
                <a:gd name="T69" fmla="*/ 2147483647 h 463"/>
                <a:gd name="T70" fmla="*/ 2147483647 w 876"/>
                <a:gd name="T71" fmla="*/ 2147483647 h 463"/>
                <a:gd name="T72" fmla="*/ 2147483647 w 876"/>
                <a:gd name="T73" fmla="*/ 2147483647 h 463"/>
                <a:gd name="T74" fmla="*/ 2147483647 w 876"/>
                <a:gd name="T75" fmla="*/ 2147483647 h 463"/>
                <a:gd name="T76" fmla="*/ 2147483647 w 876"/>
                <a:gd name="T77" fmla="*/ 2147483647 h 463"/>
                <a:gd name="T78" fmla="*/ 2147483647 w 876"/>
                <a:gd name="T79" fmla="*/ 2147483647 h 463"/>
                <a:gd name="T80" fmla="*/ 2147483647 w 876"/>
                <a:gd name="T81" fmla="*/ 2147483647 h 463"/>
                <a:gd name="T82" fmla="*/ 2147483647 w 876"/>
                <a:gd name="T83" fmla="*/ 2147483647 h 463"/>
                <a:gd name="T84" fmla="*/ 2147483647 w 876"/>
                <a:gd name="T85" fmla="*/ 2147483647 h 463"/>
                <a:gd name="T86" fmla="*/ 2147483647 w 876"/>
                <a:gd name="T87" fmla="*/ 2147483647 h 463"/>
                <a:gd name="T88" fmla="*/ 2147483647 w 876"/>
                <a:gd name="T89" fmla="*/ 2147483647 h 463"/>
                <a:gd name="T90" fmla="*/ 2147483647 w 876"/>
                <a:gd name="T91" fmla="*/ 2147483647 h 463"/>
                <a:gd name="T92" fmla="*/ 2147483647 w 876"/>
                <a:gd name="T93" fmla="*/ 2147483647 h 463"/>
                <a:gd name="T94" fmla="*/ 2147483647 w 876"/>
                <a:gd name="T95" fmla="*/ 2147483647 h 463"/>
                <a:gd name="T96" fmla="*/ 2147483647 w 876"/>
                <a:gd name="T97" fmla="*/ 2147483647 h 463"/>
                <a:gd name="T98" fmla="*/ 2147483647 w 876"/>
                <a:gd name="T99" fmla="*/ 2147483647 h 463"/>
                <a:gd name="T100" fmla="*/ 2147483647 w 876"/>
                <a:gd name="T101" fmla="*/ 2147483647 h 463"/>
                <a:gd name="T102" fmla="*/ 2147483647 w 876"/>
                <a:gd name="T103" fmla="*/ 2147483647 h 463"/>
                <a:gd name="T104" fmla="*/ 2147483647 w 876"/>
                <a:gd name="T105" fmla="*/ 2147483647 h 463"/>
                <a:gd name="T106" fmla="*/ 2147483647 w 876"/>
                <a:gd name="T107" fmla="*/ 2147483647 h 463"/>
                <a:gd name="T108" fmla="*/ 2147483647 w 876"/>
                <a:gd name="T109" fmla="*/ 2147483647 h 463"/>
                <a:gd name="T110" fmla="*/ 2147483647 w 876"/>
                <a:gd name="T111" fmla="*/ 2147483647 h 463"/>
                <a:gd name="T112" fmla="*/ 2147483647 w 876"/>
                <a:gd name="T113" fmla="*/ 2147483647 h 463"/>
                <a:gd name="T114" fmla="*/ 2147483647 w 876"/>
                <a:gd name="T115" fmla="*/ 2147483647 h 463"/>
                <a:gd name="T116" fmla="*/ 2147483647 w 876"/>
                <a:gd name="T117" fmla="*/ 2147483647 h 463"/>
                <a:gd name="T118" fmla="*/ 2147483647 w 876"/>
                <a:gd name="T119" fmla="*/ 2147483647 h 463"/>
                <a:gd name="T120" fmla="*/ 2147483647 w 876"/>
                <a:gd name="T121" fmla="*/ 2147483647 h 46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76" h="463">
                  <a:moveTo>
                    <a:pt x="505" y="63"/>
                  </a:moveTo>
                  <a:lnTo>
                    <a:pt x="497" y="65"/>
                  </a:lnTo>
                  <a:lnTo>
                    <a:pt x="495" y="66"/>
                  </a:lnTo>
                  <a:lnTo>
                    <a:pt x="484" y="66"/>
                  </a:lnTo>
                  <a:lnTo>
                    <a:pt x="483" y="69"/>
                  </a:lnTo>
                  <a:lnTo>
                    <a:pt x="475" y="63"/>
                  </a:lnTo>
                  <a:lnTo>
                    <a:pt x="467" y="60"/>
                  </a:lnTo>
                  <a:lnTo>
                    <a:pt x="462" y="59"/>
                  </a:lnTo>
                  <a:lnTo>
                    <a:pt x="459" y="63"/>
                  </a:lnTo>
                  <a:lnTo>
                    <a:pt x="450" y="63"/>
                  </a:lnTo>
                  <a:lnTo>
                    <a:pt x="445" y="62"/>
                  </a:lnTo>
                  <a:lnTo>
                    <a:pt x="438" y="65"/>
                  </a:lnTo>
                  <a:lnTo>
                    <a:pt x="432" y="69"/>
                  </a:lnTo>
                  <a:lnTo>
                    <a:pt x="431" y="71"/>
                  </a:lnTo>
                  <a:lnTo>
                    <a:pt x="424" y="71"/>
                  </a:lnTo>
                  <a:lnTo>
                    <a:pt x="417" y="76"/>
                  </a:lnTo>
                  <a:lnTo>
                    <a:pt x="419" y="72"/>
                  </a:lnTo>
                  <a:lnTo>
                    <a:pt x="414" y="74"/>
                  </a:lnTo>
                  <a:lnTo>
                    <a:pt x="414" y="72"/>
                  </a:lnTo>
                  <a:lnTo>
                    <a:pt x="413" y="72"/>
                  </a:lnTo>
                  <a:lnTo>
                    <a:pt x="412" y="70"/>
                  </a:lnTo>
                  <a:lnTo>
                    <a:pt x="407" y="70"/>
                  </a:lnTo>
                  <a:lnTo>
                    <a:pt x="401" y="68"/>
                  </a:lnTo>
                  <a:lnTo>
                    <a:pt x="396" y="69"/>
                  </a:lnTo>
                  <a:lnTo>
                    <a:pt x="395" y="66"/>
                  </a:lnTo>
                  <a:lnTo>
                    <a:pt x="388" y="65"/>
                  </a:lnTo>
                  <a:lnTo>
                    <a:pt x="381" y="62"/>
                  </a:lnTo>
                  <a:lnTo>
                    <a:pt x="382" y="59"/>
                  </a:lnTo>
                  <a:lnTo>
                    <a:pt x="378" y="51"/>
                  </a:lnTo>
                  <a:lnTo>
                    <a:pt x="376" y="50"/>
                  </a:lnTo>
                  <a:lnTo>
                    <a:pt x="373" y="54"/>
                  </a:lnTo>
                  <a:lnTo>
                    <a:pt x="369" y="59"/>
                  </a:lnTo>
                  <a:lnTo>
                    <a:pt x="369" y="57"/>
                  </a:lnTo>
                  <a:lnTo>
                    <a:pt x="367" y="52"/>
                  </a:lnTo>
                  <a:lnTo>
                    <a:pt x="358" y="64"/>
                  </a:lnTo>
                  <a:lnTo>
                    <a:pt x="353" y="69"/>
                  </a:lnTo>
                  <a:lnTo>
                    <a:pt x="348" y="72"/>
                  </a:lnTo>
                  <a:lnTo>
                    <a:pt x="345" y="75"/>
                  </a:lnTo>
                  <a:lnTo>
                    <a:pt x="342" y="75"/>
                  </a:lnTo>
                  <a:lnTo>
                    <a:pt x="328" y="76"/>
                  </a:lnTo>
                  <a:lnTo>
                    <a:pt x="322" y="72"/>
                  </a:lnTo>
                  <a:lnTo>
                    <a:pt x="312" y="68"/>
                  </a:lnTo>
                  <a:lnTo>
                    <a:pt x="307" y="66"/>
                  </a:lnTo>
                  <a:lnTo>
                    <a:pt x="303" y="59"/>
                  </a:lnTo>
                  <a:lnTo>
                    <a:pt x="300" y="53"/>
                  </a:lnTo>
                  <a:lnTo>
                    <a:pt x="294" y="52"/>
                  </a:lnTo>
                  <a:lnTo>
                    <a:pt x="286" y="58"/>
                  </a:lnTo>
                  <a:lnTo>
                    <a:pt x="276" y="52"/>
                  </a:lnTo>
                  <a:lnTo>
                    <a:pt x="274" y="51"/>
                  </a:lnTo>
                  <a:lnTo>
                    <a:pt x="273" y="48"/>
                  </a:lnTo>
                  <a:lnTo>
                    <a:pt x="264" y="46"/>
                  </a:lnTo>
                  <a:lnTo>
                    <a:pt x="263" y="45"/>
                  </a:lnTo>
                  <a:lnTo>
                    <a:pt x="257" y="39"/>
                  </a:lnTo>
                  <a:lnTo>
                    <a:pt x="250" y="35"/>
                  </a:lnTo>
                  <a:lnTo>
                    <a:pt x="243" y="36"/>
                  </a:lnTo>
                  <a:lnTo>
                    <a:pt x="239" y="32"/>
                  </a:lnTo>
                  <a:lnTo>
                    <a:pt x="235" y="33"/>
                  </a:lnTo>
                  <a:lnTo>
                    <a:pt x="229" y="36"/>
                  </a:lnTo>
                  <a:lnTo>
                    <a:pt x="227" y="38"/>
                  </a:lnTo>
                  <a:lnTo>
                    <a:pt x="221" y="39"/>
                  </a:lnTo>
                  <a:lnTo>
                    <a:pt x="219" y="32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08" y="26"/>
                  </a:lnTo>
                  <a:lnTo>
                    <a:pt x="204" y="23"/>
                  </a:lnTo>
                  <a:lnTo>
                    <a:pt x="205" y="18"/>
                  </a:lnTo>
                  <a:lnTo>
                    <a:pt x="203" y="11"/>
                  </a:lnTo>
                  <a:lnTo>
                    <a:pt x="195" y="3"/>
                  </a:lnTo>
                  <a:lnTo>
                    <a:pt x="191" y="4"/>
                  </a:lnTo>
                  <a:lnTo>
                    <a:pt x="190" y="4"/>
                  </a:lnTo>
                  <a:lnTo>
                    <a:pt x="184" y="10"/>
                  </a:lnTo>
                  <a:lnTo>
                    <a:pt x="178" y="14"/>
                  </a:lnTo>
                  <a:lnTo>
                    <a:pt x="178" y="10"/>
                  </a:lnTo>
                  <a:lnTo>
                    <a:pt x="179" y="3"/>
                  </a:lnTo>
                  <a:lnTo>
                    <a:pt x="175" y="0"/>
                  </a:lnTo>
                  <a:lnTo>
                    <a:pt x="171" y="3"/>
                  </a:lnTo>
                  <a:lnTo>
                    <a:pt x="167" y="8"/>
                  </a:lnTo>
                  <a:lnTo>
                    <a:pt x="173" y="17"/>
                  </a:lnTo>
                  <a:lnTo>
                    <a:pt x="169" y="22"/>
                  </a:lnTo>
                  <a:lnTo>
                    <a:pt x="160" y="14"/>
                  </a:lnTo>
                  <a:lnTo>
                    <a:pt x="160" y="15"/>
                  </a:lnTo>
                  <a:lnTo>
                    <a:pt x="156" y="20"/>
                  </a:lnTo>
                  <a:lnTo>
                    <a:pt x="155" y="28"/>
                  </a:lnTo>
                  <a:lnTo>
                    <a:pt x="153" y="23"/>
                  </a:lnTo>
                  <a:lnTo>
                    <a:pt x="144" y="17"/>
                  </a:lnTo>
                  <a:lnTo>
                    <a:pt x="139" y="10"/>
                  </a:lnTo>
                  <a:lnTo>
                    <a:pt x="138" y="9"/>
                  </a:lnTo>
                  <a:lnTo>
                    <a:pt x="136" y="10"/>
                  </a:lnTo>
                  <a:lnTo>
                    <a:pt x="135" y="11"/>
                  </a:lnTo>
                  <a:lnTo>
                    <a:pt x="138" y="16"/>
                  </a:lnTo>
                  <a:lnTo>
                    <a:pt x="129" y="27"/>
                  </a:lnTo>
                  <a:lnTo>
                    <a:pt x="117" y="21"/>
                  </a:lnTo>
                  <a:lnTo>
                    <a:pt x="108" y="18"/>
                  </a:lnTo>
                  <a:lnTo>
                    <a:pt x="108" y="12"/>
                  </a:lnTo>
                  <a:lnTo>
                    <a:pt x="108" y="5"/>
                  </a:lnTo>
                  <a:lnTo>
                    <a:pt x="107" y="4"/>
                  </a:lnTo>
                  <a:lnTo>
                    <a:pt x="103" y="2"/>
                  </a:lnTo>
                  <a:lnTo>
                    <a:pt x="102" y="10"/>
                  </a:lnTo>
                  <a:lnTo>
                    <a:pt x="94" y="12"/>
                  </a:lnTo>
                  <a:lnTo>
                    <a:pt x="88" y="3"/>
                  </a:lnTo>
                  <a:lnTo>
                    <a:pt x="85" y="3"/>
                  </a:lnTo>
                  <a:lnTo>
                    <a:pt x="83" y="4"/>
                  </a:lnTo>
                  <a:lnTo>
                    <a:pt x="83" y="5"/>
                  </a:lnTo>
                  <a:lnTo>
                    <a:pt x="83" y="6"/>
                  </a:lnTo>
                  <a:lnTo>
                    <a:pt x="87" y="16"/>
                  </a:lnTo>
                  <a:lnTo>
                    <a:pt x="82" y="21"/>
                  </a:lnTo>
                  <a:lnTo>
                    <a:pt x="81" y="21"/>
                  </a:lnTo>
                  <a:lnTo>
                    <a:pt x="76" y="12"/>
                  </a:lnTo>
                  <a:lnTo>
                    <a:pt x="70" y="14"/>
                  </a:lnTo>
                  <a:lnTo>
                    <a:pt x="59" y="16"/>
                  </a:lnTo>
                  <a:lnTo>
                    <a:pt x="59" y="18"/>
                  </a:lnTo>
                  <a:lnTo>
                    <a:pt x="53" y="21"/>
                  </a:lnTo>
                  <a:lnTo>
                    <a:pt x="47" y="26"/>
                  </a:lnTo>
                  <a:lnTo>
                    <a:pt x="42" y="30"/>
                  </a:lnTo>
                  <a:lnTo>
                    <a:pt x="43" y="32"/>
                  </a:lnTo>
                  <a:lnTo>
                    <a:pt x="42" y="39"/>
                  </a:lnTo>
                  <a:lnTo>
                    <a:pt x="43" y="40"/>
                  </a:lnTo>
                  <a:lnTo>
                    <a:pt x="43" y="42"/>
                  </a:lnTo>
                  <a:lnTo>
                    <a:pt x="37" y="47"/>
                  </a:lnTo>
                  <a:lnTo>
                    <a:pt x="35" y="58"/>
                  </a:lnTo>
                  <a:lnTo>
                    <a:pt x="31" y="60"/>
                  </a:lnTo>
                  <a:lnTo>
                    <a:pt x="31" y="63"/>
                  </a:lnTo>
                  <a:lnTo>
                    <a:pt x="28" y="68"/>
                  </a:lnTo>
                  <a:lnTo>
                    <a:pt x="27" y="69"/>
                  </a:lnTo>
                  <a:lnTo>
                    <a:pt x="22" y="69"/>
                  </a:lnTo>
                  <a:lnTo>
                    <a:pt x="23" y="71"/>
                  </a:lnTo>
                  <a:lnTo>
                    <a:pt x="24" y="72"/>
                  </a:lnTo>
                  <a:lnTo>
                    <a:pt x="23" y="76"/>
                  </a:lnTo>
                  <a:lnTo>
                    <a:pt x="19" y="81"/>
                  </a:lnTo>
                  <a:lnTo>
                    <a:pt x="21" y="82"/>
                  </a:lnTo>
                  <a:lnTo>
                    <a:pt x="24" y="83"/>
                  </a:lnTo>
                  <a:lnTo>
                    <a:pt x="24" y="87"/>
                  </a:lnTo>
                  <a:lnTo>
                    <a:pt x="30" y="87"/>
                  </a:lnTo>
                  <a:lnTo>
                    <a:pt x="31" y="89"/>
                  </a:lnTo>
                  <a:lnTo>
                    <a:pt x="36" y="90"/>
                  </a:lnTo>
                  <a:lnTo>
                    <a:pt x="40" y="105"/>
                  </a:lnTo>
                  <a:lnTo>
                    <a:pt x="41" y="106"/>
                  </a:lnTo>
                  <a:lnTo>
                    <a:pt x="39" y="108"/>
                  </a:lnTo>
                  <a:lnTo>
                    <a:pt x="30" y="113"/>
                  </a:lnTo>
                  <a:lnTo>
                    <a:pt x="30" y="117"/>
                  </a:lnTo>
                  <a:lnTo>
                    <a:pt x="22" y="122"/>
                  </a:lnTo>
                  <a:lnTo>
                    <a:pt x="22" y="126"/>
                  </a:lnTo>
                  <a:lnTo>
                    <a:pt x="30" y="131"/>
                  </a:lnTo>
                  <a:lnTo>
                    <a:pt x="33" y="135"/>
                  </a:lnTo>
                  <a:lnTo>
                    <a:pt x="28" y="146"/>
                  </a:lnTo>
                  <a:lnTo>
                    <a:pt x="31" y="149"/>
                  </a:lnTo>
                  <a:lnTo>
                    <a:pt x="25" y="150"/>
                  </a:lnTo>
                  <a:lnTo>
                    <a:pt x="25" y="153"/>
                  </a:lnTo>
                  <a:lnTo>
                    <a:pt x="16" y="153"/>
                  </a:lnTo>
                  <a:lnTo>
                    <a:pt x="15" y="148"/>
                  </a:lnTo>
                  <a:lnTo>
                    <a:pt x="10" y="141"/>
                  </a:lnTo>
                  <a:lnTo>
                    <a:pt x="10" y="150"/>
                  </a:lnTo>
                  <a:lnTo>
                    <a:pt x="1" y="149"/>
                  </a:lnTo>
                  <a:lnTo>
                    <a:pt x="3" y="156"/>
                  </a:lnTo>
                  <a:lnTo>
                    <a:pt x="0" y="162"/>
                  </a:lnTo>
                  <a:lnTo>
                    <a:pt x="1" y="174"/>
                  </a:lnTo>
                  <a:lnTo>
                    <a:pt x="12" y="172"/>
                  </a:lnTo>
                  <a:lnTo>
                    <a:pt x="15" y="176"/>
                  </a:lnTo>
                  <a:lnTo>
                    <a:pt x="11" y="179"/>
                  </a:lnTo>
                  <a:lnTo>
                    <a:pt x="22" y="179"/>
                  </a:lnTo>
                  <a:lnTo>
                    <a:pt x="22" y="176"/>
                  </a:lnTo>
                  <a:lnTo>
                    <a:pt x="25" y="177"/>
                  </a:lnTo>
                  <a:lnTo>
                    <a:pt x="29" y="179"/>
                  </a:lnTo>
                  <a:lnTo>
                    <a:pt x="39" y="188"/>
                  </a:lnTo>
                  <a:lnTo>
                    <a:pt x="43" y="185"/>
                  </a:lnTo>
                  <a:lnTo>
                    <a:pt x="46" y="186"/>
                  </a:lnTo>
                  <a:lnTo>
                    <a:pt x="47" y="182"/>
                  </a:lnTo>
                  <a:lnTo>
                    <a:pt x="49" y="183"/>
                  </a:lnTo>
                  <a:lnTo>
                    <a:pt x="51" y="179"/>
                  </a:lnTo>
                  <a:lnTo>
                    <a:pt x="54" y="183"/>
                  </a:lnTo>
                  <a:lnTo>
                    <a:pt x="55" y="186"/>
                  </a:lnTo>
                  <a:lnTo>
                    <a:pt x="60" y="189"/>
                  </a:lnTo>
                  <a:lnTo>
                    <a:pt x="63" y="188"/>
                  </a:lnTo>
                  <a:lnTo>
                    <a:pt x="63" y="191"/>
                  </a:lnTo>
                  <a:lnTo>
                    <a:pt x="72" y="192"/>
                  </a:lnTo>
                  <a:lnTo>
                    <a:pt x="72" y="194"/>
                  </a:lnTo>
                  <a:lnTo>
                    <a:pt x="71" y="196"/>
                  </a:lnTo>
                  <a:lnTo>
                    <a:pt x="76" y="202"/>
                  </a:lnTo>
                  <a:lnTo>
                    <a:pt x="72" y="212"/>
                  </a:lnTo>
                  <a:lnTo>
                    <a:pt x="73" y="218"/>
                  </a:lnTo>
                  <a:lnTo>
                    <a:pt x="69" y="218"/>
                  </a:lnTo>
                  <a:lnTo>
                    <a:pt x="67" y="220"/>
                  </a:lnTo>
                  <a:lnTo>
                    <a:pt x="63" y="232"/>
                  </a:lnTo>
                  <a:lnTo>
                    <a:pt x="59" y="239"/>
                  </a:lnTo>
                  <a:lnTo>
                    <a:pt x="67" y="237"/>
                  </a:lnTo>
                  <a:lnTo>
                    <a:pt x="69" y="242"/>
                  </a:lnTo>
                  <a:lnTo>
                    <a:pt x="75" y="237"/>
                  </a:lnTo>
                  <a:lnTo>
                    <a:pt x="87" y="236"/>
                  </a:lnTo>
                  <a:lnTo>
                    <a:pt x="88" y="232"/>
                  </a:lnTo>
                  <a:lnTo>
                    <a:pt x="94" y="233"/>
                  </a:lnTo>
                  <a:lnTo>
                    <a:pt x="95" y="236"/>
                  </a:lnTo>
                  <a:lnTo>
                    <a:pt x="101" y="233"/>
                  </a:lnTo>
                  <a:lnTo>
                    <a:pt x="105" y="238"/>
                  </a:lnTo>
                  <a:lnTo>
                    <a:pt x="112" y="240"/>
                  </a:lnTo>
                  <a:lnTo>
                    <a:pt x="118" y="256"/>
                  </a:lnTo>
                  <a:lnTo>
                    <a:pt x="121" y="256"/>
                  </a:lnTo>
                  <a:lnTo>
                    <a:pt x="130" y="251"/>
                  </a:lnTo>
                  <a:lnTo>
                    <a:pt x="135" y="251"/>
                  </a:lnTo>
                  <a:lnTo>
                    <a:pt x="136" y="249"/>
                  </a:lnTo>
                  <a:lnTo>
                    <a:pt x="138" y="249"/>
                  </a:lnTo>
                  <a:lnTo>
                    <a:pt x="137" y="243"/>
                  </a:lnTo>
                  <a:lnTo>
                    <a:pt x="153" y="227"/>
                  </a:lnTo>
                  <a:lnTo>
                    <a:pt x="154" y="222"/>
                  </a:lnTo>
                  <a:lnTo>
                    <a:pt x="173" y="221"/>
                  </a:lnTo>
                  <a:lnTo>
                    <a:pt x="178" y="221"/>
                  </a:lnTo>
                  <a:lnTo>
                    <a:pt x="191" y="225"/>
                  </a:lnTo>
                  <a:lnTo>
                    <a:pt x="190" y="227"/>
                  </a:lnTo>
                  <a:lnTo>
                    <a:pt x="195" y="230"/>
                  </a:lnTo>
                  <a:lnTo>
                    <a:pt x="198" y="233"/>
                  </a:lnTo>
                  <a:lnTo>
                    <a:pt x="195" y="244"/>
                  </a:lnTo>
                  <a:lnTo>
                    <a:pt x="202" y="249"/>
                  </a:lnTo>
                  <a:lnTo>
                    <a:pt x="210" y="254"/>
                  </a:lnTo>
                  <a:lnTo>
                    <a:pt x="216" y="260"/>
                  </a:lnTo>
                  <a:lnTo>
                    <a:pt x="222" y="262"/>
                  </a:lnTo>
                  <a:lnTo>
                    <a:pt x="233" y="261"/>
                  </a:lnTo>
                  <a:lnTo>
                    <a:pt x="238" y="266"/>
                  </a:lnTo>
                  <a:lnTo>
                    <a:pt x="244" y="272"/>
                  </a:lnTo>
                  <a:lnTo>
                    <a:pt x="246" y="273"/>
                  </a:lnTo>
                  <a:lnTo>
                    <a:pt x="247" y="274"/>
                  </a:lnTo>
                  <a:lnTo>
                    <a:pt x="251" y="278"/>
                  </a:lnTo>
                  <a:lnTo>
                    <a:pt x="255" y="281"/>
                  </a:lnTo>
                  <a:lnTo>
                    <a:pt x="261" y="288"/>
                  </a:lnTo>
                  <a:lnTo>
                    <a:pt x="271" y="282"/>
                  </a:lnTo>
                  <a:lnTo>
                    <a:pt x="285" y="288"/>
                  </a:lnTo>
                  <a:lnTo>
                    <a:pt x="292" y="290"/>
                  </a:lnTo>
                  <a:lnTo>
                    <a:pt x="298" y="294"/>
                  </a:lnTo>
                  <a:lnTo>
                    <a:pt x="300" y="299"/>
                  </a:lnTo>
                  <a:lnTo>
                    <a:pt x="305" y="303"/>
                  </a:lnTo>
                  <a:lnTo>
                    <a:pt x="313" y="303"/>
                  </a:lnTo>
                  <a:lnTo>
                    <a:pt x="315" y="303"/>
                  </a:lnTo>
                  <a:lnTo>
                    <a:pt x="319" y="306"/>
                  </a:lnTo>
                  <a:lnTo>
                    <a:pt x="319" y="312"/>
                  </a:lnTo>
                  <a:lnTo>
                    <a:pt x="323" y="316"/>
                  </a:lnTo>
                  <a:lnTo>
                    <a:pt x="327" y="320"/>
                  </a:lnTo>
                  <a:lnTo>
                    <a:pt x="327" y="323"/>
                  </a:lnTo>
                  <a:lnTo>
                    <a:pt x="328" y="326"/>
                  </a:lnTo>
                  <a:lnTo>
                    <a:pt x="341" y="335"/>
                  </a:lnTo>
                  <a:lnTo>
                    <a:pt x="342" y="338"/>
                  </a:lnTo>
                  <a:lnTo>
                    <a:pt x="348" y="339"/>
                  </a:lnTo>
                  <a:lnTo>
                    <a:pt x="352" y="338"/>
                  </a:lnTo>
                  <a:lnTo>
                    <a:pt x="352" y="336"/>
                  </a:lnTo>
                  <a:lnTo>
                    <a:pt x="352" y="330"/>
                  </a:lnTo>
                  <a:lnTo>
                    <a:pt x="357" y="326"/>
                  </a:lnTo>
                  <a:lnTo>
                    <a:pt x="365" y="327"/>
                  </a:lnTo>
                  <a:lnTo>
                    <a:pt x="372" y="327"/>
                  </a:lnTo>
                  <a:lnTo>
                    <a:pt x="373" y="326"/>
                  </a:lnTo>
                  <a:lnTo>
                    <a:pt x="385" y="327"/>
                  </a:lnTo>
                  <a:lnTo>
                    <a:pt x="390" y="334"/>
                  </a:lnTo>
                  <a:lnTo>
                    <a:pt x="399" y="340"/>
                  </a:lnTo>
                  <a:lnTo>
                    <a:pt x="405" y="340"/>
                  </a:lnTo>
                  <a:lnTo>
                    <a:pt x="408" y="345"/>
                  </a:lnTo>
                  <a:lnTo>
                    <a:pt x="409" y="345"/>
                  </a:lnTo>
                  <a:lnTo>
                    <a:pt x="412" y="344"/>
                  </a:lnTo>
                  <a:lnTo>
                    <a:pt x="414" y="345"/>
                  </a:lnTo>
                  <a:lnTo>
                    <a:pt x="420" y="351"/>
                  </a:lnTo>
                  <a:lnTo>
                    <a:pt x="420" y="357"/>
                  </a:lnTo>
                  <a:lnTo>
                    <a:pt x="424" y="357"/>
                  </a:lnTo>
                  <a:lnTo>
                    <a:pt x="437" y="341"/>
                  </a:lnTo>
                  <a:lnTo>
                    <a:pt x="445" y="332"/>
                  </a:lnTo>
                  <a:lnTo>
                    <a:pt x="448" y="334"/>
                  </a:lnTo>
                  <a:lnTo>
                    <a:pt x="445" y="341"/>
                  </a:lnTo>
                  <a:lnTo>
                    <a:pt x="453" y="346"/>
                  </a:lnTo>
                  <a:lnTo>
                    <a:pt x="456" y="347"/>
                  </a:lnTo>
                  <a:lnTo>
                    <a:pt x="467" y="347"/>
                  </a:lnTo>
                  <a:lnTo>
                    <a:pt x="468" y="346"/>
                  </a:lnTo>
                  <a:lnTo>
                    <a:pt x="475" y="341"/>
                  </a:lnTo>
                  <a:lnTo>
                    <a:pt x="491" y="342"/>
                  </a:lnTo>
                  <a:lnTo>
                    <a:pt x="493" y="344"/>
                  </a:lnTo>
                  <a:lnTo>
                    <a:pt x="505" y="345"/>
                  </a:lnTo>
                  <a:lnTo>
                    <a:pt x="509" y="344"/>
                  </a:lnTo>
                  <a:lnTo>
                    <a:pt x="509" y="341"/>
                  </a:lnTo>
                  <a:lnTo>
                    <a:pt x="497" y="334"/>
                  </a:lnTo>
                  <a:lnTo>
                    <a:pt x="492" y="327"/>
                  </a:lnTo>
                  <a:lnTo>
                    <a:pt x="511" y="324"/>
                  </a:lnTo>
                  <a:lnTo>
                    <a:pt x="515" y="324"/>
                  </a:lnTo>
                  <a:lnTo>
                    <a:pt x="517" y="321"/>
                  </a:lnTo>
                  <a:lnTo>
                    <a:pt x="523" y="317"/>
                  </a:lnTo>
                  <a:lnTo>
                    <a:pt x="527" y="311"/>
                  </a:lnTo>
                  <a:lnTo>
                    <a:pt x="534" y="310"/>
                  </a:lnTo>
                  <a:lnTo>
                    <a:pt x="539" y="310"/>
                  </a:lnTo>
                  <a:lnTo>
                    <a:pt x="540" y="308"/>
                  </a:lnTo>
                  <a:lnTo>
                    <a:pt x="549" y="299"/>
                  </a:lnTo>
                  <a:lnTo>
                    <a:pt x="557" y="308"/>
                  </a:lnTo>
                  <a:lnTo>
                    <a:pt x="556" y="314"/>
                  </a:lnTo>
                  <a:lnTo>
                    <a:pt x="558" y="315"/>
                  </a:lnTo>
                  <a:lnTo>
                    <a:pt x="564" y="318"/>
                  </a:lnTo>
                  <a:lnTo>
                    <a:pt x="570" y="323"/>
                  </a:lnTo>
                  <a:lnTo>
                    <a:pt x="573" y="326"/>
                  </a:lnTo>
                  <a:lnTo>
                    <a:pt x="574" y="326"/>
                  </a:lnTo>
                  <a:lnTo>
                    <a:pt x="579" y="327"/>
                  </a:lnTo>
                  <a:lnTo>
                    <a:pt x="582" y="322"/>
                  </a:lnTo>
                  <a:lnTo>
                    <a:pt x="594" y="324"/>
                  </a:lnTo>
                  <a:lnTo>
                    <a:pt x="595" y="326"/>
                  </a:lnTo>
                  <a:lnTo>
                    <a:pt x="595" y="330"/>
                  </a:lnTo>
                  <a:lnTo>
                    <a:pt x="593" y="334"/>
                  </a:lnTo>
                  <a:lnTo>
                    <a:pt x="588" y="340"/>
                  </a:lnTo>
                  <a:lnTo>
                    <a:pt x="597" y="339"/>
                  </a:lnTo>
                  <a:lnTo>
                    <a:pt x="603" y="344"/>
                  </a:lnTo>
                  <a:lnTo>
                    <a:pt x="607" y="342"/>
                  </a:lnTo>
                  <a:lnTo>
                    <a:pt x="613" y="338"/>
                  </a:lnTo>
                  <a:lnTo>
                    <a:pt x="621" y="338"/>
                  </a:lnTo>
                  <a:lnTo>
                    <a:pt x="629" y="336"/>
                  </a:lnTo>
                  <a:lnTo>
                    <a:pt x="630" y="338"/>
                  </a:lnTo>
                  <a:lnTo>
                    <a:pt x="629" y="339"/>
                  </a:lnTo>
                  <a:lnTo>
                    <a:pt x="624" y="350"/>
                  </a:lnTo>
                  <a:lnTo>
                    <a:pt x="617" y="362"/>
                  </a:lnTo>
                  <a:lnTo>
                    <a:pt x="612" y="370"/>
                  </a:lnTo>
                  <a:lnTo>
                    <a:pt x="606" y="372"/>
                  </a:lnTo>
                  <a:lnTo>
                    <a:pt x="607" y="376"/>
                  </a:lnTo>
                  <a:lnTo>
                    <a:pt x="605" y="376"/>
                  </a:lnTo>
                  <a:lnTo>
                    <a:pt x="604" y="380"/>
                  </a:lnTo>
                  <a:lnTo>
                    <a:pt x="606" y="386"/>
                  </a:lnTo>
                  <a:lnTo>
                    <a:pt x="615" y="393"/>
                  </a:lnTo>
                  <a:lnTo>
                    <a:pt x="612" y="397"/>
                  </a:lnTo>
                  <a:lnTo>
                    <a:pt x="621" y="403"/>
                  </a:lnTo>
                  <a:lnTo>
                    <a:pt x="621" y="411"/>
                  </a:lnTo>
                  <a:lnTo>
                    <a:pt x="619" y="418"/>
                  </a:lnTo>
                  <a:lnTo>
                    <a:pt x="631" y="425"/>
                  </a:lnTo>
                  <a:lnTo>
                    <a:pt x="639" y="429"/>
                  </a:lnTo>
                  <a:lnTo>
                    <a:pt x="643" y="435"/>
                  </a:lnTo>
                  <a:lnTo>
                    <a:pt x="652" y="441"/>
                  </a:lnTo>
                  <a:lnTo>
                    <a:pt x="653" y="441"/>
                  </a:lnTo>
                  <a:lnTo>
                    <a:pt x="660" y="439"/>
                  </a:lnTo>
                  <a:lnTo>
                    <a:pt x="666" y="441"/>
                  </a:lnTo>
                  <a:lnTo>
                    <a:pt x="670" y="441"/>
                  </a:lnTo>
                  <a:lnTo>
                    <a:pt x="670" y="444"/>
                  </a:lnTo>
                  <a:lnTo>
                    <a:pt x="678" y="448"/>
                  </a:lnTo>
                  <a:lnTo>
                    <a:pt x="678" y="449"/>
                  </a:lnTo>
                  <a:lnTo>
                    <a:pt x="687" y="456"/>
                  </a:lnTo>
                  <a:lnTo>
                    <a:pt x="694" y="456"/>
                  </a:lnTo>
                  <a:lnTo>
                    <a:pt x="701" y="457"/>
                  </a:lnTo>
                  <a:lnTo>
                    <a:pt x="706" y="460"/>
                  </a:lnTo>
                  <a:lnTo>
                    <a:pt x="709" y="463"/>
                  </a:lnTo>
                  <a:lnTo>
                    <a:pt x="717" y="459"/>
                  </a:lnTo>
                  <a:lnTo>
                    <a:pt x="714" y="455"/>
                  </a:lnTo>
                  <a:lnTo>
                    <a:pt x="715" y="447"/>
                  </a:lnTo>
                  <a:lnTo>
                    <a:pt x="719" y="444"/>
                  </a:lnTo>
                  <a:lnTo>
                    <a:pt x="720" y="438"/>
                  </a:lnTo>
                  <a:lnTo>
                    <a:pt x="727" y="432"/>
                  </a:lnTo>
                  <a:lnTo>
                    <a:pt x="725" y="427"/>
                  </a:lnTo>
                  <a:lnTo>
                    <a:pt x="725" y="423"/>
                  </a:lnTo>
                  <a:lnTo>
                    <a:pt x="730" y="418"/>
                  </a:lnTo>
                  <a:lnTo>
                    <a:pt x="732" y="411"/>
                  </a:lnTo>
                  <a:lnTo>
                    <a:pt x="730" y="409"/>
                  </a:lnTo>
                  <a:lnTo>
                    <a:pt x="731" y="402"/>
                  </a:lnTo>
                  <a:lnTo>
                    <a:pt x="732" y="402"/>
                  </a:lnTo>
                  <a:lnTo>
                    <a:pt x="739" y="405"/>
                  </a:lnTo>
                  <a:lnTo>
                    <a:pt x="741" y="406"/>
                  </a:lnTo>
                  <a:lnTo>
                    <a:pt x="745" y="408"/>
                  </a:lnTo>
                  <a:lnTo>
                    <a:pt x="745" y="405"/>
                  </a:lnTo>
                  <a:lnTo>
                    <a:pt x="749" y="405"/>
                  </a:lnTo>
                  <a:lnTo>
                    <a:pt x="753" y="406"/>
                  </a:lnTo>
                  <a:lnTo>
                    <a:pt x="753" y="403"/>
                  </a:lnTo>
                  <a:lnTo>
                    <a:pt x="757" y="401"/>
                  </a:lnTo>
                  <a:lnTo>
                    <a:pt x="763" y="401"/>
                  </a:lnTo>
                  <a:lnTo>
                    <a:pt x="768" y="395"/>
                  </a:lnTo>
                  <a:lnTo>
                    <a:pt x="771" y="390"/>
                  </a:lnTo>
                  <a:lnTo>
                    <a:pt x="777" y="393"/>
                  </a:lnTo>
                  <a:lnTo>
                    <a:pt x="778" y="394"/>
                  </a:lnTo>
                  <a:lnTo>
                    <a:pt x="783" y="389"/>
                  </a:lnTo>
                  <a:lnTo>
                    <a:pt x="787" y="390"/>
                  </a:lnTo>
                  <a:lnTo>
                    <a:pt x="789" y="389"/>
                  </a:lnTo>
                  <a:lnTo>
                    <a:pt x="790" y="392"/>
                  </a:lnTo>
                  <a:lnTo>
                    <a:pt x="792" y="393"/>
                  </a:lnTo>
                  <a:lnTo>
                    <a:pt x="795" y="390"/>
                  </a:lnTo>
                  <a:lnTo>
                    <a:pt x="798" y="392"/>
                  </a:lnTo>
                  <a:lnTo>
                    <a:pt x="803" y="388"/>
                  </a:lnTo>
                  <a:lnTo>
                    <a:pt x="817" y="381"/>
                  </a:lnTo>
                  <a:lnTo>
                    <a:pt x="817" y="387"/>
                  </a:lnTo>
                  <a:lnTo>
                    <a:pt x="816" y="392"/>
                  </a:lnTo>
                  <a:lnTo>
                    <a:pt x="819" y="397"/>
                  </a:lnTo>
                  <a:lnTo>
                    <a:pt x="815" y="403"/>
                  </a:lnTo>
                  <a:lnTo>
                    <a:pt x="811" y="405"/>
                  </a:lnTo>
                  <a:lnTo>
                    <a:pt x="821" y="411"/>
                  </a:lnTo>
                  <a:lnTo>
                    <a:pt x="822" y="412"/>
                  </a:lnTo>
                  <a:lnTo>
                    <a:pt x="823" y="417"/>
                  </a:lnTo>
                  <a:lnTo>
                    <a:pt x="821" y="418"/>
                  </a:lnTo>
                  <a:lnTo>
                    <a:pt x="822" y="420"/>
                  </a:lnTo>
                  <a:lnTo>
                    <a:pt x="823" y="423"/>
                  </a:lnTo>
                  <a:lnTo>
                    <a:pt x="827" y="421"/>
                  </a:lnTo>
                  <a:lnTo>
                    <a:pt x="829" y="420"/>
                  </a:lnTo>
                  <a:lnTo>
                    <a:pt x="832" y="415"/>
                  </a:lnTo>
                  <a:lnTo>
                    <a:pt x="835" y="414"/>
                  </a:lnTo>
                  <a:lnTo>
                    <a:pt x="837" y="421"/>
                  </a:lnTo>
                  <a:lnTo>
                    <a:pt x="840" y="423"/>
                  </a:lnTo>
                  <a:lnTo>
                    <a:pt x="840" y="429"/>
                  </a:lnTo>
                  <a:lnTo>
                    <a:pt x="843" y="429"/>
                  </a:lnTo>
                  <a:lnTo>
                    <a:pt x="844" y="429"/>
                  </a:lnTo>
                  <a:lnTo>
                    <a:pt x="841" y="433"/>
                  </a:lnTo>
                  <a:lnTo>
                    <a:pt x="844" y="436"/>
                  </a:lnTo>
                  <a:lnTo>
                    <a:pt x="849" y="436"/>
                  </a:lnTo>
                  <a:lnTo>
                    <a:pt x="859" y="435"/>
                  </a:lnTo>
                  <a:lnTo>
                    <a:pt x="859" y="426"/>
                  </a:lnTo>
                  <a:lnTo>
                    <a:pt x="863" y="426"/>
                  </a:lnTo>
                  <a:lnTo>
                    <a:pt x="869" y="423"/>
                  </a:lnTo>
                  <a:lnTo>
                    <a:pt x="871" y="420"/>
                  </a:lnTo>
                  <a:lnTo>
                    <a:pt x="873" y="420"/>
                  </a:lnTo>
                  <a:lnTo>
                    <a:pt x="869" y="417"/>
                  </a:lnTo>
                  <a:lnTo>
                    <a:pt x="873" y="412"/>
                  </a:lnTo>
                  <a:lnTo>
                    <a:pt x="871" y="407"/>
                  </a:lnTo>
                  <a:lnTo>
                    <a:pt x="871" y="400"/>
                  </a:lnTo>
                  <a:lnTo>
                    <a:pt x="874" y="396"/>
                  </a:lnTo>
                  <a:lnTo>
                    <a:pt x="876" y="393"/>
                  </a:lnTo>
                  <a:lnTo>
                    <a:pt x="876" y="388"/>
                  </a:lnTo>
                  <a:lnTo>
                    <a:pt x="869" y="387"/>
                  </a:lnTo>
                  <a:lnTo>
                    <a:pt x="861" y="382"/>
                  </a:lnTo>
                  <a:lnTo>
                    <a:pt x="846" y="369"/>
                  </a:lnTo>
                  <a:lnTo>
                    <a:pt x="833" y="352"/>
                  </a:lnTo>
                  <a:lnTo>
                    <a:pt x="829" y="353"/>
                  </a:lnTo>
                  <a:lnTo>
                    <a:pt x="815" y="339"/>
                  </a:lnTo>
                  <a:lnTo>
                    <a:pt x="802" y="323"/>
                  </a:lnTo>
                  <a:lnTo>
                    <a:pt x="801" y="322"/>
                  </a:lnTo>
                  <a:lnTo>
                    <a:pt x="799" y="321"/>
                  </a:lnTo>
                  <a:lnTo>
                    <a:pt x="798" y="320"/>
                  </a:lnTo>
                  <a:lnTo>
                    <a:pt x="785" y="303"/>
                  </a:lnTo>
                  <a:lnTo>
                    <a:pt x="777" y="278"/>
                  </a:lnTo>
                  <a:lnTo>
                    <a:pt x="771" y="258"/>
                  </a:lnTo>
                  <a:lnTo>
                    <a:pt x="771" y="244"/>
                  </a:lnTo>
                  <a:lnTo>
                    <a:pt x="765" y="233"/>
                  </a:lnTo>
                  <a:lnTo>
                    <a:pt x="761" y="214"/>
                  </a:lnTo>
                  <a:lnTo>
                    <a:pt x="761" y="176"/>
                  </a:lnTo>
                  <a:lnTo>
                    <a:pt x="759" y="168"/>
                  </a:lnTo>
                  <a:lnTo>
                    <a:pt x="757" y="172"/>
                  </a:lnTo>
                  <a:lnTo>
                    <a:pt x="756" y="171"/>
                  </a:lnTo>
                  <a:lnTo>
                    <a:pt x="751" y="153"/>
                  </a:lnTo>
                  <a:lnTo>
                    <a:pt x="753" y="126"/>
                  </a:lnTo>
                  <a:lnTo>
                    <a:pt x="760" y="106"/>
                  </a:lnTo>
                  <a:lnTo>
                    <a:pt x="760" y="105"/>
                  </a:lnTo>
                  <a:lnTo>
                    <a:pt x="754" y="107"/>
                  </a:lnTo>
                  <a:lnTo>
                    <a:pt x="761" y="102"/>
                  </a:lnTo>
                  <a:lnTo>
                    <a:pt x="761" y="99"/>
                  </a:lnTo>
                  <a:lnTo>
                    <a:pt x="766" y="95"/>
                  </a:lnTo>
                  <a:lnTo>
                    <a:pt x="773" y="98"/>
                  </a:lnTo>
                  <a:lnTo>
                    <a:pt x="775" y="106"/>
                  </a:lnTo>
                  <a:lnTo>
                    <a:pt x="780" y="111"/>
                  </a:lnTo>
                  <a:lnTo>
                    <a:pt x="778" y="111"/>
                  </a:lnTo>
                  <a:lnTo>
                    <a:pt x="789" y="114"/>
                  </a:lnTo>
                  <a:lnTo>
                    <a:pt x="777" y="104"/>
                  </a:lnTo>
                  <a:lnTo>
                    <a:pt x="774" y="96"/>
                  </a:lnTo>
                  <a:lnTo>
                    <a:pt x="765" y="94"/>
                  </a:lnTo>
                  <a:lnTo>
                    <a:pt x="761" y="88"/>
                  </a:lnTo>
                  <a:lnTo>
                    <a:pt x="761" y="81"/>
                  </a:lnTo>
                  <a:lnTo>
                    <a:pt x="760" y="77"/>
                  </a:lnTo>
                  <a:lnTo>
                    <a:pt x="763" y="70"/>
                  </a:lnTo>
                  <a:lnTo>
                    <a:pt x="760" y="65"/>
                  </a:lnTo>
                  <a:lnTo>
                    <a:pt x="755" y="66"/>
                  </a:lnTo>
                  <a:lnTo>
                    <a:pt x="755" y="65"/>
                  </a:lnTo>
                  <a:lnTo>
                    <a:pt x="754" y="66"/>
                  </a:lnTo>
                  <a:lnTo>
                    <a:pt x="751" y="68"/>
                  </a:lnTo>
                  <a:lnTo>
                    <a:pt x="748" y="71"/>
                  </a:lnTo>
                  <a:lnTo>
                    <a:pt x="737" y="71"/>
                  </a:lnTo>
                  <a:lnTo>
                    <a:pt x="732" y="65"/>
                  </a:lnTo>
                  <a:lnTo>
                    <a:pt x="730" y="69"/>
                  </a:lnTo>
                  <a:lnTo>
                    <a:pt x="726" y="70"/>
                  </a:lnTo>
                  <a:lnTo>
                    <a:pt x="719" y="64"/>
                  </a:lnTo>
                  <a:lnTo>
                    <a:pt x="719" y="60"/>
                  </a:lnTo>
                  <a:lnTo>
                    <a:pt x="715" y="59"/>
                  </a:lnTo>
                  <a:lnTo>
                    <a:pt x="715" y="56"/>
                  </a:lnTo>
                  <a:lnTo>
                    <a:pt x="712" y="57"/>
                  </a:lnTo>
                  <a:lnTo>
                    <a:pt x="711" y="56"/>
                  </a:lnTo>
                  <a:lnTo>
                    <a:pt x="706" y="57"/>
                  </a:lnTo>
                  <a:lnTo>
                    <a:pt x="702" y="54"/>
                  </a:lnTo>
                  <a:lnTo>
                    <a:pt x="695" y="54"/>
                  </a:lnTo>
                  <a:lnTo>
                    <a:pt x="688" y="52"/>
                  </a:lnTo>
                  <a:lnTo>
                    <a:pt x="682" y="51"/>
                  </a:lnTo>
                  <a:lnTo>
                    <a:pt x="672" y="54"/>
                  </a:lnTo>
                  <a:lnTo>
                    <a:pt x="653" y="56"/>
                  </a:lnTo>
                  <a:lnTo>
                    <a:pt x="651" y="56"/>
                  </a:lnTo>
                  <a:lnTo>
                    <a:pt x="642" y="54"/>
                  </a:lnTo>
                  <a:lnTo>
                    <a:pt x="634" y="59"/>
                  </a:lnTo>
                  <a:lnTo>
                    <a:pt x="628" y="60"/>
                  </a:lnTo>
                  <a:lnTo>
                    <a:pt x="627" y="63"/>
                  </a:lnTo>
                  <a:lnTo>
                    <a:pt x="627" y="69"/>
                  </a:lnTo>
                  <a:lnTo>
                    <a:pt x="623" y="70"/>
                  </a:lnTo>
                  <a:lnTo>
                    <a:pt x="606" y="77"/>
                  </a:lnTo>
                  <a:lnTo>
                    <a:pt x="599" y="83"/>
                  </a:lnTo>
                  <a:lnTo>
                    <a:pt x="589" y="82"/>
                  </a:lnTo>
                  <a:lnTo>
                    <a:pt x="588" y="76"/>
                  </a:lnTo>
                  <a:lnTo>
                    <a:pt x="580" y="70"/>
                  </a:lnTo>
                  <a:lnTo>
                    <a:pt x="574" y="68"/>
                  </a:lnTo>
                  <a:lnTo>
                    <a:pt x="559" y="68"/>
                  </a:lnTo>
                  <a:lnTo>
                    <a:pt x="558" y="68"/>
                  </a:lnTo>
                  <a:lnTo>
                    <a:pt x="550" y="70"/>
                  </a:lnTo>
                  <a:lnTo>
                    <a:pt x="550" y="64"/>
                  </a:lnTo>
                  <a:lnTo>
                    <a:pt x="543" y="63"/>
                  </a:lnTo>
                  <a:lnTo>
                    <a:pt x="538" y="60"/>
                  </a:lnTo>
                  <a:lnTo>
                    <a:pt x="533" y="63"/>
                  </a:lnTo>
                  <a:lnTo>
                    <a:pt x="525" y="59"/>
                  </a:lnTo>
                  <a:lnTo>
                    <a:pt x="521" y="60"/>
                  </a:lnTo>
                  <a:lnTo>
                    <a:pt x="520" y="59"/>
                  </a:lnTo>
                  <a:lnTo>
                    <a:pt x="520" y="60"/>
                  </a:lnTo>
                  <a:lnTo>
                    <a:pt x="515" y="60"/>
                  </a:lnTo>
                  <a:lnTo>
                    <a:pt x="511" y="66"/>
                  </a:lnTo>
                  <a:lnTo>
                    <a:pt x="505" y="6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5" name="Freeform 49"/>
            <p:cNvSpPr>
              <a:spLocks/>
            </p:cNvSpPr>
            <p:nvPr/>
          </p:nvSpPr>
          <p:spPr bwMode="auto">
            <a:xfrm>
              <a:off x="3408710" y="2149053"/>
              <a:ext cx="6350" cy="3175"/>
            </a:xfrm>
            <a:custGeom>
              <a:avLst/>
              <a:gdLst>
                <a:gd name="T0" fmla="*/ 0 w 4"/>
                <a:gd name="T1" fmla="*/ 2147483647 h 2"/>
                <a:gd name="T2" fmla="*/ 2147483647 w 4"/>
                <a:gd name="T3" fmla="*/ 2147483647 h 2"/>
                <a:gd name="T4" fmla="*/ 2147483647 w 4"/>
                <a:gd name="T5" fmla="*/ 0 h 2"/>
                <a:gd name="T6" fmla="*/ 0 w 4"/>
                <a:gd name="T7" fmla="*/ 2147483647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2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6" name="Freeform 50"/>
            <p:cNvSpPr>
              <a:spLocks/>
            </p:cNvSpPr>
            <p:nvPr/>
          </p:nvSpPr>
          <p:spPr bwMode="auto">
            <a:xfrm>
              <a:off x="3411885" y="2153816"/>
              <a:ext cx="3175" cy="3175"/>
            </a:xfrm>
            <a:custGeom>
              <a:avLst/>
              <a:gdLst>
                <a:gd name="T0" fmla="*/ 0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0 h 2"/>
                <a:gd name="T6" fmla="*/ 0 w 2"/>
                <a:gd name="T7" fmla="*/ 2147483647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7" name="Freeform 51"/>
            <p:cNvSpPr>
              <a:spLocks/>
            </p:cNvSpPr>
            <p:nvPr/>
          </p:nvSpPr>
          <p:spPr bwMode="auto">
            <a:xfrm>
              <a:off x="4592985" y="1128291"/>
              <a:ext cx="625475" cy="560387"/>
            </a:xfrm>
            <a:custGeom>
              <a:avLst/>
              <a:gdLst>
                <a:gd name="T0" fmla="*/ 2147483647 w 394"/>
                <a:gd name="T1" fmla="*/ 2147483647 h 353"/>
                <a:gd name="T2" fmla="*/ 2147483647 w 394"/>
                <a:gd name="T3" fmla="*/ 2147483647 h 353"/>
                <a:gd name="T4" fmla="*/ 2147483647 w 394"/>
                <a:gd name="T5" fmla="*/ 2147483647 h 353"/>
                <a:gd name="T6" fmla="*/ 2147483647 w 394"/>
                <a:gd name="T7" fmla="*/ 2147483647 h 353"/>
                <a:gd name="T8" fmla="*/ 2147483647 w 394"/>
                <a:gd name="T9" fmla="*/ 2147483647 h 353"/>
                <a:gd name="T10" fmla="*/ 2147483647 w 394"/>
                <a:gd name="T11" fmla="*/ 2147483647 h 353"/>
                <a:gd name="T12" fmla="*/ 2147483647 w 394"/>
                <a:gd name="T13" fmla="*/ 2147483647 h 353"/>
                <a:gd name="T14" fmla="*/ 2147483647 w 394"/>
                <a:gd name="T15" fmla="*/ 2147483647 h 353"/>
                <a:gd name="T16" fmla="*/ 2147483647 w 394"/>
                <a:gd name="T17" fmla="*/ 2147483647 h 353"/>
                <a:gd name="T18" fmla="*/ 2147483647 w 394"/>
                <a:gd name="T19" fmla="*/ 2147483647 h 353"/>
                <a:gd name="T20" fmla="*/ 2147483647 w 394"/>
                <a:gd name="T21" fmla="*/ 2147483647 h 353"/>
                <a:gd name="T22" fmla="*/ 2147483647 w 394"/>
                <a:gd name="T23" fmla="*/ 2147483647 h 353"/>
                <a:gd name="T24" fmla="*/ 2147483647 w 394"/>
                <a:gd name="T25" fmla="*/ 2147483647 h 353"/>
                <a:gd name="T26" fmla="*/ 2147483647 w 394"/>
                <a:gd name="T27" fmla="*/ 2147483647 h 353"/>
                <a:gd name="T28" fmla="*/ 2147483647 w 394"/>
                <a:gd name="T29" fmla="*/ 2147483647 h 353"/>
                <a:gd name="T30" fmla="*/ 2147483647 w 394"/>
                <a:gd name="T31" fmla="*/ 2147483647 h 353"/>
                <a:gd name="T32" fmla="*/ 2147483647 w 394"/>
                <a:gd name="T33" fmla="*/ 2147483647 h 353"/>
                <a:gd name="T34" fmla="*/ 2147483647 w 394"/>
                <a:gd name="T35" fmla="*/ 2147483647 h 353"/>
                <a:gd name="T36" fmla="*/ 2147483647 w 394"/>
                <a:gd name="T37" fmla="*/ 2147483647 h 353"/>
                <a:gd name="T38" fmla="*/ 2147483647 w 394"/>
                <a:gd name="T39" fmla="*/ 2147483647 h 353"/>
                <a:gd name="T40" fmla="*/ 2147483647 w 394"/>
                <a:gd name="T41" fmla="*/ 2147483647 h 353"/>
                <a:gd name="T42" fmla="*/ 2147483647 w 394"/>
                <a:gd name="T43" fmla="*/ 2147483647 h 353"/>
                <a:gd name="T44" fmla="*/ 2147483647 w 394"/>
                <a:gd name="T45" fmla="*/ 2147483647 h 353"/>
                <a:gd name="T46" fmla="*/ 2147483647 w 394"/>
                <a:gd name="T47" fmla="*/ 2147483647 h 353"/>
                <a:gd name="T48" fmla="*/ 2147483647 w 394"/>
                <a:gd name="T49" fmla="*/ 2147483647 h 353"/>
                <a:gd name="T50" fmla="*/ 2147483647 w 394"/>
                <a:gd name="T51" fmla="*/ 2147483647 h 353"/>
                <a:gd name="T52" fmla="*/ 2147483647 w 394"/>
                <a:gd name="T53" fmla="*/ 2147483647 h 353"/>
                <a:gd name="T54" fmla="*/ 2147483647 w 394"/>
                <a:gd name="T55" fmla="*/ 2147483647 h 353"/>
                <a:gd name="T56" fmla="*/ 2147483647 w 394"/>
                <a:gd name="T57" fmla="*/ 2147483647 h 353"/>
                <a:gd name="T58" fmla="*/ 2147483647 w 394"/>
                <a:gd name="T59" fmla="*/ 2147483647 h 353"/>
                <a:gd name="T60" fmla="*/ 2147483647 w 394"/>
                <a:gd name="T61" fmla="*/ 2147483647 h 353"/>
                <a:gd name="T62" fmla="*/ 2147483647 w 394"/>
                <a:gd name="T63" fmla="*/ 2147483647 h 353"/>
                <a:gd name="T64" fmla="*/ 2147483647 w 394"/>
                <a:gd name="T65" fmla="*/ 2147483647 h 353"/>
                <a:gd name="T66" fmla="*/ 2147483647 w 394"/>
                <a:gd name="T67" fmla="*/ 2147483647 h 353"/>
                <a:gd name="T68" fmla="*/ 2147483647 w 394"/>
                <a:gd name="T69" fmla="*/ 2147483647 h 353"/>
                <a:gd name="T70" fmla="*/ 2147483647 w 394"/>
                <a:gd name="T71" fmla="*/ 2147483647 h 353"/>
                <a:gd name="T72" fmla="*/ 2147483647 w 394"/>
                <a:gd name="T73" fmla="*/ 2147483647 h 353"/>
                <a:gd name="T74" fmla="*/ 2147483647 w 394"/>
                <a:gd name="T75" fmla="*/ 2147483647 h 353"/>
                <a:gd name="T76" fmla="*/ 2147483647 w 394"/>
                <a:gd name="T77" fmla="*/ 2147483647 h 353"/>
                <a:gd name="T78" fmla="*/ 2147483647 w 394"/>
                <a:gd name="T79" fmla="*/ 2147483647 h 353"/>
                <a:gd name="T80" fmla="*/ 2147483647 w 394"/>
                <a:gd name="T81" fmla="*/ 2147483647 h 353"/>
                <a:gd name="T82" fmla="*/ 2147483647 w 394"/>
                <a:gd name="T83" fmla="*/ 2147483647 h 353"/>
                <a:gd name="T84" fmla="*/ 2147483647 w 394"/>
                <a:gd name="T85" fmla="*/ 2147483647 h 353"/>
                <a:gd name="T86" fmla="*/ 2147483647 w 394"/>
                <a:gd name="T87" fmla="*/ 2147483647 h 353"/>
                <a:gd name="T88" fmla="*/ 2147483647 w 394"/>
                <a:gd name="T89" fmla="*/ 2147483647 h 353"/>
                <a:gd name="T90" fmla="*/ 2147483647 w 394"/>
                <a:gd name="T91" fmla="*/ 2147483647 h 353"/>
                <a:gd name="T92" fmla="*/ 2147483647 w 394"/>
                <a:gd name="T93" fmla="*/ 2147483647 h 353"/>
                <a:gd name="T94" fmla="*/ 2147483647 w 394"/>
                <a:gd name="T95" fmla="*/ 2147483647 h 353"/>
                <a:gd name="T96" fmla="*/ 2147483647 w 394"/>
                <a:gd name="T97" fmla="*/ 2147483647 h 353"/>
                <a:gd name="T98" fmla="*/ 2147483647 w 394"/>
                <a:gd name="T99" fmla="*/ 2147483647 h 353"/>
                <a:gd name="T100" fmla="*/ 2147483647 w 394"/>
                <a:gd name="T101" fmla="*/ 2147483647 h 353"/>
                <a:gd name="T102" fmla="*/ 2147483647 w 394"/>
                <a:gd name="T103" fmla="*/ 2147483647 h 353"/>
                <a:gd name="T104" fmla="*/ 2147483647 w 394"/>
                <a:gd name="T105" fmla="*/ 2147483647 h 353"/>
                <a:gd name="T106" fmla="*/ 2147483647 w 394"/>
                <a:gd name="T107" fmla="*/ 2147483647 h 353"/>
                <a:gd name="T108" fmla="*/ 2147483647 w 394"/>
                <a:gd name="T109" fmla="*/ 2147483647 h 353"/>
                <a:gd name="T110" fmla="*/ 2147483647 w 394"/>
                <a:gd name="T111" fmla="*/ 2147483647 h 353"/>
                <a:gd name="T112" fmla="*/ 2147483647 w 394"/>
                <a:gd name="T113" fmla="*/ 2147483647 h 353"/>
                <a:gd name="T114" fmla="*/ 2147483647 w 394"/>
                <a:gd name="T115" fmla="*/ 2147483647 h 353"/>
                <a:gd name="T116" fmla="*/ 2147483647 w 394"/>
                <a:gd name="T117" fmla="*/ 2147483647 h 353"/>
                <a:gd name="T118" fmla="*/ 2147483647 w 394"/>
                <a:gd name="T119" fmla="*/ 2147483647 h 353"/>
                <a:gd name="T120" fmla="*/ 2147483647 w 394"/>
                <a:gd name="T121" fmla="*/ 2147483647 h 3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94" h="353">
                  <a:moveTo>
                    <a:pt x="162" y="270"/>
                  </a:moveTo>
                  <a:lnTo>
                    <a:pt x="162" y="273"/>
                  </a:lnTo>
                  <a:lnTo>
                    <a:pt x="165" y="271"/>
                  </a:lnTo>
                  <a:lnTo>
                    <a:pt x="163" y="274"/>
                  </a:lnTo>
                  <a:lnTo>
                    <a:pt x="167" y="276"/>
                  </a:lnTo>
                  <a:lnTo>
                    <a:pt x="163" y="276"/>
                  </a:lnTo>
                  <a:lnTo>
                    <a:pt x="163" y="281"/>
                  </a:lnTo>
                  <a:lnTo>
                    <a:pt x="165" y="281"/>
                  </a:lnTo>
                  <a:lnTo>
                    <a:pt x="166" y="282"/>
                  </a:lnTo>
                  <a:lnTo>
                    <a:pt x="162" y="285"/>
                  </a:lnTo>
                  <a:lnTo>
                    <a:pt x="165" y="288"/>
                  </a:lnTo>
                  <a:lnTo>
                    <a:pt x="169" y="294"/>
                  </a:lnTo>
                  <a:lnTo>
                    <a:pt x="169" y="295"/>
                  </a:lnTo>
                  <a:lnTo>
                    <a:pt x="171" y="299"/>
                  </a:lnTo>
                  <a:lnTo>
                    <a:pt x="171" y="303"/>
                  </a:lnTo>
                  <a:lnTo>
                    <a:pt x="171" y="306"/>
                  </a:lnTo>
                  <a:lnTo>
                    <a:pt x="175" y="303"/>
                  </a:lnTo>
                  <a:lnTo>
                    <a:pt x="179" y="313"/>
                  </a:lnTo>
                  <a:lnTo>
                    <a:pt x="178" y="315"/>
                  </a:lnTo>
                  <a:lnTo>
                    <a:pt x="181" y="317"/>
                  </a:lnTo>
                  <a:lnTo>
                    <a:pt x="179" y="319"/>
                  </a:lnTo>
                  <a:lnTo>
                    <a:pt x="185" y="323"/>
                  </a:lnTo>
                  <a:lnTo>
                    <a:pt x="185" y="329"/>
                  </a:lnTo>
                  <a:lnTo>
                    <a:pt x="190" y="328"/>
                  </a:lnTo>
                  <a:lnTo>
                    <a:pt x="189" y="330"/>
                  </a:lnTo>
                  <a:lnTo>
                    <a:pt x="193" y="333"/>
                  </a:lnTo>
                  <a:lnTo>
                    <a:pt x="195" y="327"/>
                  </a:lnTo>
                  <a:lnTo>
                    <a:pt x="205" y="315"/>
                  </a:lnTo>
                  <a:lnTo>
                    <a:pt x="199" y="317"/>
                  </a:lnTo>
                  <a:lnTo>
                    <a:pt x="192" y="317"/>
                  </a:lnTo>
                  <a:lnTo>
                    <a:pt x="189" y="317"/>
                  </a:lnTo>
                  <a:lnTo>
                    <a:pt x="185" y="309"/>
                  </a:lnTo>
                  <a:lnTo>
                    <a:pt x="187" y="309"/>
                  </a:lnTo>
                  <a:lnTo>
                    <a:pt x="189" y="307"/>
                  </a:lnTo>
                  <a:lnTo>
                    <a:pt x="191" y="303"/>
                  </a:lnTo>
                  <a:lnTo>
                    <a:pt x="196" y="304"/>
                  </a:lnTo>
                  <a:lnTo>
                    <a:pt x="198" y="304"/>
                  </a:lnTo>
                  <a:lnTo>
                    <a:pt x="198" y="301"/>
                  </a:lnTo>
                  <a:lnTo>
                    <a:pt x="197" y="299"/>
                  </a:lnTo>
                  <a:lnTo>
                    <a:pt x="196" y="295"/>
                  </a:lnTo>
                  <a:lnTo>
                    <a:pt x="198" y="293"/>
                  </a:lnTo>
                  <a:lnTo>
                    <a:pt x="202" y="293"/>
                  </a:lnTo>
                  <a:lnTo>
                    <a:pt x="203" y="299"/>
                  </a:lnTo>
                  <a:lnTo>
                    <a:pt x="205" y="293"/>
                  </a:lnTo>
                  <a:lnTo>
                    <a:pt x="207" y="298"/>
                  </a:lnTo>
                  <a:lnTo>
                    <a:pt x="209" y="294"/>
                  </a:lnTo>
                  <a:lnTo>
                    <a:pt x="213" y="293"/>
                  </a:lnTo>
                  <a:lnTo>
                    <a:pt x="215" y="291"/>
                  </a:lnTo>
                  <a:lnTo>
                    <a:pt x="220" y="291"/>
                  </a:lnTo>
                  <a:lnTo>
                    <a:pt x="222" y="291"/>
                  </a:lnTo>
                  <a:lnTo>
                    <a:pt x="223" y="293"/>
                  </a:lnTo>
                  <a:lnTo>
                    <a:pt x="227" y="297"/>
                  </a:lnTo>
                  <a:lnTo>
                    <a:pt x="231" y="297"/>
                  </a:lnTo>
                  <a:lnTo>
                    <a:pt x="234" y="297"/>
                  </a:lnTo>
                  <a:lnTo>
                    <a:pt x="249" y="299"/>
                  </a:lnTo>
                  <a:lnTo>
                    <a:pt x="255" y="301"/>
                  </a:lnTo>
                  <a:lnTo>
                    <a:pt x="258" y="304"/>
                  </a:lnTo>
                  <a:lnTo>
                    <a:pt x="263" y="305"/>
                  </a:lnTo>
                  <a:lnTo>
                    <a:pt x="263" y="319"/>
                  </a:lnTo>
                  <a:lnTo>
                    <a:pt x="261" y="321"/>
                  </a:lnTo>
                  <a:lnTo>
                    <a:pt x="265" y="322"/>
                  </a:lnTo>
                  <a:lnTo>
                    <a:pt x="275" y="319"/>
                  </a:lnTo>
                  <a:lnTo>
                    <a:pt x="282" y="315"/>
                  </a:lnTo>
                  <a:lnTo>
                    <a:pt x="294" y="309"/>
                  </a:lnTo>
                  <a:lnTo>
                    <a:pt x="304" y="306"/>
                  </a:lnTo>
                  <a:lnTo>
                    <a:pt x="305" y="305"/>
                  </a:lnTo>
                  <a:lnTo>
                    <a:pt x="295" y="298"/>
                  </a:lnTo>
                  <a:lnTo>
                    <a:pt x="298" y="298"/>
                  </a:lnTo>
                  <a:lnTo>
                    <a:pt x="298" y="291"/>
                  </a:lnTo>
                  <a:lnTo>
                    <a:pt x="303" y="286"/>
                  </a:lnTo>
                  <a:lnTo>
                    <a:pt x="299" y="286"/>
                  </a:lnTo>
                  <a:lnTo>
                    <a:pt x="303" y="283"/>
                  </a:lnTo>
                  <a:lnTo>
                    <a:pt x="303" y="282"/>
                  </a:lnTo>
                  <a:lnTo>
                    <a:pt x="306" y="287"/>
                  </a:lnTo>
                  <a:lnTo>
                    <a:pt x="311" y="287"/>
                  </a:lnTo>
                  <a:lnTo>
                    <a:pt x="323" y="291"/>
                  </a:lnTo>
                  <a:lnTo>
                    <a:pt x="333" y="300"/>
                  </a:lnTo>
                  <a:lnTo>
                    <a:pt x="345" y="312"/>
                  </a:lnTo>
                  <a:lnTo>
                    <a:pt x="349" y="315"/>
                  </a:lnTo>
                  <a:lnTo>
                    <a:pt x="357" y="328"/>
                  </a:lnTo>
                  <a:lnTo>
                    <a:pt x="354" y="331"/>
                  </a:lnTo>
                  <a:lnTo>
                    <a:pt x="351" y="334"/>
                  </a:lnTo>
                  <a:lnTo>
                    <a:pt x="358" y="335"/>
                  </a:lnTo>
                  <a:lnTo>
                    <a:pt x="359" y="339"/>
                  </a:lnTo>
                  <a:lnTo>
                    <a:pt x="361" y="342"/>
                  </a:lnTo>
                  <a:lnTo>
                    <a:pt x="369" y="342"/>
                  </a:lnTo>
                  <a:lnTo>
                    <a:pt x="365" y="345"/>
                  </a:lnTo>
                  <a:lnTo>
                    <a:pt x="360" y="346"/>
                  </a:lnTo>
                  <a:lnTo>
                    <a:pt x="349" y="343"/>
                  </a:lnTo>
                  <a:lnTo>
                    <a:pt x="346" y="346"/>
                  </a:lnTo>
                  <a:lnTo>
                    <a:pt x="348" y="349"/>
                  </a:lnTo>
                  <a:lnTo>
                    <a:pt x="357" y="349"/>
                  </a:lnTo>
                  <a:lnTo>
                    <a:pt x="369" y="353"/>
                  </a:lnTo>
                  <a:lnTo>
                    <a:pt x="371" y="353"/>
                  </a:lnTo>
                  <a:lnTo>
                    <a:pt x="378" y="351"/>
                  </a:lnTo>
                  <a:lnTo>
                    <a:pt x="383" y="343"/>
                  </a:lnTo>
                  <a:lnTo>
                    <a:pt x="394" y="335"/>
                  </a:lnTo>
                  <a:lnTo>
                    <a:pt x="389" y="333"/>
                  </a:lnTo>
                  <a:lnTo>
                    <a:pt x="387" y="331"/>
                  </a:lnTo>
                  <a:lnTo>
                    <a:pt x="373" y="317"/>
                  </a:lnTo>
                  <a:lnTo>
                    <a:pt x="373" y="313"/>
                  </a:lnTo>
                  <a:lnTo>
                    <a:pt x="363" y="298"/>
                  </a:lnTo>
                  <a:lnTo>
                    <a:pt x="353" y="297"/>
                  </a:lnTo>
                  <a:lnTo>
                    <a:pt x="346" y="291"/>
                  </a:lnTo>
                  <a:lnTo>
                    <a:pt x="333" y="282"/>
                  </a:lnTo>
                  <a:lnTo>
                    <a:pt x="323" y="281"/>
                  </a:lnTo>
                  <a:lnTo>
                    <a:pt x="315" y="279"/>
                  </a:lnTo>
                  <a:lnTo>
                    <a:pt x="311" y="269"/>
                  </a:lnTo>
                  <a:lnTo>
                    <a:pt x="311" y="264"/>
                  </a:lnTo>
                  <a:lnTo>
                    <a:pt x="312" y="258"/>
                  </a:lnTo>
                  <a:lnTo>
                    <a:pt x="319" y="245"/>
                  </a:lnTo>
                  <a:lnTo>
                    <a:pt x="324" y="234"/>
                  </a:lnTo>
                  <a:lnTo>
                    <a:pt x="323" y="217"/>
                  </a:lnTo>
                  <a:lnTo>
                    <a:pt x="317" y="220"/>
                  </a:lnTo>
                  <a:lnTo>
                    <a:pt x="313" y="219"/>
                  </a:lnTo>
                  <a:lnTo>
                    <a:pt x="310" y="223"/>
                  </a:lnTo>
                  <a:lnTo>
                    <a:pt x="301" y="225"/>
                  </a:lnTo>
                  <a:lnTo>
                    <a:pt x="298" y="225"/>
                  </a:lnTo>
                  <a:lnTo>
                    <a:pt x="298" y="222"/>
                  </a:lnTo>
                  <a:lnTo>
                    <a:pt x="294" y="221"/>
                  </a:lnTo>
                  <a:lnTo>
                    <a:pt x="289" y="219"/>
                  </a:lnTo>
                  <a:lnTo>
                    <a:pt x="288" y="214"/>
                  </a:lnTo>
                  <a:lnTo>
                    <a:pt x="285" y="214"/>
                  </a:lnTo>
                  <a:lnTo>
                    <a:pt x="288" y="210"/>
                  </a:lnTo>
                  <a:lnTo>
                    <a:pt x="294" y="200"/>
                  </a:lnTo>
                  <a:lnTo>
                    <a:pt x="291" y="197"/>
                  </a:lnTo>
                  <a:lnTo>
                    <a:pt x="291" y="196"/>
                  </a:lnTo>
                  <a:lnTo>
                    <a:pt x="293" y="195"/>
                  </a:lnTo>
                  <a:lnTo>
                    <a:pt x="306" y="186"/>
                  </a:lnTo>
                  <a:lnTo>
                    <a:pt x="317" y="178"/>
                  </a:lnTo>
                  <a:lnTo>
                    <a:pt x="329" y="166"/>
                  </a:lnTo>
                  <a:lnTo>
                    <a:pt x="330" y="162"/>
                  </a:lnTo>
                  <a:lnTo>
                    <a:pt x="334" y="156"/>
                  </a:lnTo>
                  <a:lnTo>
                    <a:pt x="324" y="153"/>
                  </a:lnTo>
                  <a:lnTo>
                    <a:pt x="321" y="154"/>
                  </a:lnTo>
                  <a:lnTo>
                    <a:pt x="315" y="153"/>
                  </a:lnTo>
                  <a:lnTo>
                    <a:pt x="309" y="153"/>
                  </a:lnTo>
                  <a:lnTo>
                    <a:pt x="307" y="148"/>
                  </a:lnTo>
                  <a:lnTo>
                    <a:pt x="299" y="144"/>
                  </a:lnTo>
                  <a:lnTo>
                    <a:pt x="291" y="142"/>
                  </a:lnTo>
                  <a:lnTo>
                    <a:pt x="279" y="140"/>
                  </a:lnTo>
                  <a:lnTo>
                    <a:pt x="282" y="146"/>
                  </a:lnTo>
                  <a:lnTo>
                    <a:pt x="280" y="144"/>
                  </a:lnTo>
                  <a:lnTo>
                    <a:pt x="273" y="147"/>
                  </a:lnTo>
                  <a:lnTo>
                    <a:pt x="269" y="144"/>
                  </a:lnTo>
                  <a:lnTo>
                    <a:pt x="270" y="140"/>
                  </a:lnTo>
                  <a:lnTo>
                    <a:pt x="273" y="138"/>
                  </a:lnTo>
                  <a:lnTo>
                    <a:pt x="270" y="136"/>
                  </a:lnTo>
                  <a:lnTo>
                    <a:pt x="265" y="124"/>
                  </a:lnTo>
                  <a:lnTo>
                    <a:pt x="261" y="117"/>
                  </a:lnTo>
                  <a:lnTo>
                    <a:pt x="261" y="116"/>
                  </a:lnTo>
                  <a:lnTo>
                    <a:pt x="263" y="116"/>
                  </a:lnTo>
                  <a:lnTo>
                    <a:pt x="271" y="112"/>
                  </a:lnTo>
                  <a:lnTo>
                    <a:pt x="274" y="107"/>
                  </a:lnTo>
                  <a:lnTo>
                    <a:pt x="277" y="105"/>
                  </a:lnTo>
                  <a:lnTo>
                    <a:pt x="276" y="95"/>
                  </a:lnTo>
                  <a:lnTo>
                    <a:pt x="281" y="94"/>
                  </a:lnTo>
                  <a:lnTo>
                    <a:pt x="287" y="93"/>
                  </a:lnTo>
                  <a:lnTo>
                    <a:pt x="295" y="89"/>
                  </a:lnTo>
                  <a:lnTo>
                    <a:pt x="295" y="88"/>
                  </a:lnTo>
                  <a:lnTo>
                    <a:pt x="305" y="84"/>
                  </a:lnTo>
                  <a:lnTo>
                    <a:pt x="310" y="78"/>
                  </a:lnTo>
                  <a:lnTo>
                    <a:pt x="313" y="70"/>
                  </a:lnTo>
                  <a:lnTo>
                    <a:pt x="329" y="68"/>
                  </a:lnTo>
                  <a:lnTo>
                    <a:pt x="337" y="69"/>
                  </a:lnTo>
                  <a:lnTo>
                    <a:pt x="340" y="62"/>
                  </a:lnTo>
                  <a:lnTo>
                    <a:pt x="342" y="57"/>
                  </a:lnTo>
                  <a:lnTo>
                    <a:pt x="342" y="52"/>
                  </a:lnTo>
                  <a:lnTo>
                    <a:pt x="343" y="48"/>
                  </a:lnTo>
                  <a:lnTo>
                    <a:pt x="345" y="42"/>
                  </a:lnTo>
                  <a:lnTo>
                    <a:pt x="333" y="41"/>
                  </a:lnTo>
                  <a:lnTo>
                    <a:pt x="316" y="35"/>
                  </a:lnTo>
                  <a:lnTo>
                    <a:pt x="310" y="36"/>
                  </a:lnTo>
                  <a:lnTo>
                    <a:pt x="306" y="33"/>
                  </a:lnTo>
                  <a:lnTo>
                    <a:pt x="297" y="34"/>
                  </a:lnTo>
                  <a:lnTo>
                    <a:pt x="293" y="28"/>
                  </a:lnTo>
                  <a:lnTo>
                    <a:pt x="287" y="29"/>
                  </a:lnTo>
                  <a:lnTo>
                    <a:pt x="270" y="29"/>
                  </a:lnTo>
                  <a:lnTo>
                    <a:pt x="269" y="27"/>
                  </a:lnTo>
                  <a:lnTo>
                    <a:pt x="262" y="23"/>
                  </a:lnTo>
                  <a:lnTo>
                    <a:pt x="259" y="26"/>
                  </a:lnTo>
                  <a:lnTo>
                    <a:pt x="258" y="27"/>
                  </a:lnTo>
                  <a:lnTo>
                    <a:pt x="255" y="27"/>
                  </a:lnTo>
                  <a:lnTo>
                    <a:pt x="249" y="32"/>
                  </a:lnTo>
                  <a:lnTo>
                    <a:pt x="237" y="30"/>
                  </a:lnTo>
                  <a:lnTo>
                    <a:pt x="226" y="32"/>
                  </a:lnTo>
                  <a:lnTo>
                    <a:pt x="225" y="29"/>
                  </a:lnTo>
                  <a:lnTo>
                    <a:pt x="219" y="26"/>
                  </a:lnTo>
                  <a:lnTo>
                    <a:pt x="208" y="20"/>
                  </a:lnTo>
                  <a:lnTo>
                    <a:pt x="191" y="17"/>
                  </a:lnTo>
                  <a:lnTo>
                    <a:pt x="181" y="17"/>
                  </a:lnTo>
                  <a:lnTo>
                    <a:pt x="153" y="14"/>
                  </a:lnTo>
                  <a:lnTo>
                    <a:pt x="141" y="14"/>
                  </a:lnTo>
                  <a:lnTo>
                    <a:pt x="133" y="14"/>
                  </a:lnTo>
                  <a:lnTo>
                    <a:pt x="127" y="14"/>
                  </a:lnTo>
                  <a:lnTo>
                    <a:pt x="127" y="8"/>
                  </a:lnTo>
                  <a:lnTo>
                    <a:pt x="124" y="6"/>
                  </a:lnTo>
                  <a:lnTo>
                    <a:pt x="118" y="3"/>
                  </a:lnTo>
                  <a:lnTo>
                    <a:pt x="111" y="0"/>
                  </a:lnTo>
                  <a:lnTo>
                    <a:pt x="102" y="4"/>
                  </a:lnTo>
                  <a:lnTo>
                    <a:pt x="101" y="6"/>
                  </a:lnTo>
                  <a:lnTo>
                    <a:pt x="102" y="15"/>
                  </a:lnTo>
                  <a:lnTo>
                    <a:pt x="105" y="21"/>
                  </a:lnTo>
                  <a:lnTo>
                    <a:pt x="102" y="30"/>
                  </a:lnTo>
                  <a:lnTo>
                    <a:pt x="106" y="34"/>
                  </a:lnTo>
                  <a:lnTo>
                    <a:pt x="102" y="35"/>
                  </a:lnTo>
                  <a:lnTo>
                    <a:pt x="98" y="34"/>
                  </a:lnTo>
                  <a:lnTo>
                    <a:pt x="89" y="39"/>
                  </a:lnTo>
                  <a:lnTo>
                    <a:pt x="77" y="45"/>
                  </a:lnTo>
                  <a:lnTo>
                    <a:pt x="76" y="48"/>
                  </a:lnTo>
                  <a:lnTo>
                    <a:pt x="83" y="54"/>
                  </a:lnTo>
                  <a:lnTo>
                    <a:pt x="83" y="60"/>
                  </a:lnTo>
                  <a:lnTo>
                    <a:pt x="75" y="58"/>
                  </a:lnTo>
                  <a:lnTo>
                    <a:pt x="71" y="62"/>
                  </a:lnTo>
                  <a:lnTo>
                    <a:pt x="63" y="58"/>
                  </a:lnTo>
                  <a:lnTo>
                    <a:pt x="56" y="63"/>
                  </a:lnTo>
                  <a:lnTo>
                    <a:pt x="53" y="60"/>
                  </a:lnTo>
                  <a:lnTo>
                    <a:pt x="52" y="64"/>
                  </a:lnTo>
                  <a:lnTo>
                    <a:pt x="50" y="66"/>
                  </a:lnTo>
                  <a:lnTo>
                    <a:pt x="44" y="74"/>
                  </a:lnTo>
                  <a:lnTo>
                    <a:pt x="44" y="77"/>
                  </a:lnTo>
                  <a:lnTo>
                    <a:pt x="39" y="84"/>
                  </a:lnTo>
                  <a:lnTo>
                    <a:pt x="34" y="86"/>
                  </a:lnTo>
                  <a:lnTo>
                    <a:pt x="36" y="92"/>
                  </a:lnTo>
                  <a:lnTo>
                    <a:pt x="33" y="90"/>
                  </a:lnTo>
                  <a:lnTo>
                    <a:pt x="33" y="94"/>
                  </a:lnTo>
                  <a:lnTo>
                    <a:pt x="24" y="98"/>
                  </a:lnTo>
                  <a:lnTo>
                    <a:pt x="23" y="106"/>
                  </a:lnTo>
                  <a:lnTo>
                    <a:pt x="21" y="106"/>
                  </a:lnTo>
                  <a:lnTo>
                    <a:pt x="15" y="105"/>
                  </a:lnTo>
                  <a:lnTo>
                    <a:pt x="14" y="107"/>
                  </a:lnTo>
                  <a:lnTo>
                    <a:pt x="10" y="108"/>
                  </a:lnTo>
                  <a:lnTo>
                    <a:pt x="9" y="117"/>
                  </a:lnTo>
                  <a:lnTo>
                    <a:pt x="8" y="118"/>
                  </a:lnTo>
                  <a:lnTo>
                    <a:pt x="5" y="120"/>
                  </a:lnTo>
                  <a:lnTo>
                    <a:pt x="0" y="126"/>
                  </a:lnTo>
                  <a:lnTo>
                    <a:pt x="6" y="136"/>
                  </a:lnTo>
                  <a:lnTo>
                    <a:pt x="14" y="141"/>
                  </a:lnTo>
                  <a:lnTo>
                    <a:pt x="17" y="141"/>
                  </a:lnTo>
                  <a:lnTo>
                    <a:pt x="21" y="140"/>
                  </a:lnTo>
                  <a:lnTo>
                    <a:pt x="22" y="141"/>
                  </a:lnTo>
                  <a:lnTo>
                    <a:pt x="21" y="146"/>
                  </a:lnTo>
                  <a:lnTo>
                    <a:pt x="32" y="146"/>
                  </a:lnTo>
                  <a:lnTo>
                    <a:pt x="33" y="156"/>
                  </a:lnTo>
                  <a:lnTo>
                    <a:pt x="44" y="166"/>
                  </a:lnTo>
                  <a:lnTo>
                    <a:pt x="45" y="171"/>
                  </a:lnTo>
                  <a:lnTo>
                    <a:pt x="45" y="172"/>
                  </a:lnTo>
                  <a:lnTo>
                    <a:pt x="42" y="177"/>
                  </a:lnTo>
                  <a:lnTo>
                    <a:pt x="42" y="178"/>
                  </a:lnTo>
                  <a:lnTo>
                    <a:pt x="34" y="185"/>
                  </a:lnTo>
                  <a:lnTo>
                    <a:pt x="32" y="186"/>
                  </a:lnTo>
                  <a:lnTo>
                    <a:pt x="23" y="195"/>
                  </a:lnTo>
                  <a:lnTo>
                    <a:pt x="22" y="196"/>
                  </a:lnTo>
                  <a:lnTo>
                    <a:pt x="20" y="201"/>
                  </a:lnTo>
                  <a:lnTo>
                    <a:pt x="20" y="202"/>
                  </a:lnTo>
                  <a:lnTo>
                    <a:pt x="24" y="208"/>
                  </a:lnTo>
                  <a:lnTo>
                    <a:pt x="27" y="220"/>
                  </a:lnTo>
                  <a:lnTo>
                    <a:pt x="28" y="232"/>
                  </a:lnTo>
                  <a:lnTo>
                    <a:pt x="34" y="233"/>
                  </a:lnTo>
                  <a:lnTo>
                    <a:pt x="36" y="235"/>
                  </a:lnTo>
                  <a:lnTo>
                    <a:pt x="41" y="239"/>
                  </a:lnTo>
                  <a:lnTo>
                    <a:pt x="47" y="241"/>
                  </a:lnTo>
                  <a:lnTo>
                    <a:pt x="50" y="246"/>
                  </a:lnTo>
                  <a:lnTo>
                    <a:pt x="51" y="246"/>
                  </a:lnTo>
                  <a:lnTo>
                    <a:pt x="47" y="249"/>
                  </a:lnTo>
                  <a:lnTo>
                    <a:pt x="52" y="253"/>
                  </a:lnTo>
                  <a:lnTo>
                    <a:pt x="53" y="261"/>
                  </a:lnTo>
                  <a:lnTo>
                    <a:pt x="57" y="261"/>
                  </a:lnTo>
                  <a:lnTo>
                    <a:pt x="59" y="267"/>
                  </a:lnTo>
                  <a:lnTo>
                    <a:pt x="58" y="268"/>
                  </a:lnTo>
                  <a:lnTo>
                    <a:pt x="60" y="271"/>
                  </a:lnTo>
                  <a:lnTo>
                    <a:pt x="62" y="271"/>
                  </a:lnTo>
                  <a:lnTo>
                    <a:pt x="62" y="273"/>
                  </a:lnTo>
                  <a:lnTo>
                    <a:pt x="63" y="273"/>
                  </a:lnTo>
                  <a:lnTo>
                    <a:pt x="65" y="274"/>
                  </a:lnTo>
                  <a:lnTo>
                    <a:pt x="69" y="275"/>
                  </a:lnTo>
                  <a:lnTo>
                    <a:pt x="69" y="274"/>
                  </a:lnTo>
                  <a:lnTo>
                    <a:pt x="70" y="268"/>
                  </a:lnTo>
                  <a:lnTo>
                    <a:pt x="75" y="271"/>
                  </a:lnTo>
                  <a:lnTo>
                    <a:pt x="77" y="273"/>
                  </a:lnTo>
                  <a:lnTo>
                    <a:pt x="80" y="275"/>
                  </a:lnTo>
                  <a:lnTo>
                    <a:pt x="81" y="275"/>
                  </a:lnTo>
                  <a:lnTo>
                    <a:pt x="83" y="277"/>
                  </a:lnTo>
                  <a:lnTo>
                    <a:pt x="82" y="279"/>
                  </a:lnTo>
                  <a:lnTo>
                    <a:pt x="84" y="283"/>
                  </a:lnTo>
                  <a:lnTo>
                    <a:pt x="90" y="280"/>
                  </a:lnTo>
                  <a:lnTo>
                    <a:pt x="93" y="279"/>
                  </a:lnTo>
                  <a:lnTo>
                    <a:pt x="99" y="271"/>
                  </a:lnTo>
                  <a:lnTo>
                    <a:pt x="102" y="269"/>
                  </a:lnTo>
                  <a:lnTo>
                    <a:pt x="105" y="271"/>
                  </a:lnTo>
                  <a:lnTo>
                    <a:pt x="114" y="263"/>
                  </a:lnTo>
                  <a:lnTo>
                    <a:pt x="119" y="265"/>
                  </a:lnTo>
                  <a:lnTo>
                    <a:pt x="119" y="274"/>
                  </a:lnTo>
                  <a:lnTo>
                    <a:pt x="123" y="273"/>
                  </a:lnTo>
                  <a:lnTo>
                    <a:pt x="125" y="269"/>
                  </a:lnTo>
                  <a:lnTo>
                    <a:pt x="127" y="265"/>
                  </a:lnTo>
                  <a:lnTo>
                    <a:pt x="135" y="264"/>
                  </a:lnTo>
                  <a:lnTo>
                    <a:pt x="137" y="265"/>
                  </a:lnTo>
                  <a:lnTo>
                    <a:pt x="136" y="270"/>
                  </a:lnTo>
                  <a:lnTo>
                    <a:pt x="139" y="273"/>
                  </a:lnTo>
                  <a:lnTo>
                    <a:pt x="143" y="274"/>
                  </a:lnTo>
                  <a:lnTo>
                    <a:pt x="147" y="273"/>
                  </a:lnTo>
                  <a:lnTo>
                    <a:pt x="149" y="270"/>
                  </a:lnTo>
                  <a:lnTo>
                    <a:pt x="150" y="275"/>
                  </a:lnTo>
                  <a:lnTo>
                    <a:pt x="154" y="275"/>
                  </a:lnTo>
                  <a:lnTo>
                    <a:pt x="157" y="273"/>
                  </a:lnTo>
                  <a:lnTo>
                    <a:pt x="157" y="267"/>
                  </a:lnTo>
                  <a:lnTo>
                    <a:pt x="160" y="268"/>
                  </a:lnTo>
                  <a:lnTo>
                    <a:pt x="162" y="27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8" name="Freeform 61"/>
            <p:cNvSpPr>
              <a:spLocks/>
            </p:cNvSpPr>
            <p:nvPr/>
          </p:nvSpPr>
          <p:spPr bwMode="auto">
            <a:xfrm>
              <a:off x="3099147" y="1134641"/>
              <a:ext cx="1146175" cy="1028700"/>
            </a:xfrm>
            <a:custGeom>
              <a:avLst/>
              <a:gdLst>
                <a:gd name="T0" fmla="*/ 2147483647 w 722"/>
                <a:gd name="T1" fmla="*/ 2147483647 h 648"/>
                <a:gd name="T2" fmla="*/ 2147483647 w 722"/>
                <a:gd name="T3" fmla="*/ 2147483647 h 648"/>
                <a:gd name="T4" fmla="*/ 2147483647 w 722"/>
                <a:gd name="T5" fmla="*/ 2147483647 h 648"/>
                <a:gd name="T6" fmla="*/ 2147483647 w 722"/>
                <a:gd name="T7" fmla="*/ 2147483647 h 648"/>
                <a:gd name="T8" fmla="*/ 2147483647 w 722"/>
                <a:gd name="T9" fmla="*/ 2147483647 h 648"/>
                <a:gd name="T10" fmla="*/ 2147483647 w 722"/>
                <a:gd name="T11" fmla="*/ 2147483647 h 648"/>
                <a:gd name="T12" fmla="*/ 2147483647 w 722"/>
                <a:gd name="T13" fmla="*/ 2147483647 h 648"/>
                <a:gd name="T14" fmla="*/ 2147483647 w 722"/>
                <a:gd name="T15" fmla="*/ 2147483647 h 648"/>
                <a:gd name="T16" fmla="*/ 2147483647 w 722"/>
                <a:gd name="T17" fmla="*/ 2147483647 h 648"/>
                <a:gd name="T18" fmla="*/ 2147483647 w 722"/>
                <a:gd name="T19" fmla="*/ 2147483647 h 648"/>
                <a:gd name="T20" fmla="*/ 2147483647 w 722"/>
                <a:gd name="T21" fmla="*/ 2147483647 h 648"/>
                <a:gd name="T22" fmla="*/ 2147483647 w 722"/>
                <a:gd name="T23" fmla="*/ 2147483647 h 648"/>
                <a:gd name="T24" fmla="*/ 2147483647 w 722"/>
                <a:gd name="T25" fmla="*/ 2147483647 h 648"/>
                <a:gd name="T26" fmla="*/ 2147483647 w 722"/>
                <a:gd name="T27" fmla="*/ 2147483647 h 648"/>
                <a:gd name="T28" fmla="*/ 2147483647 w 722"/>
                <a:gd name="T29" fmla="*/ 2147483647 h 648"/>
                <a:gd name="T30" fmla="*/ 2147483647 w 722"/>
                <a:gd name="T31" fmla="*/ 2147483647 h 648"/>
                <a:gd name="T32" fmla="*/ 2147483647 w 722"/>
                <a:gd name="T33" fmla="*/ 2147483647 h 648"/>
                <a:gd name="T34" fmla="*/ 2147483647 w 722"/>
                <a:gd name="T35" fmla="*/ 2147483647 h 648"/>
                <a:gd name="T36" fmla="*/ 2147483647 w 722"/>
                <a:gd name="T37" fmla="*/ 2147483647 h 648"/>
                <a:gd name="T38" fmla="*/ 2147483647 w 722"/>
                <a:gd name="T39" fmla="*/ 2147483647 h 648"/>
                <a:gd name="T40" fmla="*/ 2147483647 w 722"/>
                <a:gd name="T41" fmla="*/ 2147483647 h 648"/>
                <a:gd name="T42" fmla="*/ 2147483647 w 722"/>
                <a:gd name="T43" fmla="*/ 2147483647 h 648"/>
                <a:gd name="T44" fmla="*/ 2147483647 w 722"/>
                <a:gd name="T45" fmla="*/ 2147483647 h 648"/>
                <a:gd name="T46" fmla="*/ 2147483647 w 722"/>
                <a:gd name="T47" fmla="*/ 2147483647 h 648"/>
                <a:gd name="T48" fmla="*/ 2147483647 w 722"/>
                <a:gd name="T49" fmla="*/ 2147483647 h 648"/>
                <a:gd name="T50" fmla="*/ 2147483647 w 722"/>
                <a:gd name="T51" fmla="*/ 2147483647 h 648"/>
                <a:gd name="T52" fmla="*/ 2147483647 w 722"/>
                <a:gd name="T53" fmla="*/ 2147483647 h 648"/>
                <a:gd name="T54" fmla="*/ 2147483647 w 722"/>
                <a:gd name="T55" fmla="*/ 2147483647 h 648"/>
                <a:gd name="T56" fmla="*/ 0 w 722"/>
                <a:gd name="T57" fmla="*/ 2147483647 h 648"/>
                <a:gd name="T58" fmla="*/ 2147483647 w 722"/>
                <a:gd name="T59" fmla="*/ 2147483647 h 648"/>
                <a:gd name="T60" fmla="*/ 2147483647 w 722"/>
                <a:gd name="T61" fmla="*/ 2147483647 h 648"/>
                <a:gd name="T62" fmla="*/ 2147483647 w 722"/>
                <a:gd name="T63" fmla="*/ 2147483647 h 648"/>
                <a:gd name="T64" fmla="*/ 2147483647 w 722"/>
                <a:gd name="T65" fmla="*/ 2147483647 h 648"/>
                <a:gd name="T66" fmla="*/ 2147483647 w 722"/>
                <a:gd name="T67" fmla="*/ 2147483647 h 648"/>
                <a:gd name="T68" fmla="*/ 2147483647 w 722"/>
                <a:gd name="T69" fmla="*/ 2147483647 h 648"/>
                <a:gd name="T70" fmla="*/ 2147483647 w 722"/>
                <a:gd name="T71" fmla="*/ 2147483647 h 648"/>
                <a:gd name="T72" fmla="*/ 2147483647 w 722"/>
                <a:gd name="T73" fmla="*/ 2147483647 h 648"/>
                <a:gd name="T74" fmla="*/ 2147483647 w 722"/>
                <a:gd name="T75" fmla="*/ 2147483647 h 648"/>
                <a:gd name="T76" fmla="*/ 2147483647 w 722"/>
                <a:gd name="T77" fmla="*/ 2147483647 h 648"/>
                <a:gd name="T78" fmla="*/ 2147483647 w 722"/>
                <a:gd name="T79" fmla="*/ 2147483647 h 648"/>
                <a:gd name="T80" fmla="*/ 2147483647 w 722"/>
                <a:gd name="T81" fmla="*/ 2147483647 h 648"/>
                <a:gd name="T82" fmla="*/ 2147483647 w 722"/>
                <a:gd name="T83" fmla="*/ 2147483647 h 648"/>
                <a:gd name="T84" fmla="*/ 2147483647 w 722"/>
                <a:gd name="T85" fmla="*/ 2147483647 h 648"/>
                <a:gd name="T86" fmla="*/ 2147483647 w 722"/>
                <a:gd name="T87" fmla="*/ 2147483647 h 648"/>
                <a:gd name="T88" fmla="*/ 2147483647 w 722"/>
                <a:gd name="T89" fmla="*/ 2147483647 h 648"/>
                <a:gd name="T90" fmla="*/ 2147483647 w 722"/>
                <a:gd name="T91" fmla="*/ 2147483647 h 648"/>
                <a:gd name="T92" fmla="*/ 2147483647 w 722"/>
                <a:gd name="T93" fmla="*/ 2147483647 h 648"/>
                <a:gd name="T94" fmla="*/ 2147483647 w 722"/>
                <a:gd name="T95" fmla="*/ 2147483647 h 648"/>
                <a:gd name="T96" fmla="*/ 2147483647 w 722"/>
                <a:gd name="T97" fmla="*/ 2147483647 h 648"/>
                <a:gd name="T98" fmla="*/ 2147483647 w 722"/>
                <a:gd name="T99" fmla="*/ 2147483647 h 648"/>
                <a:gd name="T100" fmla="*/ 2147483647 w 722"/>
                <a:gd name="T101" fmla="*/ 2147483647 h 648"/>
                <a:gd name="T102" fmla="*/ 2147483647 w 722"/>
                <a:gd name="T103" fmla="*/ 2147483647 h 648"/>
                <a:gd name="T104" fmla="*/ 2147483647 w 722"/>
                <a:gd name="T105" fmla="*/ 2147483647 h 648"/>
                <a:gd name="T106" fmla="*/ 2147483647 w 722"/>
                <a:gd name="T107" fmla="*/ 2147483647 h 648"/>
                <a:gd name="T108" fmla="*/ 2147483647 w 722"/>
                <a:gd name="T109" fmla="*/ 2147483647 h 648"/>
                <a:gd name="T110" fmla="*/ 2147483647 w 722"/>
                <a:gd name="T111" fmla="*/ 2147483647 h 648"/>
                <a:gd name="T112" fmla="*/ 2147483647 w 722"/>
                <a:gd name="T113" fmla="*/ 2147483647 h 648"/>
                <a:gd name="T114" fmla="*/ 2147483647 w 722"/>
                <a:gd name="T115" fmla="*/ 2147483647 h 648"/>
                <a:gd name="T116" fmla="*/ 2147483647 w 722"/>
                <a:gd name="T117" fmla="*/ 2147483647 h 64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2" h="648">
                  <a:moveTo>
                    <a:pt x="531" y="404"/>
                  </a:moveTo>
                  <a:lnTo>
                    <a:pt x="535" y="401"/>
                  </a:lnTo>
                  <a:lnTo>
                    <a:pt x="545" y="403"/>
                  </a:lnTo>
                  <a:lnTo>
                    <a:pt x="547" y="409"/>
                  </a:lnTo>
                  <a:lnTo>
                    <a:pt x="548" y="409"/>
                  </a:lnTo>
                  <a:lnTo>
                    <a:pt x="542" y="416"/>
                  </a:lnTo>
                  <a:lnTo>
                    <a:pt x="545" y="420"/>
                  </a:lnTo>
                  <a:lnTo>
                    <a:pt x="538" y="425"/>
                  </a:lnTo>
                  <a:lnTo>
                    <a:pt x="539" y="428"/>
                  </a:lnTo>
                  <a:lnTo>
                    <a:pt x="545" y="431"/>
                  </a:lnTo>
                  <a:lnTo>
                    <a:pt x="544" y="437"/>
                  </a:lnTo>
                  <a:lnTo>
                    <a:pt x="550" y="437"/>
                  </a:lnTo>
                  <a:lnTo>
                    <a:pt x="549" y="445"/>
                  </a:lnTo>
                  <a:lnTo>
                    <a:pt x="551" y="446"/>
                  </a:lnTo>
                  <a:lnTo>
                    <a:pt x="554" y="444"/>
                  </a:lnTo>
                  <a:lnTo>
                    <a:pt x="562" y="438"/>
                  </a:lnTo>
                  <a:lnTo>
                    <a:pt x="575" y="450"/>
                  </a:lnTo>
                  <a:lnTo>
                    <a:pt x="577" y="451"/>
                  </a:lnTo>
                  <a:lnTo>
                    <a:pt x="578" y="457"/>
                  </a:lnTo>
                  <a:lnTo>
                    <a:pt x="586" y="459"/>
                  </a:lnTo>
                  <a:lnTo>
                    <a:pt x="589" y="459"/>
                  </a:lnTo>
                  <a:lnTo>
                    <a:pt x="591" y="459"/>
                  </a:lnTo>
                  <a:lnTo>
                    <a:pt x="592" y="463"/>
                  </a:lnTo>
                  <a:lnTo>
                    <a:pt x="601" y="464"/>
                  </a:lnTo>
                  <a:lnTo>
                    <a:pt x="601" y="471"/>
                  </a:lnTo>
                  <a:lnTo>
                    <a:pt x="603" y="474"/>
                  </a:lnTo>
                  <a:lnTo>
                    <a:pt x="611" y="475"/>
                  </a:lnTo>
                  <a:lnTo>
                    <a:pt x="616" y="480"/>
                  </a:lnTo>
                  <a:lnTo>
                    <a:pt x="615" y="491"/>
                  </a:lnTo>
                  <a:lnTo>
                    <a:pt x="619" y="492"/>
                  </a:lnTo>
                  <a:lnTo>
                    <a:pt x="625" y="489"/>
                  </a:lnTo>
                  <a:lnTo>
                    <a:pt x="626" y="492"/>
                  </a:lnTo>
                  <a:lnTo>
                    <a:pt x="628" y="492"/>
                  </a:lnTo>
                  <a:lnTo>
                    <a:pt x="627" y="497"/>
                  </a:lnTo>
                  <a:lnTo>
                    <a:pt x="623" y="500"/>
                  </a:lnTo>
                  <a:lnTo>
                    <a:pt x="629" y="505"/>
                  </a:lnTo>
                  <a:lnTo>
                    <a:pt x="634" y="509"/>
                  </a:lnTo>
                  <a:lnTo>
                    <a:pt x="640" y="510"/>
                  </a:lnTo>
                  <a:lnTo>
                    <a:pt x="641" y="504"/>
                  </a:lnTo>
                  <a:lnTo>
                    <a:pt x="647" y="507"/>
                  </a:lnTo>
                  <a:lnTo>
                    <a:pt x="651" y="500"/>
                  </a:lnTo>
                  <a:lnTo>
                    <a:pt x="652" y="500"/>
                  </a:lnTo>
                  <a:lnTo>
                    <a:pt x="665" y="505"/>
                  </a:lnTo>
                  <a:lnTo>
                    <a:pt x="667" y="505"/>
                  </a:lnTo>
                  <a:lnTo>
                    <a:pt x="659" y="511"/>
                  </a:lnTo>
                  <a:lnTo>
                    <a:pt x="662" y="515"/>
                  </a:lnTo>
                  <a:lnTo>
                    <a:pt x="659" y="521"/>
                  </a:lnTo>
                  <a:lnTo>
                    <a:pt x="659" y="522"/>
                  </a:lnTo>
                  <a:lnTo>
                    <a:pt x="667" y="522"/>
                  </a:lnTo>
                  <a:lnTo>
                    <a:pt x="673" y="525"/>
                  </a:lnTo>
                  <a:lnTo>
                    <a:pt x="677" y="527"/>
                  </a:lnTo>
                  <a:lnTo>
                    <a:pt x="682" y="524"/>
                  </a:lnTo>
                  <a:lnTo>
                    <a:pt x="682" y="527"/>
                  </a:lnTo>
                  <a:lnTo>
                    <a:pt x="681" y="531"/>
                  </a:lnTo>
                  <a:lnTo>
                    <a:pt x="686" y="536"/>
                  </a:lnTo>
                  <a:lnTo>
                    <a:pt x="689" y="537"/>
                  </a:lnTo>
                  <a:lnTo>
                    <a:pt x="698" y="542"/>
                  </a:lnTo>
                  <a:lnTo>
                    <a:pt x="712" y="551"/>
                  </a:lnTo>
                  <a:lnTo>
                    <a:pt x="718" y="552"/>
                  </a:lnTo>
                  <a:lnTo>
                    <a:pt x="722" y="555"/>
                  </a:lnTo>
                  <a:lnTo>
                    <a:pt x="722" y="559"/>
                  </a:lnTo>
                  <a:lnTo>
                    <a:pt x="715" y="558"/>
                  </a:lnTo>
                  <a:lnTo>
                    <a:pt x="710" y="555"/>
                  </a:lnTo>
                  <a:lnTo>
                    <a:pt x="705" y="558"/>
                  </a:lnTo>
                  <a:lnTo>
                    <a:pt x="697" y="554"/>
                  </a:lnTo>
                  <a:lnTo>
                    <a:pt x="693" y="555"/>
                  </a:lnTo>
                  <a:lnTo>
                    <a:pt x="692" y="554"/>
                  </a:lnTo>
                  <a:lnTo>
                    <a:pt x="692" y="555"/>
                  </a:lnTo>
                  <a:lnTo>
                    <a:pt x="687" y="555"/>
                  </a:lnTo>
                  <a:lnTo>
                    <a:pt x="683" y="561"/>
                  </a:lnTo>
                  <a:lnTo>
                    <a:pt x="677" y="558"/>
                  </a:lnTo>
                  <a:lnTo>
                    <a:pt x="669" y="560"/>
                  </a:lnTo>
                  <a:lnTo>
                    <a:pt x="667" y="561"/>
                  </a:lnTo>
                  <a:lnTo>
                    <a:pt x="656" y="561"/>
                  </a:lnTo>
                  <a:lnTo>
                    <a:pt x="655" y="564"/>
                  </a:lnTo>
                  <a:lnTo>
                    <a:pt x="647" y="558"/>
                  </a:lnTo>
                  <a:lnTo>
                    <a:pt x="639" y="555"/>
                  </a:lnTo>
                  <a:lnTo>
                    <a:pt x="634" y="554"/>
                  </a:lnTo>
                  <a:lnTo>
                    <a:pt x="631" y="558"/>
                  </a:lnTo>
                  <a:lnTo>
                    <a:pt x="622" y="558"/>
                  </a:lnTo>
                  <a:lnTo>
                    <a:pt x="617" y="557"/>
                  </a:lnTo>
                  <a:lnTo>
                    <a:pt x="610" y="560"/>
                  </a:lnTo>
                  <a:lnTo>
                    <a:pt x="604" y="564"/>
                  </a:lnTo>
                  <a:lnTo>
                    <a:pt x="603" y="566"/>
                  </a:lnTo>
                  <a:lnTo>
                    <a:pt x="596" y="566"/>
                  </a:lnTo>
                  <a:lnTo>
                    <a:pt x="589" y="571"/>
                  </a:lnTo>
                  <a:lnTo>
                    <a:pt x="591" y="567"/>
                  </a:lnTo>
                  <a:lnTo>
                    <a:pt x="586" y="569"/>
                  </a:lnTo>
                  <a:lnTo>
                    <a:pt x="586" y="567"/>
                  </a:lnTo>
                  <a:lnTo>
                    <a:pt x="585" y="567"/>
                  </a:lnTo>
                  <a:lnTo>
                    <a:pt x="584" y="565"/>
                  </a:lnTo>
                  <a:lnTo>
                    <a:pt x="579" y="565"/>
                  </a:lnTo>
                  <a:lnTo>
                    <a:pt x="573" y="563"/>
                  </a:lnTo>
                  <a:lnTo>
                    <a:pt x="568" y="564"/>
                  </a:lnTo>
                  <a:lnTo>
                    <a:pt x="567" y="561"/>
                  </a:lnTo>
                  <a:lnTo>
                    <a:pt x="560" y="560"/>
                  </a:lnTo>
                  <a:lnTo>
                    <a:pt x="553" y="557"/>
                  </a:lnTo>
                  <a:lnTo>
                    <a:pt x="554" y="554"/>
                  </a:lnTo>
                  <a:lnTo>
                    <a:pt x="550" y="546"/>
                  </a:lnTo>
                  <a:lnTo>
                    <a:pt x="548" y="545"/>
                  </a:lnTo>
                  <a:lnTo>
                    <a:pt x="545" y="549"/>
                  </a:lnTo>
                  <a:lnTo>
                    <a:pt x="541" y="554"/>
                  </a:lnTo>
                  <a:lnTo>
                    <a:pt x="541" y="552"/>
                  </a:lnTo>
                  <a:lnTo>
                    <a:pt x="539" y="547"/>
                  </a:lnTo>
                  <a:lnTo>
                    <a:pt x="530" y="559"/>
                  </a:lnTo>
                  <a:lnTo>
                    <a:pt x="525" y="564"/>
                  </a:lnTo>
                  <a:lnTo>
                    <a:pt x="520" y="567"/>
                  </a:lnTo>
                  <a:lnTo>
                    <a:pt x="517" y="570"/>
                  </a:lnTo>
                  <a:lnTo>
                    <a:pt x="514" y="570"/>
                  </a:lnTo>
                  <a:lnTo>
                    <a:pt x="500" y="571"/>
                  </a:lnTo>
                  <a:lnTo>
                    <a:pt x="494" y="567"/>
                  </a:lnTo>
                  <a:lnTo>
                    <a:pt x="484" y="563"/>
                  </a:lnTo>
                  <a:lnTo>
                    <a:pt x="479" y="561"/>
                  </a:lnTo>
                  <a:lnTo>
                    <a:pt x="475" y="554"/>
                  </a:lnTo>
                  <a:lnTo>
                    <a:pt x="472" y="548"/>
                  </a:lnTo>
                  <a:lnTo>
                    <a:pt x="466" y="547"/>
                  </a:lnTo>
                  <a:lnTo>
                    <a:pt x="458" y="553"/>
                  </a:lnTo>
                  <a:lnTo>
                    <a:pt x="448" y="547"/>
                  </a:lnTo>
                  <a:lnTo>
                    <a:pt x="446" y="546"/>
                  </a:lnTo>
                  <a:lnTo>
                    <a:pt x="445" y="543"/>
                  </a:lnTo>
                  <a:lnTo>
                    <a:pt x="436" y="541"/>
                  </a:lnTo>
                  <a:lnTo>
                    <a:pt x="435" y="540"/>
                  </a:lnTo>
                  <a:lnTo>
                    <a:pt x="429" y="534"/>
                  </a:lnTo>
                  <a:lnTo>
                    <a:pt x="422" y="530"/>
                  </a:lnTo>
                  <a:lnTo>
                    <a:pt x="415" y="531"/>
                  </a:lnTo>
                  <a:lnTo>
                    <a:pt x="411" y="527"/>
                  </a:lnTo>
                  <a:lnTo>
                    <a:pt x="407" y="528"/>
                  </a:lnTo>
                  <a:lnTo>
                    <a:pt x="401" y="531"/>
                  </a:lnTo>
                  <a:lnTo>
                    <a:pt x="399" y="533"/>
                  </a:lnTo>
                  <a:lnTo>
                    <a:pt x="393" y="534"/>
                  </a:lnTo>
                  <a:lnTo>
                    <a:pt x="391" y="527"/>
                  </a:lnTo>
                  <a:lnTo>
                    <a:pt x="382" y="528"/>
                  </a:lnTo>
                  <a:lnTo>
                    <a:pt x="383" y="524"/>
                  </a:lnTo>
                  <a:lnTo>
                    <a:pt x="380" y="521"/>
                  </a:lnTo>
                  <a:lnTo>
                    <a:pt x="376" y="518"/>
                  </a:lnTo>
                  <a:lnTo>
                    <a:pt x="377" y="513"/>
                  </a:lnTo>
                  <a:lnTo>
                    <a:pt x="375" y="506"/>
                  </a:lnTo>
                  <a:lnTo>
                    <a:pt x="367" y="498"/>
                  </a:lnTo>
                  <a:lnTo>
                    <a:pt x="363" y="499"/>
                  </a:lnTo>
                  <a:lnTo>
                    <a:pt x="362" y="499"/>
                  </a:lnTo>
                  <a:lnTo>
                    <a:pt x="356" y="505"/>
                  </a:lnTo>
                  <a:lnTo>
                    <a:pt x="350" y="509"/>
                  </a:lnTo>
                  <a:lnTo>
                    <a:pt x="350" y="505"/>
                  </a:lnTo>
                  <a:lnTo>
                    <a:pt x="351" y="498"/>
                  </a:lnTo>
                  <a:lnTo>
                    <a:pt x="347" y="495"/>
                  </a:lnTo>
                  <a:lnTo>
                    <a:pt x="343" y="498"/>
                  </a:lnTo>
                  <a:lnTo>
                    <a:pt x="339" y="503"/>
                  </a:lnTo>
                  <a:lnTo>
                    <a:pt x="345" y="512"/>
                  </a:lnTo>
                  <a:lnTo>
                    <a:pt x="341" y="517"/>
                  </a:lnTo>
                  <a:lnTo>
                    <a:pt x="332" y="509"/>
                  </a:lnTo>
                  <a:lnTo>
                    <a:pt x="332" y="510"/>
                  </a:lnTo>
                  <a:lnTo>
                    <a:pt x="328" y="515"/>
                  </a:lnTo>
                  <a:lnTo>
                    <a:pt x="327" y="523"/>
                  </a:lnTo>
                  <a:lnTo>
                    <a:pt x="325" y="518"/>
                  </a:lnTo>
                  <a:lnTo>
                    <a:pt x="316" y="512"/>
                  </a:lnTo>
                  <a:lnTo>
                    <a:pt x="311" y="505"/>
                  </a:lnTo>
                  <a:lnTo>
                    <a:pt x="310" y="504"/>
                  </a:lnTo>
                  <a:lnTo>
                    <a:pt x="308" y="505"/>
                  </a:lnTo>
                  <a:lnTo>
                    <a:pt x="307" y="506"/>
                  </a:lnTo>
                  <a:lnTo>
                    <a:pt x="310" y="511"/>
                  </a:lnTo>
                  <a:lnTo>
                    <a:pt x="301" y="522"/>
                  </a:lnTo>
                  <a:lnTo>
                    <a:pt x="289" y="516"/>
                  </a:lnTo>
                  <a:lnTo>
                    <a:pt x="280" y="513"/>
                  </a:lnTo>
                  <a:lnTo>
                    <a:pt x="280" y="507"/>
                  </a:lnTo>
                  <a:lnTo>
                    <a:pt x="280" y="500"/>
                  </a:lnTo>
                  <a:lnTo>
                    <a:pt x="279" y="499"/>
                  </a:lnTo>
                  <a:lnTo>
                    <a:pt x="275" y="497"/>
                  </a:lnTo>
                  <a:lnTo>
                    <a:pt x="274" y="505"/>
                  </a:lnTo>
                  <a:lnTo>
                    <a:pt x="266" y="507"/>
                  </a:lnTo>
                  <a:lnTo>
                    <a:pt x="260" y="498"/>
                  </a:lnTo>
                  <a:lnTo>
                    <a:pt x="257" y="498"/>
                  </a:lnTo>
                  <a:lnTo>
                    <a:pt x="255" y="499"/>
                  </a:lnTo>
                  <a:lnTo>
                    <a:pt x="255" y="500"/>
                  </a:lnTo>
                  <a:lnTo>
                    <a:pt x="255" y="501"/>
                  </a:lnTo>
                  <a:lnTo>
                    <a:pt x="259" y="511"/>
                  </a:lnTo>
                  <a:lnTo>
                    <a:pt x="254" y="516"/>
                  </a:lnTo>
                  <a:lnTo>
                    <a:pt x="253" y="516"/>
                  </a:lnTo>
                  <a:lnTo>
                    <a:pt x="248" y="507"/>
                  </a:lnTo>
                  <a:lnTo>
                    <a:pt x="242" y="509"/>
                  </a:lnTo>
                  <a:lnTo>
                    <a:pt x="231" y="511"/>
                  </a:lnTo>
                  <a:lnTo>
                    <a:pt x="231" y="513"/>
                  </a:lnTo>
                  <a:lnTo>
                    <a:pt x="225" y="516"/>
                  </a:lnTo>
                  <a:lnTo>
                    <a:pt x="219" y="521"/>
                  </a:lnTo>
                  <a:lnTo>
                    <a:pt x="214" y="525"/>
                  </a:lnTo>
                  <a:lnTo>
                    <a:pt x="215" y="527"/>
                  </a:lnTo>
                  <a:lnTo>
                    <a:pt x="214" y="534"/>
                  </a:lnTo>
                  <a:lnTo>
                    <a:pt x="215" y="535"/>
                  </a:lnTo>
                  <a:lnTo>
                    <a:pt x="215" y="537"/>
                  </a:lnTo>
                  <a:lnTo>
                    <a:pt x="209" y="542"/>
                  </a:lnTo>
                  <a:lnTo>
                    <a:pt x="207" y="553"/>
                  </a:lnTo>
                  <a:lnTo>
                    <a:pt x="203" y="555"/>
                  </a:lnTo>
                  <a:lnTo>
                    <a:pt x="203" y="558"/>
                  </a:lnTo>
                  <a:lnTo>
                    <a:pt x="200" y="563"/>
                  </a:lnTo>
                  <a:lnTo>
                    <a:pt x="199" y="564"/>
                  </a:lnTo>
                  <a:lnTo>
                    <a:pt x="194" y="564"/>
                  </a:lnTo>
                  <a:lnTo>
                    <a:pt x="195" y="566"/>
                  </a:lnTo>
                  <a:lnTo>
                    <a:pt x="196" y="567"/>
                  </a:lnTo>
                  <a:lnTo>
                    <a:pt x="195" y="571"/>
                  </a:lnTo>
                  <a:lnTo>
                    <a:pt x="191" y="576"/>
                  </a:lnTo>
                  <a:lnTo>
                    <a:pt x="193" y="577"/>
                  </a:lnTo>
                  <a:lnTo>
                    <a:pt x="196" y="578"/>
                  </a:lnTo>
                  <a:lnTo>
                    <a:pt x="196" y="582"/>
                  </a:lnTo>
                  <a:lnTo>
                    <a:pt x="202" y="582"/>
                  </a:lnTo>
                  <a:lnTo>
                    <a:pt x="203" y="584"/>
                  </a:lnTo>
                  <a:lnTo>
                    <a:pt x="208" y="585"/>
                  </a:lnTo>
                  <a:lnTo>
                    <a:pt x="212" y="600"/>
                  </a:lnTo>
                  <a:lnTo>
                    <a:pt x="213" y="601"/>
                  </a:lnTo>
                  <a:lnTo>
                    <a:pt x="211" y="603"/>
                  </a:lnTo>
                  <a:lnTo>
                    <a:pt x="202" y="608"/>
                  </a:lnTo>
                  <a:lnTo>
                    <a:pt x="202" y="612"/>
                  </a:lnTo>
                  <a:lnTo>
                    <a:pt x="194" y="617"/>
                  </a:lnTo>
                  <a:lnTo>
                    <a:pt x="194" y="621"/>
                  </a:lnTo>
                  <a:lnTo>
                    <a:pt x="202" y="626"/>
                  </a:lnTo>
                  <a:lnTo>
                    <a:pt x="205" y="630"/>
                  </a:lnTo>
                  <a:lnTo>
                    <a:pt x="200" y="641"/>
                  </a:lnTo>
                  <a:lnTo>
                    <a:pt x="203" y="644"/>
                  </a:lnTo>
                  <a:lnTo>
                    <a:pt x="197" y="645"/>
                  </a:lnTo>
                  <a:lnTo>
                    <a:pt x="197" y="648"/>
                  </a:lnTo>
                  <a:lnTo>
                    <a:pt x="188" y="648"/>
                  </a:lnTo>
                  <a:lnTo>
                    <a:pt x="187" y="643"/>
                  </a:lnTo>
                  <a:lnTo>
                    <a:pt x="182" y="636"/>
                  </a:lnTo>
                  <a:lnTo>
                    <a:pt x="182" y="645"/>
                  </a:lnTo>
                  <a:lnTo>
                    <a:pt x="173" y="644"/>
                  </a:lnTo>
                  <a:lnTo>
                    <a:pt x="175" y="644"/>
                  </a:lnTo>
                  <a:lnTo>
                    <a:pt x="175" y="636"/>
                  </a:lnTo>
                  <a:lnTo>
                    <a:pt x="176" y="623"/>
                  </a:lnTo>
                  <a:lnTo>
                    <a:pt x="167" y="618"/>
                  </a:lnTo>
                  <a:lnTo>
                    <a:pt x="166" y="611"/>
                  </a:lnTo>
                  <a:lnTo>
                    <a:pt x="164" y="608"/>
                  </a:lnTo>
                  <a:lnTo>
                    <a:pt x="161" y="603"/>
                  </a:lnTo>
                  <a:lnTo>
                    <a:pt x="151" y="606"/>
                  </a:lnTo>
                  <a:lnTo>
                    <a:pt x="147" y="602"/>
                  </a:lnTo>
                  <a:lnTo>
                    <a:pt x="145" y="602"/>
                  </a:lnTo>
                  <a:lnTo>
                    <a:pt x="141" y="602"/>
                  </a:lnTo>
                  <a:lnTo>
                    <a:pt x="139" y="597"/>
                  </a:lnTo>
                  <a:lnTo>
                    <a:pt x="135" y="591"/>
                  </a:lnTo>
                  <a:lnTo>
                    <a:pt x="141" y="587"/>
                  </a:lnTo>
                  <a:lnTo>
                    <a:pt x="137" y="581"/>
                  </a:lnTo>
                  <a:lnTo>
                    <a:pt x="135" y="579"/>
                  </a:lnTo>
                  <a:lnTo>
                    <a:pt x="130" y="578"/>
                  </a:lnTo>
                  <a:lnTo>
                    <a:pt x="129" y="576"/>
                  </a:lnTo>
                  <a:lnTo>
                    <a:pt x="128" y="575"/>
                  </a:lnTo>
                  <a:lnTo>
                    <a:pt x="123" y="569"/>
                  </a:lnTo>
                  <a:lnTo>
                    <a:pt x="122" y="565"/>
                  </a:lnTo>
                  <a:lnTo>
                    <a:pt x="116" y="560"/>
                  </a:lnTo>
                  <a:lnTo>
                    <a:pt x="117" y="557"/>
                  </a:lnTo>
                  <a:lnTo>
                    <a:pt x="118" y="555"/>
                  </a:lnTo>
                  <a:lnTo>
                    <a:pt x="118" y="552"/>
                  </a:lnTo>
                  <a:lnTo>
                    <a:pt x="114" y="546"/>
                  </a:lnTo>
                  <a:lnTo>
                    <a:pt x="109" y="546"/>
                  </a:lnTo>
                  <a:lnTo>
                    <a:pt x="104" y="547"/>
                  </a:lnTo>
                  <a:lnTo>
                    <a:pt x="103" y="546"/>
                  </a:lnTo>
                  <a:lnTo>
                    <a:pt x="99" y="536"/>
                  </a:lnTo>
                  <a:lnTo>
                    <a:pt x="99" y="529"/>
                  </a:lnTo>
                  <a:lnTo>
                    <a:pt x="98" y="528"/>
                  </a:lnTo>
                  <a:lnTo>
                    <a:pt x="99" y="527"/>
                  </a:lnTo>
                  <a:lnTo>
                    <a:pt x="97" y="524"/>
                  </a:lnTo>
                  <a:lnTo>
                    <a:pt x="96" y="525"/>
                  </a:lnTo>
                  <a:lnTo>
                    <a:pt x="96" y="522"/>
                  </a:lnTo>
                  <a:lnTo>
                    <a:pt x="91" y="524"/>
                  </a:lnTo>
                  <a:lnTo>
                    <a:pt x="91" y="527"/>
                  </a:lnTo>
                  <a:lnTo>
                    <a:pt x="88" y="524"/>
                  </a:lnTo>
                  <a:lnTo>
                    <a:pt x="84" y="525"/>
                  </a:lnTo>
                  <a:lnTo>
                    <a:pt x="80" y="528"/>
                  </a:lnTo>
                  <a:lnTo>
                    <a:pt x="79" y="527"/>
                  </a:lnTo>
                  <a:lnTo>
                    <a:pt x="79" y="530"/>
                  </a:lnTo>
                  <a:lnTo>
                    <a:pt x="76" y="530"/>
                  </a:lnTo>
                  <a:lnTo>
                    <a:pt x="78" y="531"/>
                  </a:lnTo>
                  <a:lnTo>
                    <a:pt x="73" y="530"/>
                  </a:lnTo>
                  <a:lnTo>
                    <a:pt x="74" y="533"/>
                  </a:lnTo>
                  <a:lnTo>
                    <a:pt x="74" y="534"/>
                  </a:lnTo>
                  <a:lnTo>
                    <a:pt x="69" y="534"/>
                  </a:lnTo>
                  <a:lnTo>
                    <a:pt x="69" y="537"/>
                  </a:lnTo>
                  <a:lnTo>
                    <a:pt x="66" y="539"/>
                  </a:lnTo>
                  <a:lnTo>
                    <a:pt x="62" y="539"/>
                  </a:lnTo>
                  <a:lnTo>
                    <a:pt x="62" y="535"/>
                  </a:lnTo>
                  <a:lnTo>
                    <a:pt x="57" y="534"/>
                  </a:lnTo>
                  <a:lnTo>
                    <a:pt x="51" y="529"/>
                  </a:lnTo>
                  <a:lnTo>
                    <a:pt x="50" y="533"/>
                  </a:lnTo>
                  <a:lnTo>
                    <a:pt x="48" y="534"/>
                  </a:lnTo>
                  <a:lnTo>
                    <a:pt x="38" y="530"/>
                  </a:lnTo>
                  <a:lnTo>
                    <a:pt x="36" y="527"/>
                  </a:lnTo>
                  <a:lnTo>
                    <a:pt x="36" y="522"/>
                  </a:lnTo>
                  <a:lnTo>
                    <a:pt x="36" y="521"/>
                  </a:lnTo>
                  <a:lnTo>
                    <a:pt x="34" y="518"/>
                  </a:lnTo>
                  <a:lnTo>
                    <a:pt x="36" y="517"/>
                  </a:lnTo>
                  <a:lnTo>
                    <a:pt x="33" y="513"/>
                  </a:lnTo>
                  <a:lnTo>
                    <a:pt x="30" y="511"/>
                  </a:lnTo>
                  <a:lnTo>
                    <a:pt x="31" y="510"/>
                  </a:lnTo>
                  <a:lnTo>
                    <a:pt x="28" y="507"/>
                  </a:lnTo>
                  <a:lnTo>
                    <a:pt x="27" y="506"/>
                  </a:lnTo>
                  <a:lnTo>
                    <a:pt x="28" y="500"/>
                  </a:lnTo>
                  <a:lnTo>
                    <a:pt x="22" y="498"/>
                  </a:lnTo>
                  <a:lnTo>
                    <a:pt x="21" y="493"/>
                  </a:lnTo>
                  <a:lnTo>
                    <a:pt x="13" y="489"/>
                  </a:lnTo>
                  <a:lnTo>
                    <a:pt x="14" y="487"/>
                  </a:lnTo>
                  <a:lnTo>
                    <a:pt x="12" y="486"/>
                  </a:lnTo>
                  <a:lnTo>
                    <a:pt x="12" y="480"/>
                  </a:lnTo>
                  <a:lnTo>
                    <a:pt x="20" y="474"/>
                  </a:lnTo>
                  <a:lnTo>
                    <a:pt x="14" y="474"/>
                  </a:lnTo>
                  <a:lnTo>
                    <a:pt x="13" y="476"/>
                  </a:lnTo>
                  <a:lnTo>
                    <a:pt x="7" y="477"/>
                  </a:lnTo>
                  <a:lnTo>
                    <a:pt x="6" y="476"/>
                  </a:lnTo>
                  <a:lnTo>
                    <a:pt x="7" y="474"/>
                  </a:lnTo>
                  <a:lnTo>
                    <a:pt x="12" y="474"/>
                  </a:lnTo>
                  <a:lnTo>
                    <a:pt x="6" y="467"/>
                  </a:lnTo>
                  <a:lnTo>
                    <a:pt x="10" y="465"/>
                  </a:lnTo>
                  <a:lnTo>
                    <a:pt x="8" y="463"/>
                  </a:lnTo>
                  <a:lnTo>
                    <a:pt x="7" y="462"/>
                  </a:lnTo>
                  <a:lnTo>
                    <a:pt x="13" y="461"/>
                  </a:lnTo>
                  <a:lnTo>
                    <a:pt x="7" y="461"/>
                  </a:lnTo>
                  <a:lnTo>
                    <a:pt x="6" y="457"/>
                  </a:lnTo>
                  <a:lnTo>
                    <a:pt x="9" y="459"/>
                  </a:lnTo>
                  <a:lnTo>
                    <a:pt x="10" y="458"/>
                  </a:lnTo>
                  <a:lnTo>
                    <a:pt x="9" y="455"/>
                  </a:lnTo>
                  <a:lnTo>
                    <a:pt x="9" y="449"/>
                  </a:lnTo>
                  <a:lnTo>
                    <a:pt x="3" y="450"/>
                  </a:lnTo>
                  <a:lnTo>
                    <a:pt x="6" y="446"/>
                  </a:lnTo>
                  <a:lnTo>
                    <a:pt x="0" y="444"/>
                  </a:lnTo>
                  <a:lnTo>
                    <a:pt x="3" y="438"/>
                  </a:lnTo>
                  <a:lnTo>
                    <a:pt x="9" y="437"/>
                  </a:lnTo>
                  <a:lnTo>
                    <a:pt x="7" y="428"/>
                  </a:lnTo>
                  <a:lnTo>
                    <a:pt x="13" y="423"/>
                  </a:lnTo>
                  <a:lnTo>
                    <a:pt x="14" y="422"/>
                  </a:lnTo>
                  <a:lnTo>
                    <a:pt x="16" y="426"/>
                  </a:lnTo>
                  <a:lnTo>
                    <a:pt x="22" y="426"/>
                  </a:lnTo>
                  <a:lnTo>
                    <a:pt x="28" y="425"/>
                  </a:lnTo>
                  <a:lnTo>
                    <a:pt x="31" y="423"/>
                  </a:lnTo>
                  <a:lnTo>
                    <a:pt x="33" y="427"/>
                  </a:lnTo>
                  <a:lnTo>
                    <a:pt x="33" y="429"/>
                  </a:lnTo>
                  <a:lnTo>
                    <a:pt x="39" y="434"/>
                  </a:lnTo>
                  <a:lnTo>
                    <a:pt x="39" y="437"/>
                  </a:lnTo>
                  <a:lnTo>
                    <a:pt x="39" y="440"/>
                  </a:lnTo>
                  <a:lnTo>
                    <a:pt x="40" y="444"/>
                  </a:lnTo>
                  <a:lnTo>
                    <a:pt x="48" y="445"/>
                  </a:lnTo>
                  <a:lnTo>
                    <a:pt x="51" y="441"/>
                  </a:lnTo>
                  <a:lnTo>
                    <a:pt x="51" y="443"/>
                  </a:lnTo>
                  <a:lnTo>
                    <a:pt x="52" y="441"/>
                  </a:lnTo>
                  <a:lnTo>
                    <a:pt x="56" y="431"/>
                  </a:lnTo>
                  <a:lnTo>
                    <a:pt x="60" y="432"/>
                  </a:lnTo>
                  <a:lnTo>
                    <a:pt x="66" y="426"/>
                  </a:lnTo>
                  <a:lnTo>
                    <a:pt x="66" y="423"/>
                  </a:lnTo>
                  <a:lnTo>
                    <a:pt x="58" y="422"/>
                  </a:lnTo>
                  <a:lnTo>
                    <a:pt x="55" y="417"/>
                  </a:lnTo>
                  <a:lnTo>
                    <a:pt x="55" y="416"/>
                  </a:lnTo>
                  <a:lnTo>
                    <a:pt x="57" y="417"/>
                  </a:lnTo>
                  <a:lnTo>
                    <a:pt x="66" y="417"/>
                  </a:lnTo>
                  <a:lnTo>
                    <a:pt x="67" y="413"/>
                  </a:lnTo>
                  <a:lnTo>
                    <a:pt x="75" y="416"/>
                  </a:lnTo>
                  <a:lnTo>
                    <a:pt x="80" y="411"/>
                  </a:lnTo>
                  <a:lnTo>
                    <a:pt x="81" y="413"/>
                  </a:lnTo>
                  <a:lnTo>
                    <a:pt x="85" y="411"/>
                  </a:lnTo>
                  <a:lnTo>
                    <a:pt x="85" y="410"/>
                  </a:lnTo>
                  <a:lnTo>
                    <a:pt x="80" y="403"/>
                  </a:lnTo>
                  <a:lnTo>
                    <a:pt x="81" y="399"/>
                  </a:lnTo>
                  <a:lnTo>
                    <a:pt x="79" y="398"/>
                  </a:lnTo>
                  <a:lnTo>
                    <a:pt x="76" y="399"/>
                  </a:lnTo>
                  <a:lnTo>
                    <a:pt x="74" y="391"/>
                  </a:lnTo>
                  <a:lnTo>
                    <a:pt x="73" y="390"/>
                  </a:lnTo>
                  <a:lnTo>
                    <a:pt x="72" y="389"/>
                  </a:lnTo>
                  <a:lnTo>
                    <a:pt x="72" y="381"/>
                  </a:lnTo>
                  <a:lnTo>
                    <a:pt x="70" y="380"/>
                  </a:lnTo>
                  <a:lnTo>
                    <a:pt x="69" y="381"/>
                  </a:lnTo>
                  <a:lnTo>
                    <a:pt x="64" y="377"/>
                  </a:lnTo>
                  <a:lnTo>
                    <a:pt x="55" y="374"/>
                  </a:lnTo>
                  <a:lnTo>
                    <a:pt x="54" y="369"/>
                  </a:lnTo>
                  <a:lnTo>
                    <a:pt x="55" y="366"/>
                  </a:lnTo>
                  <a:lnTo>
                    <a:pt x="52" y="362"/>
                  </a:lnTo>
                  <a:lnTo>
                    <a:pt x="51" y="357"/>
                  </a:lnTo>
                  <a:lnTo>
                    <a:pt x="51" y="355"/>
                  </a:lnTo>
                  <a:lnTo>
                    <a:pt x="49" y="351"/>
                  </a:lnTo>
                  <a:lnTo>
                    <a:pt x="51" y="344"/>
                  </a:lnTo>
                  <a:lnTo>
                    <a:pt x="48" y="339"/>
                  </a:lnTo>
                  <a:lnTo>
                    <a:pt x="46" y="337"/>
                  </a:lnTo>
                  <a:lnTo>
                    <a:pt x="40" y="336"/>
                  </a:lnTo>
                  <a:lnTo>
                    <a:pt x="40" y="331"/>
                  </a:lnTo>
                  <a:lnTo>
                    <a:pt x="42" y="329"/>
                  </a:lnTo>
                  <a:lnTo>
                    <a:pt x="46" y="332"/>
                  </a:lnTo>
                  <a:lnTo>
                    <a:pt x="48" y="331"/>
                  </a:lnTo>
                  <a:lnTo>
                    <a:pt x="44" y="324"/>
                  </a:lnTo>
                  <a:lnTo>
                    <a:pt x="45" y="318"/>
                  </a:lnTo>
                  <a:lnTo>
                    <a:pt x="37" y="319"/>
                  </a:lnTo>
                  <a:lnTo>
                    <a:pt x="34" y="315"/>
                  </a:lnTo>
                  <a:lnTo>
                    <a:pt x="36" y="313"/>
                  </a:lnTo>
                  <a:lnTo>
                    <a:pt x="38" y="306"/>
                  </a:lnTo>
                  <a:lnTo>
                    <a:pt x="34" y="302"/>
                  </a:lnTo>
                  <a:lnTo>
                    <a:pt x="22" y="300"/>
                  </a:lnTo>
                  <a:lnTo>
                    <a:pt x="20" y="293"/>
                  </a:lnTo>
                  <a:lnTo>
                    <a:pt x="14" y="285"/>
                  </a:lnTo>
                  <a:lnTo>
                    <a:pt x="13" y="281"/>
                  </a:lnTo>
                  <a:lnTo>
                    <a:pt x="14" y="277"/>
                  </a:lnTo>
                  <a:lnTo>
                    <a:pt x="20" y="272"/>
                  </a:lnTo>
                  <a:lnTo>
                    <a:pt x="24" y="265"/>
                  </a:lnTo>
                  <a:lnTo>
                    <a:pt x="24" y="264"/>
                  </a:lnTo>
                  <a:lnTo>
                    <a:pt x="24" y="261"/>
                  </a:lnTo>
                  <a:lnTo>
                    <a:pt x="22" y="259"/>
                  </a:lnTo>
                  <a:lnTo>
                    <a:pt x="21" y="257"/>
                  </a:lnTo>
                  <a:lnTo>
                    <a:pt x="18" y="245"/>
                  </a:lnTo>
                  <a:lnTo>
                    <a:pt x="26" y="233"/>
                  </a:lnTo>
                  <a:lnTo>
                    <a:pt x="39" y="221"/>
                  </a:lnTo>
                  <a:lnTo>
                    <a:pt x="44" y="216"/>
                  </a:lnTo>
                  <a:lnTo>
                    <a:pt x="49" y="212"/>
                  </a:lnTo>
                  <a:lnTo>
                    <a:pt x="50" y="210"/>
                  </a:lnTo>
                  <a:lnTo>
                    <a:pt x="52" y="207"/>
                  </a:lnTo>
                  <a:lnTo>
                    <a:pt x="56" y="200"/>
                  </a:lnTo>
                  <a:lnTo>
                    <a:pt x="56" y="199"/>
                  </a:lnTo>
                  <a:lnTo>
                    <a:pt x="55" y="198"/>
                  </a:lnTo>
                  <a:lnTo>
                    <a:pt x="52" y="187"/>
                  </a:lnTo>
                  <a:lnTo>
                    <a:pt x="52" y="179"/>
                  </a:lnTo>
                  <a:lnTo>
                    <a:pt x="54" y="179"/>
                  </a:lnTo>
                  <a:lnTo>
                    <a:pt x="60" y="170"/>
                  </a:lnTo>
                  <a:lnTo>
                    <a:pt x="66" y="178"/>
                  </a:lnTo>
                  <a:lnTo>
                    <a:pt x="70" y="180"/>
                  </a:lnTo>
                  <a:lnTo>
                    <a:pt x="78" y="179"/>
                  </a:lnTo>
                  <a:lnTo>
                    <a:pt x="86" y="186"/>
                  </a:lnTo>
                  <a:lnTo>
                    <a:pt x="87" y="186"/>
                  </a:lnTo>
                  <a:lnTo>
                    <a:pt x="85" y="194"/>
                  </a:lnTo>
                  <a:lnTo>
                    <a:pt x="82" y="193"/>
                  </a:lnTo>
                  <a:lnTo>
                    <a:pt x="81" y="197"/>
                  </a:lnTo>
                  <a:lnTo>
                    <a:pt x="81" y="199"/>
                  </a:lnTo>
                  <a:lnTo>
                    <a:pt x="75" y="203"/>
                  </a:lnTo>
                  <a:lnTo>
                    <a:pt x="72" y="210"/>
                  </a:lnTo>
                  <a:lnTo>
                    <a:pt x="70" y="215"/>
                  </a:lnTo>
                  <a:lnTo>
                    <a:pt x="79" y="215"/>
                  </a:lnTo>
                  <a:lnTo>
                    <a:pt x="85" y="217"/>
                  </a:lnTo>
                  <a:lnTo>
                    <a:pt x="86" y="218"/>
                  </a:lnTo>
                  <a:lnTo>
                    <a:pt x="94" y="224"/>
                  </a:lnTo>
                  <a:lnTo>
                    <a:pt x="97" y="224"/>
                  </a:lnTo>
                  <a:lnTo>
                    <a:pt x="98" y="235"/>
                  </a:lnTo>
                  <a:lnTo>
                    <a:pt x="100" y="237"/>
                  </a:lnTo>
                  <a:lnTo>
                    <a:pt x="105" y="243"/>
                  </a:lnTo>
                  <a:lnTo>
                    <a:pt x="104" y="245"/>
                  </a:lnTo>
                  <a:lnTo>
                    <a:pt x="105" y="246"/>
                  </a:lnTo>
                  <a:lnTo>
                    <a:pt x="108" y="253"/>
                  </a:lnTo>
                  <a:lnTo>
                    <a:pt x="110" y="253"/>
                  </a:lnTo>
                  <a:lnTo>
                    <a:pt x="103" y="263"/>
                  </a:lnTo>
                  <a:lnTo>
                    <a:pt x="102" y="266"/>
                  </a:lnTo>
                  <a:lnTo>
                    <a:pt x="105" y="265"/>
                  </a:lnTo>
                  <a:lnTo>
                    <a:pt x="112" y="263"/>
                  </a:lnTo>
                  <a:lnTo>
                    <a:pt x="115" y="264"/>
                  </a:lnTo>
                  <a:lnTo>
                    <a:pt x="116" y="266"/>
                  </a:lnTo>
                  <a:lnTo>
                    <a:pt x="122" y="265"/>
                  </a:lnTo>
                  <a:lnTo>
                    <a:pt x="122" y="269"/>
                  </a:lnTo>
                  <a:lnTo>
                    <a:pt x="125" y="270"/>
                  </a:lnTo>
                  <a:lnTo>
                    <a:pt x="129" y="270"/>
                  </a:lnTo>
                  <a:lnTo>
                    <a:pt x="131" y="269"/>
                  </a:lnTo>
                  <a:lnTo>
                    <a:pt x="133" y="263"/>
                  </a:lnTo>
                  <a:lnTo>
                    <a:pt x="135" y="259"/>
                  </a:lnTo>
                  <a:lnTo>
                    <a:pt x="137" y="252"/>
                  </a:lnTo>
                  <a:lnTo>
                    <a:pt x="142" y="248"/>
                  </a:lnTo>
                  <a:lnTo>
                    <a:pt x="145" y="243"/>
                  </a:lnTo>
                  <a:lnTo>
                    <a:pt x="142" y="242"/>
                  </a:lnTo>
                  <a:lnTo>
                    <a:pt x="142" y="241"/>
                  </a:lnTo>
                  <a:lnTo>
                    <a:pt x="135" y="236"/>
                  </a:lnTo>
                  <a:lnTo>
                    <a:pt x="130" y="234"/>
                  </a:lnTo>
                  <a:lnTo>
                    <a:pt x="129" y="231"/>
                  </a:lnTo>
                  <a:lnTo>
                    <a:pt x="127" y="227"/>
                  </a:lnTo>
                  <a:lnTo>
                    <a:pt x="127" y="225"/>
                  </a:lnTo>
                  <a:lnTo>
                    <a:pt x="122" y="222"/>
                  </a:lnTo>
                  <a:lnTo>
                    <a:pt x="122" y="218"/>
                  </a:lnTo>
                  <a:lnTo>
                    <a:pt x="130" y="212"/>
                  </a:lnTo>
                  <a:lnTo>
                    <a:pt x="127" y="201"/>
                  </a:lnTo>
                  <a:lnTo>
                    <a:pt x="128" y="194"/>
                  </a:lnTo>
                  <a:lnTo>
                    <a:pt x="142" y="188"/>
                  </a:lnTo>
                  <a:lnTo>
                    <a:pt x="146" y="182"/>
                  </a:lnTo>
                  <a:lnTo>
                    <a:pt x="142" y="170"/>
                  </a:lnTo>
                  <a:lnTo>
                    <a:pt x="152" y="166"/>
                  </a:lnTo>
                  <a:lnTo>
                    <a:pt x="153" y="166"/>
                  </a:lnTo>
                  <a:lnTo>
                    <a:pt x="159" y="158"/>
                  </a:lnTo>
                  <a:lnTo>
                    <a:pt x="165" y="154"/>
                  </a:lnTo>
                  <a:lnTo>
                    <a:pt x="167" y="155"/>
                  </a:lnTo>
                  <a:lnTo>
                    <a:pt x="172" y="149"/>
                  </a:lnTo>
                  <a:lnTo>
                    <a:pt x="173" y="142"/>
                  </a:lnTo>
                  <a:lnTo>
                    <a:pt x="177" y="138"/>
                  </a:lnTo>
                  <a:lnTo>
                    <a:pt x="179" y="134"/>
                  </a:lnTo>
                  <a:lnTo>
                    <a:pt x="184" y="133"/>
                  </a:lnTo>
                  <a:lnTo>
                    <a:pt x="185" y="124"/>
                  </a:lnTo>
                  <a:lnTo>
                    <a:pt x="193" y="113"/>
                  </a:lnTo>
                  <a:lnTo>
                    <a:pt x="194" y="107"/>
                  </a:lnTo>
                  <a:lnTo>
                    <a:pt x="196" y="102"/>
                  </a:lnTo>
                  <a:lnTo>
                    <a:pt x="196" y="96"/>
                  </a:lnTo>
                  <a:lnTo>
                    <a:pt x="193" y="90"/>
                  </a:lnTo>
                  <a:lnTo>
                    <a:pt x="194" y="83"/>
                  </a:lnTo>
                  <a:lnTo>
                    <a:pt x="191" y="79"/>
                  </a:lnTo>
                  <a:lnTo>
                    <a:pt x="190" y="72"/>
                  </a:lnTo>
                  <a:lnTo>
                    <a:pt x="185" y="68"/>
                  </a:lnTo>
                  <a:lnTo>
                    <a:pt x="184" y="62"/>
                  </a:lnTo>
                  <a:lnTo>
                    <a:pt x="190" y="60"/>
                  </a:lnTo>
                  <a:lnTo>
                    <a:pt x="191" y="48"/>
                  </a:lnTo>
                  <a:lnTo>
                    <a:pt x="197" y="44"/>
                  </a:lnTo>
                  <a:lnTo>
                    <a:pt x="214" y="43"/>
                  </a:lnTo>
                  <a:lnTo>
                    <a:pt x="214" y="47"/>
                  </a:lnTo>
                  <a:lnTo>
                    <a:pt x="218" y="52"/>
                  </a:lnTo>
                  <a:lnTo>
                    <a:pt x="224" y="56"/>
                  </a:lnTo>
                  <a:lnTo>
                    <a:pt x="227" y="50"/>
                  </a:lnTo>
                  <a:lnTo>
                    <a:pt x="232" y="46"/>
                  </a:lnTo>
                  <a:lnTo>
                    <a:pt x="237" y="44"/>
                  </a:lnTo>
                  <a:lnTo>
                    <a:pt x="238" y="56"/>
                  </a:lnTo>
                  <a:lnTo>
                    <a:pt x="237" y="74"/>
                  </a:lnTo>
                  <a:lnTo>
                    <a:pt x="238" y="84"/>
                  </a:lnTo>
                  <a:lnTo>
                    <a:pt x="238" y="88"/>
                  </a:lnTo>
                  <a:lnTo>
                    <a:pt x="243" y="90"/>
                  </a:lnTo>
                  <a:lnTo>
                    <a:pt x="249" y="95"/>
                  </a:lnTo>
                  <a:lnTo>
                    <a:pt x="256" y="108"/>
                  </a:lnTo>
                  <a:lnTo>
                    <a:pt x="259" y="110"/>
                  </a:lnTo>
                  <a:lnTo>
                    <a:pt x="262" y="110"/>
                  </a:lnTo>
                  <a:lnTo>
                    <a:pt x="267" y="113"/>
                  </a:lnTo>
                  <a:lnTo>
                    <a:pt x="283" y="115"/>
                  </a:lnTo>
                  <a:lnTo>
                    <a:pt x="291" y="112"/>
                  </a:lnTo>
                  <a:lnTo>
                    <a:pt x="298" y="114"/>
                  </a:lnTo>
                  <a:lnTo>
                    <a:pt x="299" y="113"/>
                  </a:lnTo>
                  <a:lnTo>
                    <a:pt x="302" y="104"/>
                  </a:lnTo>
                  <a:lnTo>
                    <a:pt x="302" y="101"/>
                  </a:lnTo>
                  <a:lnTo>
                    <a:pt x="304" y="96"/>
                  </a:lnTo>
                  <a:lnTo>
                    <a:pt x="308" y="96"/>
                  </a:lnTo>
                  <a:lnTo>
                    <a:pt x="315" y="100"/>
                  </a:lnTo>
                  <a:lnTo>
                    <a:pt x="326" y="94"/>
                  </a:lnTo>
                  <a:lnTo>
                    <a:pt x="329" y="91"/>
                  </a:lnTo>
                  <a:lnTo>
                    <a:pt x="340" y="89"/>
                  </a:lnTo>
                  <a:lnTo>
                    <a:pt x="347" y="84"/>
                  </a:lnTo>
                  <a:lnTo>
                    <a:pt x="351" y="90"/>
                  </a:lnTo>
                  <a:lnTo>
                    <a:pt x="358" y="85"/>
                  </a:lnTo>
                  <a:lnTo>
                    <a:pt x="365" y="95"/>
                  </a:lnTo>
                  <a:lnTo>
                    <a:pt x="368" y="96"/>
                  </a:lnTo>
                  <a:lnTo>
                    <a:pt x="367" y="104"/>
                  </a:lnTo>
                  <a:lnTo>
                    <a:pt x="369" y="108"/>
                  </a:lnTo>
                  <a:lnTo>
                    <a:pt x="369" y="116"/>
                  </a:lnTo>
                  <a:lnTo>
                    <a:pt x="383" y="124"/>
                  </a:lnTo>
                  <a:lnTo>
                    <a:pt x="382" y="132"/>
                  </a:lnTo>
                  <a:lnTo>
                    <a:pt x="382" y="136"/>
                  </a:lnTo>
                  <a:lnTo>
                    <a:pt x="387" y="139"/>
                  </a:lnTo>
                  <a:lnTo>
                    <a:pt x="393" y="136"/>
                  </a:lnTo>
                  <a:lnTo>
                    <a:pt x="394" y="136"/>
                  </a:lnTo>
                  <a:lnTo>
                    <a:pt x="401" y="136"/>
                  </a:lnTo>
                  <a:lnTo>
                    <a:pt x="412" y="125"/>
                  </a:lnTo>
                  <a:lnTo>
                    <a:pt x="410" y="119"/>
                  </a:lnTo>
                  <a:lnTo>
                    <a:pt x="404" y="109"/>
                  </a:lnTo>
                  <a:lnTo>
                    <a:pt x="398" y="104"/>
                  </a:lnTo>
                  <a:lnTo>
                    <a:pt x="395" y="98"/>
                  </a:lnTo>
                  <a:lnTo>
                    <a:pt x="398" y="94"/>
                  </a:lnTo>
                  <a:lnTo>
                    <a:pt x="401" y="90"/>
                  </a:lnTo>
                  <a:lnTo>
                    <a:pt x="403" y="85"/>
                  </a:lnTo>
                  <a:lnTo>
                    <a:pt x="409" y="83"/>
                  </a:lnTo>
                  <a:lnTo>
                    <a:pt x="411" y="76"/>
                  </a:lnTo>
                  <a:lnTo>
                    <a:pt x="407" y="73"/>
                  </a:lnTo>
                  <a:lnTo>
                    <a:pt x="406" y="71"/>
                  </a:lnTo>
                  <a:lnTo>
                    <a:pt x="403" y="68"/>
                  </a:lnTo>
                  <a:lnTo>
                    <a:pt x="394" y="72"/>
                  </a:lnTo>
                  <a:lnTo>
                    <a:pt x="386" y="70"/>
                  </a:lnTo>
                  <a:lnTo>
                    <a:pt x="383" y="66"/>
                  </a:lnTo>
                  <a:lnTo>
                    <a:pt x="380" y="65"/>
                  </a:lnTo>
                  <a:lnTo>
                    <a:pt x="381" y="59"/>
                  </a:lnTo>
                  <a:lnTo>
                    <a:pt x="381" y="44"/>
                  </a:lnTo>
                  <a:lnTo>
                    <a:pt x="382" y="42"/>
                  </a:lnTo>
                  <a:lnTo>
                    <a:pt x="381" y="32"/>
                  </a:lnTo>
                  <a:lnTo>
                    <a:pt x="388" y="25"/>
                  </a:lnTo>
                  <a:lnTo>
                    <a:pt x="389" y="22"/>
                  </a:lnTo>
                  <a:lnTo>
                    <a:pt x="393" y="19"/>
                  </a:lnTo>
                  <a:lnTo>
                    <a:pt x="394" y="10"/>
                  </a:lnTo>
                  <a:lnTo>
                    <a:pt x="398" y="10"/>
                  </a:lnTo>
                  <a:lnTo>
                    <a:pt x="415" y="4"/>
                  </a:lnTo>
                  <a:lnTo>
                    <a:pt x="422" y="6"/>
                  </a:lnTo>
                  <a:lnTo>
                    <a:pt x="428" y="0"/>
                  </a:lnTo>
                  <a:lnTo>
                    <a:pt x="433" y="7"/>
                  </a:lnTo>
                  <a:lnTo>
                    <a:pt x="429" y="14"/>
                  </a:lnTo>
                  <a:lnTo>
                    <a:pt x="431" y="22"/>
                  </a:lnTo>
                  <a:lnTo>
                    <a:pt x="437" y="20"/>
                  </a:lnTo>
                  <a:lnTo>
                    <a:pt x="442" y="26"/>
                  </a:lnTo>
                  <a:lnTo>
                    <a:pt x="445" y="29"/>
                  </a:lnTo>
                  <a:lnTo>
                    <a:pt x="451" y="29"/>
                  </a:lnTo>
                  <a:lnTo>
                    <a:pt x="454" y="31"/>
                  </a:lnTo>
                  <a:lnTo>
                    <a:pt x="458" y="26"/>
                  </a:lnTo>
                  <a:lnTo>
                    <a:pt x="470" y="30"/>
                  </a:lnTo>
                  <a:lnTo>
                    <a:pt x="473" y="29"/>
                  </a:lnTo>
                  <a:lnTo>
                    <a:pt x="476" y="31"/>
                  </a:lnTo>
                  <a:lnTo>
                    <a:pt x="481" y="35"/>
                  </a:lnTo>
                  <a:lnTo>
                    <a:pt x="482" y="42"/>
                  </a:lnTo>
                  <a:lnTo>
                    <a:pt x="487" y="47"/>
                  </a:lnTo>
                  <a:lnTo>
                    <a:pt x="500" y="47"/>
                  </a:lnTo>
                  <a:lnTo>
                    <a:pt x="507" y="50"/>
                  </a:lnTo>
                  <a:lnTo>
                    <a:pt x="518" y="56"/>
                  </a:lnTo>
                  <a:lnTo>
                    <a:pt x="524" y="62"/>
                  </a:lnTo>
                  <a:lnTo>
                    <a:pt x="523" y="71"/>
                  </a:lnTo>
                  <a:lnTo>
                    <a:pt x="525" y="76"/>
                  </a:lnTo>
                  <a:lnTo>
                    <a:pt x="520" y="84"/>
                  </a:lnTo>
                  <a:lnTo>
                    <a:pt x="512" y="86"/>
                  </a:lnTo>
                  <a:lnTo>
                    <a:pt x="505" y="90"/>
                  </a:lnTo>
                  <a:lnTo>
                    <a:pt x="503" y="92"/>
                  </a:lnTo>
                  <a:lnTo>
                    <a:pt x="500" y="92"/>
                  </a:lnTo>
                  <a:lnTo>
                    <a:pt x="497" y="97"/>
                  </a:lnTo>
                  <a:lnTo>
                    <a:pt x="508" y="103"/>
                  </a:lnTo>
                  <a:lnTo>
                    <a:pt x="512" y="112"/>
                  </a:lnTo>
                  <a:lnTo>
                    <a:pt x="508" y="118"/>
                  </a:lnTo>
                  <a:lnTo>
                    <a:pt x="512" y="122"/>
                  </a:lnTo>
                  <a:lnTo>
                    <a:pt x="513" y="131"/>
                  </a:lnTo>
                  <a:lnTo>
                    <a:pt x="511" y="136"/>
                  </a:lnTo>
                  <a:lnTo>
                    <a:pt x="511" y="137"/>
                  </a:lnTo>
                  <a:lnTo>
                    <a:pt x="503" y="149"/>
                  </a:lnTo>
                  <a:lnTo>
                    <a:pt x="508" y="157"/>
                  </a:lnTo>
                  <a:lnTo>
                    <a:pt x="507" y="162"/>
                  </a:lnTo>
                  <a:lnTo>
                    <a:pt x="503" y="179"/>
                  </a:lnTo>
                  <a:lnTo>
                    <a:pt x="495" y="186"/>
                  </a:lnTo>
                  <a:lnTo>
                    <a:pt x="489" y="192"/>
                  </a:lnTo>
                  <a:lnTo>
                    <a:pt x="489" y="201"/>
                  </a:lnTo>
                  <a:lnTo>
                    <a:pt x="487" y="203"/>
                  </a:lnTo>
                  <a:lnTo>
                    <a:pt x="483" y="212"/>
                  </a:lnTo>
                  <a:lnTo>
                    <a:pt x="481" y="218"/>
                  </a:lnTo>
                  <a:lnTo>
                    <a:pt x="489" y="221"/>
                  </a:lnTo>
                  <a:lnTo>
                    <a:pt x="490" y="230"/>
                  </a:lnTo>
                  <a:lnTo>
                    <a:pt x="490" y="233"/>
                  </a:lnTo>
                  <a:lnTo>
                    <a:pt x="493" y="235"/>
                  </a:lnTo>
                  <a:lnTo>
                    <a:pt x="495" y="242"/>
                  </a:lnTo>
                  <a:lnTo>
                    <a:pt x="494" y="245"/>
                  </a:lnTo>
                  <a:lnTo>
                    <a:pt x="491" y="248"/>
                  </a:lnTo>
                  <a:lnTo>
                    <a:pt x="494" y="252"/>
                  </a:lnTo>
                  <a:lnTo>
                    <a:pt x="494" y="267"/>
                  </a:lnTo>
                  <a:lnTo>
                    <a:pt x="499" y="269"/>
                  </a:lnTo>
                  <a:lnTo>
                    <a:pt x="503" y="272"/>
                  </a:lnTo>
                  <a:lnTo>
                    <a:pt x="500" y="275"/>
                  </a:lnTo>
                  <a:lnTo>
                    <a:pt x="502" y="282"/>
                  </a:lnTo>
                  <a:lnTo>
                    <a:pt x="503" y="282"/>
                  </a:lnTo>
                  <a:lnTo>
                    <a:pt x="513" y="279"/>
                  </a:lnTo>
                  <a:lnTo>
                    <a:pt x="518" y="277"/>
                  </a:lnTo>
                  <a:lnTo>
                    <a:pt x="526" y="275"/>
                  </a:lnTo>
                  <a:lnTo>
                    <a:pt x="527" y="276"/>
                  </a:lnTo>
                  <a:lnTo>
                    <a:pt x="531" y="267"/>
                  </a:lnTo>
                  <a:lnTo>
                    <a:pt x="533" y="266"/>
                  </a:lnTo>
                  <a:lnTo>
                    <a:pt x="541" y="265"/>
                  </a:lnTo>
                  <a:lnTo>
                    <a:pt x="542" y="264"/>
                  </a:lnTo>
                  <a:lnTo>
                    <a:pt x="547" y="264"/>
                  </a:lnTo>
                  <a:lnTo>
                    <a:pt x="554" y="264"/>
                  </a:lnTo>
                  <a:lnTo>
                    <a:pt x="556" y="266"/>
                  </a:lnTo>
                  <a:lnTo>
                    <a:pt x="560" y="263"/>
                  </a:lnTo>
                  <a:lnTo>
                    <a:pt x="566" y="265"/>
                  </a:lnTo>
                  <a:lnTo>
                    <a:pt x="573" y="264"/>
                  </a:lnTo>
                  <a:lnTo>
                    <a:pt x="578" y="266"/>
                  </a:lnTo>
                  <a:lnTo>
                    <a:pt x="568" y="279"/>
                  </a:lnTo>
                  <a:lnTo>
                    <a:pt x="559" y="296"/>
                  </a:lnTo>
                  <a:lnTo>
                    <a:pt x="550" y="308"/>
                  </a:lnTo>
                  <a:lnTo>
                    <a:pt x="539" y="323"/>
                  </a:lnTo>
                  <a:lnTo>
                    <a:pt x="524" y="341"/>
                  </a:lnTo>
                  <a:lnTo>
                    <a:pt x="525" y="350"/>
                  </a:lnTo>
                  <a:lnTo>
                    <a:pt x="526" y="355"/>
                  </a:lnTo>
                  <a:lnTo>
                    <a:pt x="526" y="366"/>
                  </a:lnTo>
                  <a:lnTo>
                    <a:pt x="527" y="372"/>
                  </a:lnTo>
                  <a:lnTo>
                    <a:pt x="527" y="383"/>
                  </a:lnTo>
                  <a:lnTo>
                    <a:pt x="527" y="395"/>
                  </a:lnTo>
                  <a:lnTo>
                    <a:pt x="523" y="395"/>
                  </a:lnTo>
                  <a:lnTo>
                    <a:pt x="524" y="397"/>
                  </a:lnTo>
                  <a:lnTo>
                    <a:pt x="530" y="396"/>
                  </a:lnTo>
                  <a:lnTo>
                    <a:pt x="530" y="403"/>
                  </a:lnTo>
                  <a:lnTo>
                    <a:pt x="531" y="404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grpSp>
          <p:nvGrpSpPr>
            <p:cNvPr id="19" name="Gruppo 2"/>
            <p:cNvGrpSpPr>
              <a:grpSpLocks/>
            </p:cNvGrpSpPr>
            <p:nvPr/>
          </p:nvGrpSpPr>
          <p:grpSpPr bwMode="auto">
            <a:xfrm>
              <a:off x="3099147" y="1134641"/>
              <a:ext cx="1146175" cy="1028700"/>
              <a:chOff x="2532063" y="542925"/>
              <a:chExt cx="1146175" cy="1028700"/>
            </a:xfrm>
            <a:solidFill>
              <a:sysClr val="window" lastClr="FFFFFF">
                <a:lumMod val="85000"/>
              </a:sysClr>
            </a:solidFill>
          </p:grpSpPr>
          <p:sp>
            <p:nvSpPr>
              <p:cNvPr id="56" name="Freeform 62"/>
              <p:cNvSpPr>
                <a:spLocks/>
              </p:cNvSpPr>
              <p:nvPr/>
            </p:nvSpPr>
            <p:spPr bwMode="auto">
              <a:xfrm>
                <a:off x="2532063" y="542925"/>
                <a:ext cx="1146175" cy="1028700"/>
              </a:xfrm>
              <a:custGeom>
                <a:avLst/>
                <a:gdLst>
                  <a:gd name="T0" fmla="*/ 2147483647 w 722"/>
                  <a:gd name="T1" fmla="*/ 2147483647 h 648"/>
                  <a:gd name="T2" fmla="*/ 2147483647 w 722"/>
                  <a:gd name="T3" fmla="*/ 2147483647 h 648"/>
                  <a:gd name="T4" fmla="*/ 2147483647 w 722"/>
                  <a:gd name="T5" fmla="*/ 2147483647 h 648"/>
                  <a:gd name="T6" fmla="*/ 2147483647 w 722"/>
                  <a:gd name="T7" fmla="*/ 2147483647 h 648"/>
                  <a:gd name="T8" fmla="*/ 2147483647 w 722"/>
                  <a:gd name="T9" fmla="*/ 2147483647 h 648"/>
                  <a:gd name="T10" fmla="*/ 2147483647 w 722"/>
                  <a:gd name="T11" fmla="*/ 2147483647 h 648"/>
                  <a:gd name="T12" fmla="*/ 2147483647 w 722"/>
                  <a:gd name="T13" fmla="*/ 2147483647 h 648"/>
                  <a:gd name="T14" fmla="*/ 2147483647 w 722"/>
                  <a:gd name="T15" fmla="*/ 2147483647 h 648"/>
                  <a:gd name="T16" fmla="*/ 2147483647 w 722"/>
                  <a:gd name="T17" fmla="*/ 2147483647 h 648"/>
                  <a:gd name="T18" fmla="*/ 2147483647 w 722"/>
                  <a:gd name="T19" fmla="*/ 2147483647 h 648"/>
                  <a:gd name="T20" fmla="*/ 2147483647 w 722"/>
                  <a:gd name="T21" fmla="*/ 2147483647 h 648"/>
                  <a:gd name="T22" fmla="*/ 2147483647 w 722"/>
                  <a:gd name="T23" fmla="*/ 2147483647 h 648"/>
                  <a:gd name="T24" fmla="*/ 2147483647 w 722"/>
                  <a:gd name="T25" fmla="*/ 2147483647 h 648"/>
                  <a:gd name="T26" fmla="*/ 2147483647 w 722"/>
                  <a:gd name="T27" fmla="*/ 2147483647 h 648"/>
                  <a:gd name="T28" fmla="*/ 2147483647 w 722"/>
                  <a:gd name="T29" fmla="*/ 2147483647 h 648"/>
                  <a:gd name="T30" fmla="*/ 2147483647 w 722"/>
                  <a:gd name="T31" fmla="*/ 2147483647 h 648"/>
                  <a:gd name="T32" fmla="*/ 2147483647 w 722"/>
                  <a:gd name="T33" fmla="*/ 2147483647 h 648"/>
                  <a:gd name="T34" fmla="*/ 2147483647 w 722"/>
                  <a:gd name="T35" fmla="*/ 2147483647 h 648"/>
                  <a:gd name="T36" fmla="*/ 2147483647 w 722"/>
                  <a:gd name="T37" fmla="*/ 2147483647 h 648"/>
                  <a:gd name="T38" fmla="*/ 2147483647 w 722"/>
                  <a:gd name="T39" fmla="*/ 2147483647 h 648"/>
                  <a:gd name="T40" fmla="*/ 2147483647 w 722"/>
                  <a:gd name="T41" fmla="*/ 2147483647 h 648"/>
                  <a:gd name="T42" fmla="*/ 2147483647 w 722"/>
                  <a:gd name="T43" fmla="*/ 2147483647 h 648"/>
                  <a:gd name="T44" fmla="*/ 2147483647 w 722"/>
                  <a:gd name="T45" fmla="*/ 2147483647 h 648"/>
                  <a:gd name="T46" fmla="*/ 2147483647 w 722"/>
                  <a:gd name="T47" fmla="*/ 2147483647 h 648"/>
                  <a:gd name="T48" fmla="*/ 2147483647 w 722"/>
                  <a:gd name="T49" fmla="*/ 2147483647 h 648"/>
                  <a:gd name="T50" fmla="*/ 2147483647 w 722"/>
                  <a:gd name="T51" fmla="*/ 2147483647 h 648"/>
                  <a:gd name="T52" fmla="*/ 2147483647 w 722"/>
                  <a:gd name="T53" fmla="*/ 2147483647 h 648"/>
                  <a:gd name="T54" fmla="*/ 2147483647 w 722"/>
                  <a:gd name="T55" fmla="*/ 2147483647 h 648"/>
                  <a:gd name="T56" fmla="*/ 2147483647 w 722"/>
                  <a:gd name="T57" fmla="*/ 2147483647 h 648"/>
                  <a:gd name="T58" fmla="*/ 2147483647 w 722"/>
                  <a:gd name="T59" fmla="*/ 2147483647 h 648"/>
                  <a:gd name="T60" fmla="*/ 2147483647 w 722"/>
                  <a:gd name="T61" fmla="*/ 2147483647 h 648"/>
                  <a:gd name="T62" fmla="*/ 2147483647 w 722"/>
                  <a:gd name="T63" fmla="*/ 2147483647 h 648"/>
                  <a:gd name="T64" fmla="*/ 2147483647 w 722"/>
                  <a:gd name="T65" fmla="*/ 2147483647 h 648"/>
                  <a:gd name="T66" fmla="*/ 2147483647 w 722"/>
                  <a:gd name="T67" fmla="*/ 2147483647 h 648"/>
                  <a:gd name="T68" fmla="*/ 2147483647 w 722"/>
                  <a:gd name="T69" fmla="*/ 2147483647 h 648"/>
                  <a:gd name="T70" fmla="*/ 2147483647 w 722"/>
                  <a:gd name="T71" fmla="*/ 2147483647 h 648"/>
                  <a:gd name="T72" fmla="*/ 2147483647 w 722"/>
                  <a:gd name="T73" fmla="*/ 2147483647 h 648"/>
                  <a:gd name="T74" fmla="*/ 2147483647 w 722"/>
                  <a:gd name="T75" fmla="*/ 2147483647 h 648"/>
                  <a:gd name="T76" fmla="*/ 2147483647 w 722"/>
                  <a:gd name="T77" fmla="*/ 2147483647 h 648"/>
                  <a:gd name="T78" fmla="*/ 2147483647 w 722"/>
                  <a:gd name="T79" fmla="*/ 2147483647 h 648"/>
                  <a:gd name="T80" fmla="*/ 2147483647 w 722"/>
                  <a:gd name="T81" fmla="*/ 2147483647 h 648"/>
                  <a:gd name="T82" fmla="*/ 2147483647 w 722"/>
                  <a:gd name="T83" fmla="*/ 2147483647 h 648"/>
                  <a:gd name="T84" fmla="*/ 2147483647 w 722"/>
                  <a:gd name="T85" fmla="*/ 2147483647 h 648"/>
                  <a:gd name="T86" fmla="*/ 2147483647 w 722"/>
                  <a:gd name="T87" fmla="*/ 2147483647 h 648"/>
                  <a:gd name="T88" fmla="*/ 2147483647 w 722"/>
                  <a:gd name="T89" fmla="*/ 2147483647 h 648"/>
                  <a:gd name="T90" fmla="*/ 2147483647 w 722"/>
                  <a:gd name="T91" fmla="*/ 2147483647 h 648"/>
                  <a:gd name="T92" fmla="*/ 2147483647 w 722"/>
                  <a:gd name="T93" fmla="*/ 2147483647 h 648"/>
                  <a:gd name="T94" fmla="*/ 2147483647 w 722"/>
                  <a:gd name="T95" fmla="*/ 2147483647 h 648"/>
                  <a:gd name="T96" fmla="*/ 2147483647 w 722"/>
                  <a:gd name="T97" fmla="*/ 2147483647 h 648"/>
                  <a:gd name="T98" fmla="*/ 2147483647 w 722"/>
                  <a:gd name="T99" fmla="*/ 2147483647 h 648"/>
                  <a:gd name="T100" fmla="*/ 2147483647 w 722"/>
                  <a:gd name="T101" fmla="*/ 0 h 648"/>
                  <a:gd name="T102" fmla="*/ 2147483647 w 722"/>
                  <a:gd name="T103" fmla="*/ 2147483647 h 648"/>
                  <a:gd name="T104" fmla="*/ 2147483647 w 722"/>
                  <a:gd name="T105" fmla="*/ 2147483647 h 648"/>
                  <a:gd name="T106" fmla="*/ 2147483647 w 722"/>
                  <a:gd name="T107" fmla="*/ 2147483647 h 648"/>
                  <a:gd name="T108" fmla="*/ 2147483647 w 722"/>
                  <a:gd name="T109" fmla="*/ 2147483647 h 648"/>
                  <a:gd name="T110" fmla="*/ 2147483647 w 722"/>
                  <a:gd name="T111" fmla="*/ 2147483647 h 648"/>
                  <a:gd name="T112" fmla="*/ 2147483647 w 722"/>
                  <a:gd name="T113" fmla="*/ 2147483647 h 648"/>
                  <a:gd name="T114" fmla="*/ 2147483647 w 722"/>
                  <a:gd name="T115" fmla="*/ 2147483647 h 648"/>
                  <a:gd name="T116" fmla="*/ 2147483647 w 722"/>
                  <a:gd name="T117" fmla="*/ 2147483647 h 64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722" h="648">
                    <a:moveTo>
                      <a:pt x="681" y="531"/>
                    </a:moveTo>
                    <a:lnTo>
                      <a:pt x="686" y="536"/>
                    </a:lnTo>
                    <a:lnTo>
                      <a:pt x="689" y="537"/>
                    </a:lnTo>
                    <a:lnTo>
                      <a:pt x="698" y="542"/>
                    </a:lnTo>
                    <a:lnTo>
                      <a:pt x="712" y="551"/>
                    </a:lnTo>
                    <a:lnTo>
                      <a:pt x="718" y="552"/>
                    </a:lnTo>
                    <a:lnTo>
                      <a:pt x="722" y="555"/>
                    </a:lnTo>
                    <a:lnTo>
                      <a:pt x="722" y="559"/>
                    </a:lnTo>
                    <a:lnTo>
                      <a:pt x="715" y="558"/>
                    </a:lnTo>
                    <a:lnTo>
                      <a:pt x="710" y="555"/>
                    </a:lnTo>
                    <a:lnTo>
                      <a:pt x="705" y="558"/>
                    </a:lnTo>
                    <a:lnTo>
                      <a:pt x="697" y="554"/>
                    </a:lnTo>
                    <a:lnTo>
                      <a:pt x="693" y="555"/>
                    </a:lnTo>
                    <a:lnTo>
                      <a:pt x="692" y="554"/>
                    </a:lnTo>
                    <a:lnTo>
                      <a:pt x="692" y="555"/>
                    </a:lnTo>
                    <a:lnTo>
                      <a:pt x="687" y="555"/>
                    </a:lnTo>
                    <a:lnTo>
                      <a:pt x="683" y="561"/>
                    </a:lnTo>
                    <a:lnTo>
                      <a:pt x="677" y="558"/>
                    </a:lnTo>
                    <a:lnTo>
                      <a:pt x="669" y="560"/>
                    </a:lnTo>
                    <a:lnTo>
                      <a:pt x="667" y="561"/>
                    </a:lnTo>
                    <a:lnTo>
                      <a:pt x="656" y="561"/>
                    </a:lnTo>
                    <a:lnTo>
                      <a:pt x="655" y="564"/>
                    </a:lnTo>
                    <a:lnTo>
                      <a:pt x="647" y="558"/>
                    </a:lnTo>
                    <a:lnTo>
                      <a:pt x="639" y="555"/>
                    </a:lnTo>
                    <a:lnTo>
                      <a:pt x="634" y="554"/>
                    </a:lnTo>
                    <a:lnTo>
                      <a:pt x="631" y="558"/>
                    </a:lnTo>
                    <a:lnTo>
                      <a:pt x="622" y="558"/>
                    </a:lnTo>
                    <a:lnTo>
                      <a:pt x="617" y="557"/>
                    </a:lnTo>
                    <a:lnTo>
                      <a:pt x="610" y="560"/>
                    </a:lnTo>
                    <a:lnTo>
                      <a:pt x="604" y="564"/>
                    </a:lnTo>
                    <a:lnTo>
                      <a:pt x="603" y="566"/>
                    </a:lnTo>
                    <a:lnTo>
                      <a:pt x="596" y="566"/>
                    </a:lnTo>
                    <a:lnTo>
                      <a:pt x="589" y="571"/>
                    </a:lnTo>
                    <a:lnTo>
                      <a:pt x="591" y="567"/>
                    </a:lnTo>
                    <a:lnTo>
                      <a:pt x="586" y="569"/>
                    </a:lnTo>
                    <a:lnTo>
                      <a:pt x="586" y="567"/>
                    </a:lnTo>
                    <a:lnTo>
                      <a:pt x="585" y="567"/>
                    </a:lnTo>
                    <a:lnTo>
                      <a:pt x="584" y="565"/>
                    </a:lnTo>
                    <a:lnTo>
                      <a:pt x="579" y="565"/>
                    </a:lnTo>
                    <a:lnTo>
                      <a:pt x="573" y="563"/>
                    </a:lnTo>
                    <a:lnTo>
                      <a:pt x="568" y="564"/>
                    </a:lnTo>
                    <a:lnTo>
                      <a:pt x="567" y="561"/>
                    </a:lnTo>
                    <a:lnTo>
                      <a:pt x="560" y="560"/>
                    </a:lnTo>
                    <a:lnTo>
                      <a:pt x="553" y="557"/>
                    </a:lnTo>
                    <a:lnTo>
                      <a:pt x="554" y="554"/>
                    </a:lnTo>
                    <a:lnTo>
                      <a:pt x="550" y="546"/>
                    </a:lnTo>
                    <a:lnTo>
                      <a:pt x="548" y="545"/>
                    </a:lnTo>
                    <a:lnTo>
                      <a:pt x="545" y="549"/>
                    </a:lnTo>
                    <a:lnTo>
                      <a:pt x="541" y="554"/>
                    </a:lnTo>
                    <a:lnTo>
                      <a:pt x="541" y="552"/>
                    </a:lnTo>
                    <a:lnTo>
                      <a:pt x="539" y="547"/>
                    </a:lnTo>
                    <a:lnTo>
                      <a:pt x="530" y="559"/>
                    </a:lnTo>
                    <a:lnTo>
                      <a:pt x="525" y="564"/>
                    </a:lnTo>
                    <a:lnTo>
                      <a:pt x="520" y="567"/>
                    </a:lnTo>
                    <a:lnTo>
                      <a:pt x="517" y="570"/>
                    </a:lnTo>
                    <a:lnTo>
                      <a:pt x="514" y="570"/>
                    </a:lnTo>
                    <a:lnTo>
                      <a:pt x="500" y="571"/>
                    </a:lnTo>
                    <a:lnTo>
                      <a:pt x="494" y="567"/>
                    </a:lnTo>
                    <a:lnTo>
                      <a:pt x="484" y="563"/>
                    </a:lnTo>
                    <a:lnTo>
                      <a:pt x="479" y="561"/>
                    </a:lnTo>
                    <a:lnTo>
                      <a:pt x="475" y="554"/>
                    </a:lnTo>
                    <a:lnTo>
                      <a:pt x="472" y="548"/>
                    </a:lnTo>
                    <a:lnTo>
                      <a:pt x="466" y="547"/>
                    </a:lnTo>
                    <a:lnTo>
                      <a:pt x="458" y="553"/>
                    </a:lnTo>
                    <a:lnTo>
                      <a:pt x="448" y="547"/>
                    </a:lnTo>
                    <a:lnTo>
                      <a:pt x="446" y="546"/>
                    </a:lnTo>
                    <a:lnTo>
                      <a:pt x="445" y="543"/>
                    </a:lnTo>
                    <a:lnTo>
                      <a:pt x="436" y="541"/>
                    </a:lnTo>
                    <a:lnTo>
                      <a:pt x="435" y="540"/>
                    </a:lnTo>
                    <a:lnTo>
                      <a:pt x="429" y="534"/>
                    </a:lnTo>
                    <a:lnTo>
                      <a:pt x="422" y="530"/>
                    </a:lnTo>
                    <a:lnTo>
                      <a:pt x="415" y="531"/>
                    </a:lnTo>
                    <a:lnTo>
                      <a:pt x="411" y="527"/>
                    </a:lnTo>
                    <a:lnTo>
                      <a:pt x="407" y="528"/>
                    </a:lnTo>
                    <a:lnTo>
                      <a:pt x="401" y="531"/>
                    </a:lnTo>
                    <a:lnTo>
                      <a:pt x="399" y="533"/>
                    </a:lnTo>
                    <a:lnTo>
                      <a:pt x="393" y="534"/>
                    </a:lnTo>
                    <a:lnTo>
                      <a:pt x="391" y="527"/>
                    </a:lnTo>
                    <a:lnTo>
                      <a:pt x="382" y="528"/>
                    </a:lnTo>
                    <a:lnTo>
                      <a:pt x="383" y="524"/>
                    </a:lnTo>
                    <a:lnTo>
                      <a:pt x="380" y="521"/>
                    </a:lnTo>
                    <a:lnTo>
                      <a:pt x="376" y="518"/>
                    </a:lnTo>
                    <a:lnTo>
                      <a:pt x="377" y="513"/>
                    </a:lnTo>
                    <a:lnTo>
                      <a:pt x="375" y="506"/>
                    </a:lnTo>
                    <a:lnTo>
                      <a:pt x="367" y="498"/>
                    </a:lnTo>
                    <a:lnTo>
                      <a:pt x="363" y="499"/>
                    </a:lnTo>
                    <a:lnTo>
                      <a:pt x="362" y="499"/>
                    </a:lnTo>
                    <a:lnTo>
                      <a:pt x="356" y="505"/>
                    </a:lnTo>
                    <a:lnTo>
                      <a:pt x="350" y="509"/>
                    </a:lnTo>
                    <a:lnTo>
                      <a:pt x="350" y="505"/>
                    </a:lnTo>
                    <a:lnTo>
                      <a:pt x="351" y="498"/>
                    </a:lnTo>
                    <a:lnTo>
                      <a:pt x="347" y="495"/>
                    </a:lnTo>
                    <a:lnTo>
                      <a:pt x="343" y="498"/>
                    </a:lnTo>
                    <a:lnTo>
                      <a:pt x="339" y="503"/>
                    </a:lnTo>
                    <a:lnTo>
                      <a:pt x="345" y="512"/>
                    </a:lnTo>
                    <a:lnTo>
                      <a:pt x="341" y="517"/>
                    </a:lnTo>
                    <a:lnTo>
                      <a:pt x="332" y="509"/>
                    </a:lnTo>
                    <a:lnTo>
                      <a:pt x="332" y="510"/>
                    </a:lnTo>
                    <a:lnTo>
                      <a:pt x="328" y="515"/>
                    </a:lnTo>
                    <a:lnTo>
                      <a:pt x="327" y="523"/>
                    </a:lnTo>
                    <a:lnTo>
                      <a:pt x="325" y="518"/>
                    </a:lnTo>
                    <a:lnTo>
                      <a:pt x="316" y="512"/>
                    </a:lnTo>
                    <a:lnTo>
                      <a:pt x="311" y="505"/>
                    </a:lnTo>
                    <a:lnTo>
                      <a:pt x="310" y="504"/>
                    </a:lnTo>
                    <a:lnTo>
                      <a:pt x="308" y="505"/>
                    </a:lnTo>
                    <a:lnTo>
                      <a:pt x="307" y="506"/>
                    </a:lnTo>
                    <a:lnTo>
                      <a:pt x="310" y="511"/>
                    </a:lnTo>
                    <a:lnTo>
                      <a:pt x="301" y="522"/>
                    </a:lnTo>
                    <a:lnTo>
                      <a:pt x="289" y="516"/>
                    </a:lnTo>
                    <a:lnTo>
                      <a:pt x="280" y="513"/>
                    </a:lnTo>
                    <a:lnTo>
                      <a:pt x="280" y="507"/>
                    </a:lnTo>
                    <a:lnTo>
                      <a:pt x="280" y="500"/>
                    </a:lnTo>
                    <a:lnTo>
                      <a:pt x="279" y="499"/>
                    </a:lnTo>
                    <a:lnTo>
                      <a:pt x="275" y="497"/>
                    </a:lnTo>
                    <a:lnTo>
                      <a:pt x="274" y="505"/>
                    </a:lnTo>
                    <a:lnTo>
                      <a:pt x="266" y="507"/>
                    </a:lnTo>
                    <a:lnTo>
                      <a:pt x="260" y="498"/>
                    </a:lnTo>
                    <a:lnTo>
                      <a:pt x="257" y="498"/>
                    </a:lnTo>
                    <a:lnTo>
                      <a:pt x="255" y="499"/>
                    </a:lnTo>
                    <a:lnTo>
                      <a:pt x="255" y="500"/>
                    </a:lnTo>
                    <a:lnTo>
                      <a:pt x="255" y="501"/>
                    </a:lnTo>
                    <a:lnTo>
                      <a:pt x="259" y="511"/>
                    </a:lnTo>
                    <a:lnTo>
                      <a:pt x="254" y="516"/>
                    </a:lnTo>
                    <a:lnTo>
                      <a:pt x="253" y="516"/>
                    </a:lnTo>
                    <a:lnTo>
                      <a:pt x="248" y="507"/>
                    </a:lnTo>
                    <a:lnTo>
                      <a:pt x="242" y="509"/>
                    </a:lnTo>
                    <a:lnTo>
                      <a:pt x="231" y="511"/>
                    </a:lnTo>
                    <a:lnTo>
                      <a:pt x="231" y="513"/>
                    </a:lnTo>
                    <a:lnTo>
                      <a:pt x="225" y="516"/>
                    </a:lnTo>
                    <a:lnTo>
                      <a:pt x="219" y="521"/>
                    </a:lnTo>
                    <a:lnTo>
                      <a:pt x="214" y="525"/>
                    </a:lnTo>
                    <a:lnTo>
                      <a:pt x="215" y="527"/>
                    </a:lnTo>
                    <a:lnTo>
                      <a:pt x="214" y="534"/>
                    </a:lnTo>
                    <a:lnTo>
                      <a:pt x="215" y="535"/>
                    </a:lnTo>
                    <a:lnTo>
                      <a:pt x="215" y="537"/>
                    </a:lnTo>
                    <a:lnTo>
                      <a:pt x="209" y="542"/>
                    </a:lnTo>
                    <a:lnTo>
                      <a:pt x="207" y="553"/>
                    </a:lnTo>
                    <a:lnTo>
                      <a:pt x="203" y="555"/>
                    </a:lnTo>
                    <a:lnTo>
                      <a:pt x="203" y="558"/>
                    </a:lnTo>
                    <a:lnTo>
                      <a:pt x="200" y="563"/>
                    </a:lnTo>
                    <a:lnTo>
                      <a:pt x="199" y="564"/>
                    </a:lnTo>
                    <a:lnTo>
                      <a:pt x="194" y="564"/>
                    </a:lnTo>
                    <a:lnTo>
                      <a:pt x="195" y="566"/>
                    </a:lnTo>
                    <a:lnTo>
                      <a:pt x="196" y="567"/>
                    </a:lnTo>
                    <a:lnTo>
                      <a:pt x="195" y="571"/>
                    </a:lnTo>
                    <a:lnTo>
                      <a:pt x="191" y="576"/>
                    </a:lnTo>
                    <a:lnTo>
                      <a:pt x="193" y="577"/>
                    </a:lnTo>
                    <a:lnTo>
                      <a:pt x="196" y="578"/>
                    </a:lnTo>
                    <a:lnTo>
                      <a:pt x="196" y="582"/>
                    </a:lnTo>
                    <a:lnTo>
                      <a:pt x="202" y="582"/>
                    </a:lnTo>
                    <a:lnTo>
                      <a:pt x="203" y="584"/>
                    </a:lnTo>
                    <a:lnTo>
                      <a:pt x="208" y="585"/>
                    </a:lnTo>
                    <a:lnTo>
                      <a:pt x="212" y="600"/>
                    </a:lnTo>
                    <a:lnTo>
                      <a:pt x="213" y="601"/>
                    </a:lnTo>
                    <a:lnTo>
                      <a:pt x="211" y="603"/>
                    </a:lnTo>
                    <a:lnTo>
                      <a:pt x="202" y="608"/>
                    </a:lnTo>
                    <a:lnTo>
                      <a:pt x="202" y="612"/>
                    </a:lnTo>
                    <a:lnTo>
                      <a:pt x="194" y="617"/>
                    </a:lnTo>
                    <a:lnTo>
                      <a:pt x="194" y="621"/>
                    </a:lnTo>
                    <a:lnTo>
                      <a:pt x="202" y="626"/>
                    </a:lnTo>
                    <a:lnTo>
                      <a:pt x="205" y="630"/>
                    </a:lnTo>
                    <a:lnTo>
                      <a:pt x="200" y="641"/>
                    </a:lnTo>
                    <a:lnTo>
                      <a:pt x="203" y="644"/>
                    </a:lnTo>
                    <a:lnTo>
                      <a:pt x="197" y="645"/>
                    </a:lnTo>
                    <a:lnTo>
                      <a:pt x="197" y="648"/>
                    </a:lnTo>
                    <a:lnTo>
                      <a:pt x="188" y="648"/>
                    </a:lnTo>
                    <a:lnTo>
                      <a:pt x="187" y="643"/>
                    </a:lnTo>
                    <a:lnTo>
                      <a:pt x="182" y="636"/>
                    </a:lnTo>
                    <a:lnTo>
                      <a:pt x="182" y="645"/>
                    </a:lnTo>
                    <a:lnTo>
                      <a:pt x="173" y="644"/>
                    </a:lnTo>
                    <a:lnTo>
                      <a:pt x="175" y="644"/>
                    </a:lnTo>
                    <a:lnTo>
                      <a:pt x="175" y="636"/>
                    </a:lnTo>
                    <a:lnTo>
                      <a:pt x="176" y="623"/>
                    </a:lnTo>
                    <a:lnTo>
                      <a:pt x="167" y="618"/>
                    </a:lnTo>
                    <a:lnTo>
                      <a:pt x="166" y="611"/>
                    </a:lnTo>
                    <a:lnTo>
                      <a:pt x="164" y="608"/>
                    </a:lnTo>
                    <a:lnTo>
                      <a:pt x="161" y="603"/>
                    </a:lnTo>
                    <a:lnTo>
                      <a:pt x="151" y="606"/>
                    </a:lnTo>
                    <a:lnTo>
                      <a:pt x="147" y="602"/>
                    </a:lnTo>
                    <a:lnTo>
                      <a:pt x="145" y="602"/>
                    </a:lnTo>
                    <a:lnTo>
                      <a:pt x="141" y="602"/>
                    </a:lnTo>
                    <a:lnTo>
                      <a:pt x="139" y="597"/>
                    </a:lnTo>
                    <a:lnTo>
                      <a:pt x="135" y="591"/>
                    </a:lnTo>
                    <a:lnTo>
                      <a:pt x="141" y="587"/>
                    </a:lnTo>
                    <a:lnTo>
                      <a:pt x="137" y="581"/>
                    </a:lnTo>
                    <a:lnTo>
                      <a:pt x="135" y="579"/>
                    </a:lnTo>
                    <a:lnTo>
                      <a:pt x="130" y="578"/>
                    </a:lnTo>
                    <a:lnTo>
                      <a:pt x="129" y="576"/>
                    </a:lnTo>
                    <a:lnTo>
                      <a:pt x="128" y="575"/>
                    </a:lnTo>
                    <a:lnTo>
                      <a:pt x="123" y="569"/>
                    </a:lnTo>
                    <a:lnTo>
                      <a:pt x="122" y="565"/>
                    </a:lnTo>
                    <a:lnTo>
                      <a:pt x="116" y="560"/>
                    </a:lnTo>
                    <a:lnTo>
                      <a:pt x="117" y="557"/>
                    </a:lnTo>
                    <a:lnTo>
                      <a:pt x="118" y="555"/>
                    </a:lnTo>
                    <a:lnTo>
                      <a:pt x="118" y="552"/>
                    </a:lnTo>
                    <a:lnTo>
                      <a:pt x="114" y="546"/>
                    </a:lnTo>
                    <a:lnTo>
                      <a:pt x="109" y="546"/>
                    </a:lnTo>
                    <a:lnTo>
                      <a:pt x="104" y="547"/>
                    </a:lnTo>
                    <a:lnTo>
                      <a:pt x="103" y="546"/>
                    </a:lnTo>
                    <a:lnTo>
                      <a:pt x="99" y="536"/>
                    </a:lnTo>
                    <a:lnTo>
                      <a:pt x="99" y="529"/>
                    </a:lnTo>
                    <a:lnTo>
                      <a:pt x="98" y="528"/>
                    </a:lnTo>
                    <a:lnTo>
                      <a:pt x="99" y="527"/>
                    </a:lnTo>
                    <a:lnTo>
                      <a:pt x="97" y="524"/>
                    </a:lnTo>
                    <a:lnTo>
                      <a:pt x="96" y="525"/>
                    </a:lnTo>
                    <a:lnTo>
                      <a:pt x="96" y="522"/>
                    </a:lnTo>
                    <a:lnTo>
                      <a:pt x="91" y="524"/>
                    </a:lnTo>
                    <a:lnTo>
                      <a:pt x="91" y="527"/>
                    </a:lnTo>
                    <a:lnTo>
                      <a:pt x="88" y="524"/>
                    </a:lnTo>
                    <a:lnTo>
                      <a:pt x="84" y="525"/>
                    </a:lnTo>
                    <a:lnTo>
                      <a:pt x="80" y="528"/>
                    </a:lnTo>
                    <a:lnTo>
                      <a:pt x="79" y="527"/>
                    </a:lnTo>
                    <a:lnTo>
                      <a:pt x="79" y="530"/>
                    </a:lnTo>
                    <a:lnTo>
                      <a:pt x="76" y="530"/>
                    </a:lnTo>
                    <a:lnTo>
                      <a:pt x="78" y="531"/>
                    </a:lnTo>
                    <a:lnTo>
                      <a:pt x="73" y="530"/>
                    </a:lnTo>
                    <a:lnTo>
                      <a:pt x="74" y="533"/>
                    </a:lnTo>
                    <a:lnTo>
                      <a:pt x="74" y="534"/>
                    </a:lnTo>
                    <a:lnTo>
                      <a:pt x="69" y="534"/>
                    </a:lnTo>
                    <a:lnTo>
                      <a:pt x="69" y="537"/>
                    </a:lnTo>
                    <a:lnTo>
                      <a:pt x="66" y="539"/>
                    </a:lnTo>
                    <a:lnTo>
                      <a:pt x="62" y="539"/>
                    </a:lnTo>
                    <a:lnTo>
                      <a:pt x="62" y="535"/>
                    </a:lnTo>
                    <a:lnTo>
                      <a:pt x="57" y="534"/>
                    </a:lnTo>
                    <a:lnTo>
                      <a:pt x="51" y="529"/>
                    </a:lnTo>
                    <a:lnTo>
                      <a:pt x="50" y="533"/>
                    </a:lnTo>
                    <a:lnTo>
                      <a:pt x="48" y="534"/>
                    </a:lnTo>
                    <a:lnTo>
                      <a:pt x="38" y="530"/>
                    </a:lnTo>
                    <a:lnTo>
                      <a:pt x="36" y="527"/>
                    </a:lnTo>
                    <a:lnTo>
                      <a:pt x="36" y="522"/>
                    </a:lnTo>
                    <a:lnTo>
                      <a:pt x="36" y="521"/>
                    </a:lnTo>
                    <a:lnTo>
                      <a:pt x="34" y="518"/>
                    </a:lnTo>
                    <a:lnTo>
                      <a:pt x="36" y="517"/>
                    </a:lnTo>
                    <a:lnTo>
                      <a:pt x="33" y="513"/>
                    </a:lnTo>
                    <a:lnTo>
                      <a:pt x="30" y="511"/>
                    </a:lnTo>
                    <a:lnTo>
                      <a:pt x="31" y="510"/>
                    </a:lnTo>
                    <a:lnTo>
                      <a:pt x="28" y="507"/>
                    </a:lnTo>
                    <a:lnTo>
                      <a:pt x="27" y="506"/>
                    </a:lnTo>
                    <a:lnTo>
                      <a:pt x="28" y="500"/>
                    </a:lnTo>
                    <a:lnTo>
                      <a:pt x="22" y="498"/>
                    </a:lnTo>
                    <a:lnTo>
                      <a:pt x="21" y="493"/>
                    </a:lnTo>
                    <a:lnTo>
                      <a:pt x="13" y="489"/>
                    </a:lnTo>
                    <a:lnTo>
                      <a:pt x="14" y="487"/>
                    </a:lnTo>
                    <a:lnTo>
                      <a:pt x="12" y="486"/>
                    </a:lnTo>
                    <a:lnTo>
                      <a:pt x="12" y="480"/>
                    </a:lnTo>
                    <a:lnTo>
                      <a:pt x="20" y="474"/>
                    </a:lnTo>
                    <a:lnTo>
                      <a:pt x="14" y="474"/>
                    </a:lnTo>
                    <a:lnTo>
                      <a:pt x="13" y="476"/>
                    </a:lnTo>
                    <a:lnTo>
                      <a:pt x="7" y="477"/>
                    </a:lnTo>
                    <a:lnTo>
                      <a:pt x="6" y="476"/>
                    </a:lnTo>
                    <a:lnTo>
                      <a:pt x="7" y="474"/>
                    </a:lnTo>
                    <a:lnTo>
                      <a:pt x="12" y="474"/>
                    </a:lnTo>
                    <a:lnTo>
                      <a:pt x="6" y="467"/>
                    </a:lnTo>
                    <a:lnTo>
                      <a:pt x="10" y="465"/>
                    </a:lnTo>
                    <a:lnTo>
                      <a:pt x="8" y="463"/>
                    </a:lnTo>
                    <a:lnTo>
                      <a:pt x="7" y="462"/>
                    </a:lnTo>
                    <a:lnTo>
                      <a:pt x="13" y="461"/>
                    </a:lnTo>
                    <a:lnTo>
                      <a:pt x="7" y="461"/>
                    </a:lnTo>
                    <a:lnTo>
                      <a:pt x="6" y="457"/>
                    </a:lnTo>
                    <a:lnTo>
                      <a:pt x="9" y="459"/>
                    </a:lnTo>
                    <a:lnTo>
                      <a:pt x="10" y="458"/>
                    </a:lnTo>
                    <a:lnTo>
                      <a:pt x="9" y="455"/>
                    </a:lnTo>
                    <a:lnTo>
                      <a:pt x="9" y="449"/>
                    </a:lnTo>
                    <a:lnTo>
                      <a:pt x="3" y="450"/>
                    </a:lnTo>
                    <a:lnTo>
                      <a:pt x="6" y="446"/>
                    </a:lnTo>
                    <a:lnTo>
                      <a:pt x="0" y="444"/>
                    </a:lnTo>
                    <a:lnTo>
                      <a:pt x="3" y="438"/>
                    </a:lnTo>
                    <a:lnTo>
                      <a:pt x="9" y="437"/>
                    </a:lnTo>
                    <a:lnTo>
                      <a:pt x="7" y="428"/>
                    </a:lnTo>
                    <a:lnTo>
                      <a:pt x="13" y="423"/>
                    </a:lnTo>
                    <a:lnTo>
                      <a:pt x="14" y="422"/>
                    </a:lnTo>
                    <a:lnTo>
                      <a:pt x="16" y="426"/>
                    </a:lnTo>
                    <a:lnTo>
                      <a:pt x="22" y="426"/>
                    </a:lnTo>
                    <a:lnTo>
                      <a:pt x="28" y="425"/>
                    </a:lnTo>
                    <a:lnTo>
                      <a:pt x="31" y="423"/>
                    </a:lnTo>
                    <a:lnTo>
                      <a:pt x="33" y="427"/>
                    </a:lnTo>
                    <a:lnTo>
                      <a:pt x="33" y="429"/>
                    </a:lnTo>
                    <a:lnTo>
                      <a:pt x="39" y="434"/>
                    </a:lnTo>
                    <a:lnTo>
                      <a:pt x="39" y="437"/>
                    </a:lnTo>
                    <a:lnTo>
                      <a:pt x="39" y="440"/>
                    </a:lnTo>
                    <a:lnTo>
                      <a:pt x="40" y="444"/>
                    </a:lnTo>
                    <a:lnTo>
                      <a:pt x="48" y="445"/>
                    </a:lnTo>
                    <a:lnTo>
                      <a:pt x="51" y="441"/>
                    </a:lnTo>
                    <a:lnTo>
                      <a:pt x="51" y="443"/>
                    </a:lnTo>
                    <a:lnTo>
                      <a:pt x="52" y="441"/>
                    </a:lnTo>
                    <a:lnTo>
                      <a:pt x="56" y="431"/>
                    </a:lnTo>
                    <a:lnTo>
                      <a:pt x="60" y="432"/>
                    </a:lnTo>
                    <a:lnTo>
                      <a:pt x="66" y="426"/>
                    </a:lnTo>
                    <a:lnTo>
                      <a:pt x="66" y="423"/>
                    </a:lnTo>
                    <a:lnTo>
                      <a:pt x="58" y="422"/>
                    </a:lnTo>
                    <a:lnTo>
                      <a:pt x="55" y="417"/>
                    </a:lnTo>
                    <a:lnTo>
                      <a:pt x="55" y="416"/>
                    </a:lnTo>
                    <a:lnTo>
                      <a:pt x="57" y="417"/>
                    </a:lnTo>
                    <a:lnTo>
                      <a:pt x="66" y="417"/>
                    </a:lnTo>
                    <a:lnTo>
                      <a:pt x="67" y="413"/>
                    </a:lnTo>
                    <a:lnTo>
                      <a:pt x="75" y="416"/>
                    </a:lnTo>
                    <a:lnTo>
                      <a:pt x="80" y="411"/>
                    </a:lnTo>
                    <a:lnTo>
                      <a:pt x="81" y="413"/>
                    </a:lnTo>
                    <a:lnTo>
                      <a:pt x="85" y="411"/>
                    </a:lnTo>
                    <a:lnTo>
                      <a:pt x="85" y="410"/>
                    </a:lnTo>
                    <a:lnTo>
                      <a:pt x="80" y="403"/>
                    </a:lnTo>
                    <a:lnTo>
                      <a:pt x="81" y="399"/>
                    </a:lnTo>
                    <a:lnTo>
                      <a:pt x="79" y="398"/>
                    </a:lnTo>
                    <a:lnTo>
                      <a:pt x="76" y="399"/>
                    </a:lnTo>
                    <a:lnTo>
                      <a:pt x="74" y="391"/>
                    </a:lnTo>
                    <a:lnTo>
                      <a:pt x="73" y="390"/>
                    </a:lnTo>
                    <a:lnTo>
                      <a:pt x="72" y="389"/>
                    </a:lnTo>
                    <a:lnTo>
                      <a:pt x="72" y="381"/>
                    </a:lnTo>
                    <a:lnTo>
                      <a:pt x="70" y="380"/>
                    </a:lnTo>
                    <a:lnTo>
                      <a:pt x="69" y="381"/>
                    </a:lnTo>
                    <a:lnTo>
                      <a:pt x="64" y="377"/>
                    </a:lnTo>
                    <a:lnTo>
                      <a:pt x="55" y="374"/>
                    </a:lnTo>
                    <a:lnTo>
                      <a:pt x="54" y="369"/>
                    </a:lnTo>
                    <a:lnTo>
                      <a:pt x="55" y="366"/>
                    </a:lnTo>
                    <a:lnTo>
                      <a:pt x="52" y="362"/>
                    </a:lnTo>
                    <a:lnTo>
                      <a:pt x="51" y="357"/>
                    </a:lnTo>
                    <a:lnTo>
                      <a:pt x="51" y="355"/>
                    </a:lnTo>
                    <a:lnTo>
                      <a:pt x="49" y="351"/>
                    </a:lnTo>
                    <a:lnTo>
                      <a:pt x="51" y="344"/>
                    </a:lnTo>
                    <a:lnTo>
                      <a:pt x="48" y="339"/>
                    </a:lnTo>
                    <a:lnTo>
                      <a:pt x="46" y="337"/>
                    </a:lnTo>
                    <a:lnTo>
                      <a:pt x="40" y="336"/>
                    </a:lnTo>
                    <a:lnTo>
                      <a:pt x="40" y="331"/>
                    </a:lnTo>
                    <a:lnTo>
                      <a:pt x="42" y="329"/>
                    </a:lnTo>
                    <a:lnTo>
                      <a:pt x="46" y="332"/>
                    </a:lnTo>
                    <a:lnTo>
                      <a:pt x="48" y="331"/>
                    </a:lnTo>
                    <a:lnTo>
                      <a:pt x="44" y="324"/>
                    </a:lnTo>
                    <a:lnTo>
                      <a:pt x="45" y="318"/>
                    </a:lnTo>
                    <a:lnTo>
                      <a:pt x="37" y="319"/>
                    </a:lnTo>
                    <a:lnTo>
                      <a:pt x="34" y="315"/>
                    </a:lnTo>
                    <a:lnTo>
                      <a:pt x="36" y="313"/>
                    </a:lnTo>
                    <a:lnTo>
                      <a:pt x="38" y="306"/>
                    </a:lnTo>
                    <a:lnTo>
                      <a:pt x="34" y="302"/>
                    </a:lnTo>
                    <a:lnTo>
                      <a:pt x="22" y="300"/>
                    </a:lnTo>
                    <a:lnTo>
                      <a:pt x="20" y="293"/>
                    </a:lnTo>
                    <a:lnTo>
                      <a:pt x="14" y="285"/>
                    </a:lnTo>
                    <a:lnTo>
                      <a:pt x="13" y="281"/>
                    </a:lnTo>
                    <a:lnTo>
                      <a:pt x="14" y="277"/>
                    </a:lnTo>
                    <a:lnTo>
                      <a:pt x="20" y="272"/>
                    </a:lnTo>
                    <a:lnTo>
                      <a:pt x="24" y="265"/>
                    </a:lnTo>
                    <a:lnTo>
                      <a:pt x="24" y="264"/>
                    </a:lnTo>
                    <a:lnTo>
                      <a:pt x="24" y="261"/>
                    </a:lnTo>
                    <a:lnTo>
                      <a:pt x="22" y="259"/>
                    </a:lnTo>
                    <a:lnTo>
                      <a:pt x="21" y="257"/>
                    </a:lnTo>
                    <a:lnTo>
                      <a:pt x="18" y="245"/>
                    </a:lnTo>
                    <a:lnTo>
                      <a:pt x="26" y="233"/>
                    </a:lnTo>
                    <a:lnTo>
                      <a:pt x="39" y="221"/>
                    </a:lnTo>
                    <a:lnTo>
                      <a:pt x="44" y="216"/>
                    </a:lnTo>
                    <a:lnTo>
                      <a:pt x="49" y="212"/>
                    </a:lnTo>
                    <a:lnTo>
                      <a:pt x="50" y="210"/>
                    </a:lnTo>
                    <a:lnTo>
                      <a:pt x="52" y="207"/>
                    </a:lnTo>
                    <a:lnTo>
                      <a:pt x="56" y="200"/>
                    </a:lnTo>
                    <a:lnTo>
                      <a:pt x="56" y="199"/>
                    </a:lnTo>
                    <a:lnTo>
                      <a:pt x="55" y="198"/>
                    </a:lnTo>
                    <a:lnTo>
                      <a:pt x="52" y="187"/>
                    </a:lnTo>
                    <a:lnTo>
                      <a:pt x="52" y="179"/>
                    </a:lnTo>
                    <a:lnTo>
                      <a:pt x="54" y="179"/>
                    </a:lnTo>
                    <a:lnTo>
                      <a:pt x="60" y="170"/>
                    </a:lnTo>
                    <a:lnTo>
                      <a:pt x="66" y="178"/>
                    </a:lnTo>
                    <a:lnTo>
                      <a:pt x="70" y="180"/>
                    </a:lnTo>
                    <a:lnTo>
                      <a:pt x="78" y="179"/>
                    </a:lnTo>
                    <a:lnTo>
                      <a:pt x="86" y="186"/>
                    </a:lnTo>
                    <a:lnTo>
                      <a:pt x="87" y="186"/>
                    </a:lnTo>
                    <a:lnTo>
                      <a:pt x="85" y="194"/>
                    </a:lnTo>
                    <a:lnTo>
                      <a:pt x="82" y="193"/>
                    </a:lnTo>
                    <a:lnTo>
                      <a:pt x="81" y="197"/>
                    </a:lnTo>
                    <a:lnTo>
                      <a:pt x="81" y="199"/>
                    </a:lnTo>
                    <a:lnTo>
                      <a:pt x="75" y="203"/>
                    </a:lnTo>
                    <a:lnTo>
                      <a:pt x="72" y="210"/>
                    </a:lnTo>
                    <a:lnTo>
                      <a:pt x="70" y="215"/>
                    </a:lnTo>
                    <a:lnTo>
                      <a:pt x="79" y="215"/>
                    </a:lnTo>
                    <a:lnTo>
                      <a:pt x="85" y="217"/>
                    </a:lnTo>
                    <a:lnTo>
                      <a:pt x="86" y="218"/>
                    </a:lnTo>
                    <a:lnTo>
                      <a:pt x="94" y="224"/>
                    </a:lnTo>
                    <a:lnTo>
                      <a:pt x="97" y="224"/>
                    </a:lnTo>
                    <a:lnTo>
                      <a:pt x="98" y="235"/>
                    </a:lnTo>
                    <a:lnTo>
                      <a:pt x="100" y="237"/>
                    </a:lnTo>
                    <a:lnTo>
                      <a:pt x="105" y="243"/>
                    </a:lnTo>
                    <a:lnTo>
                      <a:pt x="104" y="245"/>
                    </a:lnTo>
                    <a:lnTo>
                      <a:pt x="105" y="246"/>
                    </a:lnTo>
                    <a:lnTo>
                      <a:pt x="108" y="253"/>
                    </a:lnTo>
                    <a:lnTo>
                      <a:pt x="110" y="253"/>
                    </a:lnTo>
                    <a:lnTo>
                      <a:pt x="103" y="263"/>
                    </a:lnTo>
                    <a:lnTo>
                      <a:pt x="102" y="266"/>
                    </a:lnTo>
                    <a:lnTo>
                      <a:pt x="105" y="265"/>
                    </a:lnTo>
                    <a:lnTo>
                      <a:pt x="112" y="263"/>
                    </a:lnTo>
                    <a:lnTo>
                      <a:pt x="115" y="264"/>
                    </a:lnTo>
                    <a:lnTo>
                      <a:pt x="116" y="266"/>
                    </a:lnTo>
                    <a:lnTo>
                      <a:pt x="122" y="265"/>
                    </a:lnTo>
                    <a:lnTo>
                      <a:pt x="122" y="269"/>
                    </a:lnTo>
                    <a:lnTo>
                      <a:pt x="125" y="270"/>
                    </a:lnTo>
                    <a:lnTo>
                      <a:pt x="129" y="270"/>
                    </a:lnTo>
                    <a:lnTo>
                      <a:pt x="131" y="269"/>
                    </a:lnTo>
                    <a:lnTo>
                      <a:pt x="133" y="263"/>
                    </a:lnTo>
                    <a:lnTo>
                      <a:pt x="135" y="259"/>
                    </a:lnTo>
                    <a:lnTo>
                      <a:pt x="137" y="252"/>
                    </a:lnTo>
                    <a:lnTo>
                      <a:pt x="142" y="248"/>
                    </a:lnTo>
                    <a:lnTo>
                      <a:pt x="145" y="243"/>
                    </a:lnTo>
                    <a:lnTo>
                      <a:pt x="142" y="242"/>
                    </a:lnTo>
                    <a:lnTo>
                      <a:pt x="142" y="241"/>
                    </a:lnTo>
                    <a:lnTo>
                      <a:pt x="135" y="236"/>
                    </a:lnTo>
                    <a:lnTo>
                      <a:pt x="130" y="234"/>
                    </a:lnTo>
                    <a:lnTo>
                      <a:pt x="129" y="231"/>
                    </a:lnTo>
                    <a:lnTo>
                      <a:pt x="127" y="227"/>
                    </a:lnTo>
                    <a:lnTo>
                      <a:pt x="127" y="225"/>
                    </a:lnTo>
                    <a:lnTo>
                      <a:pt x="122" y="222"/>
                    </a:lnTo>
                    <a:lnTo>
                      <a:pt x="122" y="218"/>
                    </a:lnTo>
                    <a:lnTo>
                      <a:pt x="130" y="212"/>
                    </a:lnTo>
                    <a:lnTo>
                      <a:pt x="127" y="201"/>
                    </a:lnTo>
                    <a:lnTo>
                      <a:pt x="128" y="194"/>
                    </a:lnTo>
                    <a:lnTo>
                      <a:pt x="142" y="188"/>
                    </a:lnTo>
                    <a:lnTo>
                      <a:pt x="146" y="182"/>
                    </a:lnTo>
                    <a:lnTo>
                      <a:pt x="142" y="170"/>
                    </a:lnTo>
                    <a:lnTo>
                      <a:pt x="152" y="166"/>
                    </a:lnTo>
                    <a:lnTo>
                      <a:pt x="153" y="166"/>
                    </a:lnTo>
                    <a:lnTo>
                      <a:pt x="159" y="158"/>
                    </a:lnTo>
                    <a:lnTo>
                      <a:pt x="165" y="154"/>
                    </a:lnTo>
                    <a:lnTo>
                      <a:pt x="167" y="155"/>
                    </a:lnTo>
                    <a:lnTo>
                      <a:pt x="172" y="149"/>
                    </a:lnTo>
                    <a:lnTo>
                      <a:pt x="173" y="142"/>
                    </a:lnTo>
                    <a:lnTo>
                      <a:pt x="177" y="138"/>
                    </a:lnTo>
                    <a:lnTo>
                      <a:pt x="179" y="134"/>
                    </a:lnTo>
                    <a:lnTo>
                      <a:pt x="184" y="133"/>
                    </a:lnTo>
                    <a:lnTo>
                      <a:pt x="185" y="124"/>
                    </a:lnTo>
                    <a:lnTo>
                      <a:pt x="193" y="113"/>
                    </a:lnTo>
                    <a:lnTo>
                      <a:pt x="194" y="107"/>
                    </a:lnTo>
                    <a:lnTo>
                      <a:pt x="196" y="102"/>
                    </a:lnTo>
                    <a:lnTo>
                      <a:pt x="196" y="96"/>
                    </a:lnTo>
                    <a:lnTo>
                      <a:pt x="193" y="90"/>
                    </a:lnTo>
                    <a:lnTo>
                      <a:pt x="194" y="83"/>
                    </a:lnTo>
                    <a:lnTo>
                      <a:pt x="191" y="79"/>
                    </a:lnTo>
                    <a:lnTo>
                      <a:pt x="190" y="72"/>
                    </a:lnTo>
                    <a:lnTo>
                      <a:pt x="185" y="68"/>
                    </a:lnTo>
                    <a:lnTo>
                      <a:pt x="184" y="62"/>
                    </a:lnTo>
                    <a:lnTo>
                      <a:pt x="190" y="60"/>
                    </a:lnTo>
                    <a:lnTo>
                      <a:pt x="191" y="48"/>
                    </a:lnTo>
                    <a:lnTo>
                      <a:pt x="197" y="44"/>
                    </a:lnTo>
                    <a:lnTo>
                      <a:pt x="214" y="43"/>
                    </a:lnTo>
                    <a:lnTo>
                      <a:pt x="214" y="47"/>
                    </a:lnTo>
                    <a:lnTo>
                      <a:pt x="218" y="52"/>
                    </a:lnTo>
                    <a:lnTo>
                      <a:pt x="224" y="56"/>
                    </a:lnTo>
                    <a:lnTo>
                      <a:pt x="227" y="50"/>
                    </a:lnTo>
                    <a:lnTo>
                      <a:pt x="232" y="46"/>
                    </a:lnTo>
                    <a:lnTo>
                      <a:pt x="237" y="44"/>
                    </a:lnTo>
                    <a:lnTo>
                      <a:pt x="238" y="56"/>
                    </a:lnTo>
                    <a:lnTo>
                      <a:pt x="237" y="74"/>
                    </a:lnTo>
                    <a:lnTo>
                      <a:pt x="238" y="84"/>
                    </a:lnTo>
                    <a:lnTo>
                      <a:pt x="238" y="88"/>
                    </a:lnTo>
                    <a:lnTo>
                      <a:pt x="243" y="90"/>
                    </a:lnTo>
                    <a:lnTo>
                      <a:pt x="249" y="95"/>
                    </a:lnTo>
                    <a:lnTo>
                      <a:pt x="256" y="108"/>
                    </a:lnTo>
                    <a:lnTo>
                      <a:pt x="259" y="110"/>
                    </a:lnTo>
                    <a:lnTo>
                      <a:pt x="262" y="110"/>
                    </a:lnTo>
                    <a:lnTo>
                      <a:pt x="267" y="113"/>
                    </a:lnTo>
                    <a:lnTo>
                      <a:pt x="283" y="115"/>
                    </a:lnTo>
                    <a:lnTo>
                      <a:pt x="291" y="112"/>
                    </a:lnTo>
                    <a:lnTo>
                      <a:pt x="298" y="114"/>
                    </a:lnTo>
                    <a:lnTo>
                      <a:pt x="299" y="113"/>
                    </a:lnTo>
                    <a:lnTo>
                      <a:pt x="302" y="104"/>
                    </a:lnTo>
                    <a:lnTo>
                      <a:pt x="302" y="101"/>
                    </a:lnTo>
                    <a:lnTo>
                      <a:pt x="304" y="96"/>
                    </a:lnTo>
                    <a:lnTo>
                      <a:pt x="308" y="96"/>
                    </a:lnTo>
                    <a:lnTo>
                      <a:pt x="315" y="100"/>
                    </a:lnTo>
                    <a:lnTo>
                      <a:pt x="326" y="94"/>
                    </a:lnTo>
                    <a:lnTo>
                      <a:pt x="329" y="91"/>
                    </a:lnTo>
                    <a:lnTo>
                      <a:pt x="340" y="89"/>
                    </a:lnTo>
                    <a:lnTo>
                      <a:pt x="347" y="84"/>
                    </a:lnTo>
                    <a:lnTo>
                      <a:pt x="351" y="90"/>
                    </a:lnTo>
                    <a:lnTo>
                      <a:pt x="358" y="85"/>
                    </a:lnTo>
                    <a:lnTo>
                      <a:pt x="365" y="95"/>
                    </a:lnTo>
                    <a:lnTo>
                      <a:pt x="368" y="96"/>
                    </a:lnTo>
                    <a:lnTo>
                      <a:pt x="367" y="104"/>
                    </a:lnTo>
                    <a:lnTo>
                      <a:pt x="369" y="108"/>
                    </a:lnTo>
                    <a:lnTo>
                      <a:pt x="369" y="116"/>
                    </a:lnTo>
                    <a:lnTo>
                      <a:pt x="383" y="124"/>
                    </a:lnTo>
                    <a:lnTo>
                      <a:pt x="382" y="132"/>
                    </a:lnTo>
                    <a:lnTo>
                      <a:pt x="382" y="136"/>
                    </a:lnTo>
                    <a:lnTo>
                      <a:pt x="387" y="139"/>
                    </a:lnTo>
                    <a:lnTo>
                      <a:pt x="393" y="136"/>
                    </a:lnTo>
                    <a:lnTo>
                      <a:pt x="394" y="136"/>
                    </a:lnTo>
                    <a:lnTo>
                      <a:pt x="401" y="136"/>
                    </a:lnTo>
                    <a:lnTo>
                      <a:pt x="412" y="125"/>
                    </a:lnTo>
                    <a:lnTo>
                      <a:pt x="410" y="119"/>
                    </a:lnTo>
                    <a:lnTo>
                      <a:pt x="404" y="109"/>
                    </a:lnTo>
                    <a:lnTo>
                      <a:pt x="398" y="104"/>
                    </a:lnTo>
                    <a:lnTo>
                      <a:pt x="395" y="98"/>
                    </a:lnTo>
                    <a:lnTo>
                      <a:pt x="398" y="94"/>
                    </a:lnTo>
                    <a:lnTo>
                      <a:pt x="401" y="90"/>
                    </a:lnTo>
                    <a:lnTo>
                      <a:pt x="403" y="85"/>
                    </a:lnTo>
                    <a:lnTo>
                      <a:pt x="409" y="83"/>
                    </a:lnTo>
                    <a:lnTo>
                      <a:pt x="411" y="76"/>
                    </a:lnTo>
                    <a:lnTo>
                      <a:pt x="407" y="73"/>
                    </a:lnTo>
                    <a:lnTo>
                      <a:pt x="406" y="71"/>
                    </a:lnTo>
                    <a:lnTo>
                      <a:pt x="403" y="68"/>
                    </a:lnTo>
                    <a:lnTo>
                      <a:pt x="394" y="72"/>
                    </a:lnTo>
                    <a:lnTo>
                      <a:pt x="386" y="70"/>
                    </a:lnTo>
                    <a:lnTo>
                      <a:pt x="383" y="66"/>
                    </a:lnTo>
                    <a:lnTo>
                      <a:pt x="380" y="65"/>
                    </a:lnTo>
                    <a:lnTo>
                      <a:pt x="381" y="59"/>
                    </a:lnTo>
                    <a:lnTo>
                      <a:pt x="381" y="44"/>
                    </a:lnTo>
                    <a:lnTo>
                      <a:pt x="382" y="42"/>
                    </a:lnTo>
                    <a:lnTo>
                      <a:pt x="381" y="32"/>
                    </a:lnTo>
                    <a:lnTo>
                      <a:pt x="388" y="25"/>
                    </a:lnTo>
                    <a:lnTo>
                      <a:pt x="389" y="22"/>
                    </a:lnTo>
                    <a:lnTo>
                      <a:pt x="393" y="19"/>
                    </a:lnTo>
                    <a:lnTo>
                      <a:pt x="394" y="10"/>
                    </a:lnTo>
                    <a:lnTo>
                      <a:pt x="398" y="10"/>
                    </a:lnTo>
                    <a:lnTo>
                      <a:pt x="415" y="4"/>
                    </a:lnTo>
                    <a:lnTo>
                      <a:pt x="422" y="6"/>
                    </a:lnTo>
                    <a:lnTo>
                      <a:pt x="428" y="0"/>
                    </a:lnTo>
                    <a:lnTo>
                      <a:pt x="433" y="7"/>
                    </a:lnTo>
                    <a:lnTo>
                      <a:pt x="429" y="14"/>
                    </a:lnTo>
                    <a:lnTo>
                      <a:pt x="431" y="22"/>
                    </a:lnTo>
                    <a:lnTo>
                      <a:pt x="437" y="20"/>
                    </a:lnTo>
                    <a:lnTo>
                      <a:pt x="442" y="26"/>
                    </a:lnTo>
                    <a:lnTo>
                      <a:pt x="445" y="29"/>
                    </a:lnTo>
                    <a:lnTo>
                      <a:pt x="451" y="29"/>
                    </a:lnTo>
                    <a:lnTo>
                      <a:pt x="454" y="31"/>
                    </a:lnTo>
                    <a:lnTo>
                      <a:pt x="458" y="26"/>
                    </a:lnTo>
                    <a:lnTo>
                      <a:pt x="470" y="30"/>
                    </a:lnTo>
                    <a:lnTo>
                      <a:pt x="473" y="29"/>
                    </a:lnTo>
                    <a:lnTo>
                      <a:pt x="476" y="31"/>
                    </a:lnTo>
                    <a:lnTo>
                      <a:pt x="481" y="35"/>
                    </a:lnTo>
                    <a:lnTo>
                      <a:pt x="482" y="42"/>
                    </a:lnTo>
                    <a:lnTo>
                      <a:pt x="487" y="47"/>
                    </a:lnTo>
                    <a:lnTo>
                      <a:pt x="500" y="47"/>
                    </a:lnTo>
                    <a:lnTo>
                      <a:pt x="507" y="50"/>
                    </a:lnTo>
                    <a:lnTo>
                      <a:pt x="518" y="56"/>
                    </a:lnTo>
                    <a:lnTo>
                      <a:pt x="524" y="62"/>
                    </a:lnTo>
                    <a:lnTo>
                      <a:pt x="523" y="71"/>
                    </a:lnTo>
                    <a:lnTo>
                      <a:pt x="525" y="76"/>
                    </a:lnTo>
                    <a:lnTo>
                      <a:pt x="520" y="84"/>
                    </a:lnTo>
                    <a:lnTo>
                      <a:pt x="512" y="86"/>
                    </a:lnTo>
                    <a:lnTo>
                      <a:pt x="505" y="90"/>
                    </a:lnTo>
                    <a:lnTo>
                      <a:pt x="503" y="92"/>
                    </a:lnTo>
                    <a:lnTo>
                      <a:pt x="500" y="92"/>
                    </a:lnTo>
                    <a:lnTo>
                      <a:pt x="497" y="97"/>
                    </a:lnTo>
                    <a:lnTo>
                      <a:pt x="508" y="103"/>
                    </a:lnTo>
                    <a:lnTo>
                      <a:pt x="512" y="112"/>
                    </a:lnTo>
                    <a:lnTo>
                      <a:pt x="508" y="118"/>
                    </a:lnTo>
                    <a:lnTo>
                      <a:pt x="512" y="122"/>
                    </a:lnTo>
                    <a:lnTo>
                      <a:pt x="513" y="131"/>
                    </a:lnTo>
                    <a:lnTo>
                      <a:pt x="511" y="136"/>
                    </a:lnTo>
                    <a:lnTo>
                      <a:pt x="511" y="137"/>
                    </a:lnTo>
                    <a:lnTo>
                      <a:pt x="503" y="149"/>
                    </a:lnTo>
                    <a:lnTo>
                      <a:pt x="508" y="157"/>
                    </a:lnTo>
                    <a:lnTo>
                      <a:pt x="507" y="162"/>
                    </a:lnTo>
                    <a:lnTo>
                      <a:pt x="503" y="179"/>
                    </a:lnTo>
                    <a:lnTo>
                      <a:pt x="495" y="186"/>
                    </a:lnTo>
                    <a:lnTo>
                      <a:pt x="489" y="192"/>
                    </a:lnTo>
                    <a:lnTo>
                      <a:pt x="489" y="201"/>
                    </a:lnTo>
                    <a:lnTo>
                      <a:pt x="487" y="203"/>
                    </a:lnTo>
                    <a:lnTo>
                      <a:pt x="483" y="212"/>
                    </a:lnTo>
                    <a:lnTo>
                      <a:pt x="481" y="218"/>
                    </a:lnTo>
                    <a:lnTo>
                      <a:pt x="489" y="221"/>
                    </a:lnTo>
                    <a:lnTo>
                      <a:pt x="490" y="230"/>
                    </a:lnTo>
                    <a:lnTo>
                      <a:pt x="490" y="233"/>
                    </a:lnTo>
                    <a:lnTo>
                      <a:pt x="493" y="235"/>
                    </a:lnTo>
                    <a:lnTo>
                      <a:pt x="495" y="242"/>
                    </a:lnTo>
                    <a:lnTo>
                      <a:pt x="494" y="245"/>
                    </a:lnTo>
                    <a:lnTo>
                      <a:pt x="491" y="248"/>
                    </a:lnTo>
                    <a:lnTo>
                      <a:pt x="494" y="252"/>
                    </a:lnTo>
                    <a:lnTo>
                      <a:pt x="494" y="267"/>
                    </a:lnTo>
                    <a:lnTo>
                      <a:pt x="499" y="269"/>
                    </a:lnTo>
                    <a:lnTo>
                      <a:pt x="503" y="272"/>
                    </a:lnTo>
                    <a:lnTo>
                      <a:pt x="500" y="275"/>
                    </a:lnTo>
                    <a:lnTo>
                      <a:pt x="502" y="282"/>
                    </a:lnTo>
                    <a:lnTo>
                      <a:pt x="503" y="282"/>
                    </a:lnTo>
                    <a:lnTo>
                      <a:pt x="513" y="279"/>
                    </a:lnTo>
                    <a:lnTo>
                      <a:pt x="518" y="277"/>
                    </a:lnTo>
                    <a:lnTo>
                      <a:pt x="526" y="275"/>
                    </a:lnTo>
                    <a:lnTo>
                      <a:pt x="527" y="276"/>
                    </a:lnTo>
                    <a:lnTo>
                      <a:pt x="531" y="267"/>
                    </a:lnTo>
                    <a:lnTo>
                      <a:pt x="533" y="266"/>
                    </a:lnTo>
                    <a:lnTo>
                      <a:pt x="541" y="265"/>
                    </a:lnTo>
                    <a:lnTo>
                      <a:pt x="542" y="264"/>
                    </a:lnTo>
                    <a:lnTo>
                      <a:pt x="547" y="264"/>
                    </a:lnTo>
                    <a:lnTo>
                      <a:pt x="554" y="264"/>
                    </a:lnTo>
                    <a:lnTo>
                      <a:pt x="556" y="266"/>
                    </a:lnTo>
                    <a:lnTo>
                      <a:pt x="560" y="263"/>
                    </a:lnTo>
                    <a:lnTo>
                      <a:pt x="566" y="265"/>
                    </a:lnTo>
                    <a:lnTo>
                      <a:pt x="573" y="264"/>
                    </a:lnTo>
                    <a:lnTo>
                      <a:pt x="578" y="266"/>
                    </a:lnTo>
                    <a:lnTo>
                      <a:pt x="568" y="279"/>
                    </a:lnTo>
                    <a:lnTo>
                      <a:pt x="559" y="296"/>
                    </a:lnTo>
                    <a:lnTo>
                      <a:pt x="550" y="308"/>
                    </a:lnTo>
                    <a:lnTo>
                      <a:pt x="539" y="323"/>
                    </a:lnTo>
                    <a:lnTo>
                      <a:pt x="524" y="341"/>
                    </a:lnTo>
                    <a:lnTo>
                      <a:pt x="525" y="350"/>
                    </a:lnTo>
                    <a:lnTo>
                      <a:pt x="526" y="355"/>
                    </a:lnTo>
                    <a:lnTo>
                      <a:pt x="526" y="366"/>
                    </a:lnTo>
                    <a:lnTo>
                      <a:pt x="527" y="372"/>
                    </a:lnTo>
                    <a:lnTo>
                      <a:pt x="527" y="383"/>
                    </a:lnTo>
                    <a:lnTo>
                      <a:pt x="527" y="395"/>
                    </a:lnTo>
                    <a:lnTo>
                      <a:pt x="523" y="395"/>
                    </a:lnTo>
                    <a:lnTo>
                      <a:pt x="524" y="397"/>
                    </a:lnTo>
                    <a:lnTo>
                      <a:pt x="530" y="396"/>
                    </a:lnTo>
                    <a:lnTo>
                      <a:pt x="530" y="403"/>
                    </a:lnTo>
                    <a:lnTo>
                      <a:pt x="531" y="404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7" name="Freeform 63"/>
              <p:cNvSpPr>
                <a:spLocks/>
              </p:cNvSpPr>
              <p:nvPr/>
            </p:nvSpPr>
            <p:spPr bwMode="auto">
              <a:xfrm>
                <a:off x="3375026" y="1179513"/>
                <a:ext cx="239713" cy="206375"/>
              </a:xfrm>
              <a:custGeom>
                <a:avLst/>
                <a:gdLst>
                  <a:gd name="T0" fmla="*/ 0 w 151"/>
                  <a:gd name="T1" fmla="*/ 2147483647 h 130"/>
                  <a:gd name="T2" fmla="*/ 2147483647 w 151"/>
                  <a:gd name="T3" fmla="*/ 0 h 130"/>
                  <a:gd name="T4" fmla="*/ 2147483647 w 151"/>
                  <a:gd name="T5" fmla="*/ 2147483647 h 130"/>
                  <a:gd name="T6" fmla="*/ 2147483647 w 151"/>
                  <a:gd name="T7" fmla="*/ 2147483647 h 130"/>
                  <a:gd name="T8" fmla="*/ 2147483647 w 151"/>
                  <a:gd name="T9" fmla="*/ 2147483647 h 130"/>
                  <a:gd name="T10" fmla="*/ 2147483647 w 151"/>
                  <a:gd name="T11" fmla="*/ 2147483647 h 130"/>
                  <a:gd name="T12" fmla="*/ 2147483647 w 151"/>
                  <a:gd name="T13" fmla="*/ 2147483647 h 130"/>
                  <a:gd name="T14" fmla="*/ 2147483647 w 151"/>
                  <a:gd name="T15" fmla="*/ 2147483647 h 130"/>
                  <a:gd name="T16" fmla="*/ 2147483647 w 151"/>
                  <a:gd name="T17" fmla="*/ 2147483647 h 130"/>
                  <a:gd name="T18" fmla="*/ 2147483647 w 151"/>
                  <a:gd name="T19" fmla="*/ 2147483647 h 130"/>
                  <a:gd name="T20" fmla="*/ 2147483647 w 151"/>
                  <a:gd name="T21" fmla="*/ 2147483647 h 130"/>
                  <a:gd name="T22" fmla="*/ 2147483647 w 151"/>
                  <a:gd name="T23" fmla="*/ 2147483647 h 130"/>
                  <a:gd name="T24" fmla="*/ 2147483647 w 151"/>
                  <a:gd name="T25" fmla="*/ 2147483647 h 130"/>
                  <a:gd name="T26" fmla="*/ 2147483647 w 151"/>
                  <a:gd name="T27" fmla="*/ 2147483647 h 130"/>
                  <a:gd name="T28" fmla="*/ 2147483647 w 151"/>
                  <a:gd name="T29" fmla="*/ 2147483647 h 130"/>
                  <a:gd name="T30" fmla="*/ 2147483647 w 151"/>
                  <a:gd name="T31" fmla="*/ 2147483647 h 130"/>
                  <a:gd name="T32" fmla="*/ 2147483647 w 151"/>
                  <a:gd name="T33" fmla="*/ 2147483647 h 130"/>
                  <a:gd name="T34" fmla="*/ 2147483647 w 151"/>
                  <a:gd name="T35" fmla="*/ 2147483647 h 130"/>
                  <a:gd name="T36" fmla="*/ 2147483647 w 151"/>
                  <a:gd name="T37" fmla="*/ 2147483647 h 130"/>
                  <a:gd name="T38" fmla="*/ 2147483647 w 151"/>
                  <a:gd name="T39" fmla="*/ 2147483647 h 130"/>
                  <a:gd name="T40" fmla="*/ 2147483647 w 151"/>
                  <a:gd name="T41" fmla="*/ 2147483647 h 130"/>
                  <a:gd name="T42" fmla="*/ 2147483647 w 151"/>
                  <a:gd name="T43" fmla="*/ 2147483647 h 130"/>
                  <a:gd name="T44" fmla="*/ 2147483647 w 151"/>
                  <a:gd name="T45" fmla="*/ 2147483647 h 130"/>
                  <a:gd name="T46" fmla="*/ 2147483647 w 151"/>
                  <a:gd name="T47" fmla="*/ 2147483647 h 130"/>
                  <a:gd name="T48" fmla="*/ 2147483647 w 151"/>
                  <a:gd name="T49" fmla="*/ 2147483647 h 130"/>
                  <a:gd name="T50" fmla="*/ 2147483647 w 151"/>
                  <a:gd name="T51" fmla="*/ 2147483647 h 130"/>
                  <a:gd name="T52" fmla="*/ 2147483647 w 151"/>
                  <a:gd name="T53" fmla="*/ 2147483647 h 130"/>
                  <a:gd name="T54" fmla="*/ 2147483647 w 151"/>
                  <a:gd name="T55" fmla="*/ 2147483647 h 130"/>
                  <a:gd name="T56" fmla="*/ 2147483647 w 151"/>
                  <a:gd name="T57" fmla="*/ 2147483647 h 130"/>
                  <a:gd name="T58" fmla="*/ 2147483647 w 151"/>
                  <a:gd name="T59" fmla="*/ 2147483647 h 130"/>
                  <a:gd name="T60" fmla="*/ 2147483647 w 151"/>
                  <a:gd name="T61" fmla="*/ 2147483647 h 130"/>
                  <a:gd name="T62" fmla="*/ 2147483647 w 151"/>
                  <a:gd name="T63" fmla="*/ 2147483647 h 130"/>
                  <a:gd name="T64" fmla="*/ 2147483647 w 151"/>
                  <a:gd name="T65" fmla="*/ 2147483647 h 130"/>
                  <a:gd name="T66" fmla="*/ 2147483647 w 151"/>
                  <a:gd name="T67" fmla="*/ 2147483647 h 130"/>
                  <a:gd name="T68" fmla="*/ 2147483647 w 151"/>
                  <a:gd name="T69" fmla="*/ 2147483647 h 130"/>
                  <a:gd name="T70" fmla="*/ 2147483647 w 151"/>
                  <a:gd name="T71" fmla="*/ 2147483647 h 130"/>
                  <a:gd name="T72" fmla="*/ 2147483647 w 151"/>
                  <a:gd name="T73" fmla="*/ 2147483647 h 130"/>
                  <a:gd name="T74" fmla="*/ 2147483647 w 151"/>
                  <a:gd name="T75" fmla="*/ 2147483647 h 130"/>
                  <a:gd name="T76" fmla="*/ 2147483647 w 151"/>
                  <a:gd name="T77" fmla="*/ 2147483647 h 130"/>
                  <a:gd name="T78" fmla="*/ 2147483647 w 151"/>
                  <a:gd name="T79" fmla="*/ 2147483647 h 130"/>
                  <a:gd name="T80" fmla="*/ 2147483647 w 151"/>
                  <a:gd name="T81" fmla="*/ 2147483647 h 130"/>
                  <a:gd name="T82" fmla="*/ 2147483647 w 151"/>
                  <a:gd name="T83" fmla="*/ 2147483647 h 130"/>
                  <a:gd name="T84" fmla="*/ 2147483647 w 151"/>
                  <a:gd name="T85" fmla="*/ 2147483647 h 130"/>
                  <a:gd name="T86" fmla="*/ 2147483647 w 151"/>
                  <a:gd name="T87" fmla="*/ 2147483647 h 130"/>
                  <a:gd name="T88" fmla="*/ 2147483647 w 151"/>
                  <a:gd name="T89" fmla="*/ 2147483647 h 130"/>
                  <a:gd name="T90" fmla="*/ 2147483647 w 151"/>
                  <a:gd name="T91" fmla="*/ 2147483647 h 130"/>
                  <a:gd name="T92" fmla="*/ 2147483647 w 151"/>
                  <a:gd name="T93" fmla="*/ 2147483647 h 130"/>
                  <a:gd name="T94" fmla="*/ 2147483647 w 151"/>
                  <a:gd name="T95" fmla="*/ 2147483647 h 130"/>
                  <a:gd name="T96" fmla="*/ 2147483647 w 151"/>
                  <a:gd name="T97" fmla="*/ 2147483647 h 130"/>
                  <a:gd name="T98" fmla="*/ 2147483647 w 151"/>
                  <a:gd name="T99" fmla="*/ 2147483647 h 130"/>
                  <a:gd name="T100" fmla="*/ 2147483647 w 151"/>
                  <a:gd name="T101" fmla="*/ 2147483647 h 130"/>
                  <a:gd name="T102" fmla="*/ 2147483647 w 151"/>
                  <a:gd name="T103" fmla="*/ 2147483647 h 130"/>
                  <a:gd name="T104" fmla="*/ 2147483647 w 151"/>
                  <a:gd name="T105" fmla="*/ 2147483647 h 130"/>
                  <a:gd name="T106" fmla="*/ 2147483647 w 151"/>
                  <a:gd name="T107" fmla="*/ 2147483647 h 13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51" h="130">
                    <a:moveTo>
                      <a:pt x="0" y="3"/>
                    </a:moveTo>
                    <a:lnTo>
                      <a:pt x="4" y="0"/>
                    </a:lnTo>
                    <a:lnTo>
                      <a:pt x="14" y="2"/>
                    </a:lnTo>
                    <a:lnTo>
                      <a:pt x="16" y="8"/>
                    </a:lnTo>
                    <a:lnTo>
                      <a:pt x="17" y="8"/>
                    </a:lnTo>
                    <a:lnTo>
                      <a:pt x="11" y="15"/>
                    </a:lnTo>
                    <a:lnTo>
                      <a:pt x="14" y="19"/>
                    </a:lnTo>
                    <a:lnTo>
                      <a:pt x="7" y="24"/>
                    </a:lnTo>
                    <a:lnTo>
                      <a:pt x="8" y="27"/>
                    </a:lnTo>
                    <a:lnTo>
                      <a:pt x="14" y="30"/>
                    </a:lnTo>
                    <a:lnTo>
                      <a:pt x="13" y="36"/>
                    </a:lnTo>
                    <a:lnTo>
                      <a:pt x="19" y="36"/>
                    </a:lnTo>
                    <a:lnTo>
                      <a:pt x="18" y="44"/>
                    </a:lnTo>
                    <a:lnTo>
                      <a:pt x="20" y="45"/>
                    </a:lnTo>
                    <a:lnTo>
                      <a:pt x="23" y="43"/>
                    </a:lnTo>
                    <a:lnTo>
                      <a:pt x="31" y="37"/>
                    </a:lnTo>
                    <a:lnTo>
                      <a:pt x="44" y="49"/>
                    </a:lnTo>
                    <a:lnTo>
                      <a:pt x="46" y="50"/>
                    </a:lnTo>
                    <a:lnTo>
                      <a:pt x="47" y="56"/>
                    </a:lnTo>
                    <a:lnTo>
                      <a:pt x="55" y="58"/>
                    </a:lnTo>
                    <a:lnTo>
                      <a:pt x="58" y="58"/>
                    </a:lnTo>
                    <a:lnTo>
                      <a:pt x="60" y="58"/>
                    </a:lnTo>
                    <a:lnTo>
                      <a:pt x="61" y="62"/>
                    </a:lnTo>
                    <a:lnTo>
                      <a:pt x="70" y="63"/>
                    </a:lnTo>
                    <a:lnTo>
                      <a:pt x="70" y="70"/>
                    </a:lnTo>
                    <a:lnTo>
                      <a:pt x="72" y="73"/>
                    </a:lnTo>
                    <a:lnTo>
                      <a:pt x="80" y="74"/>
                    </a:lnTo>
                    <a:lnTo>
                      <a:pt x="85" y="79"/>
                    </a:lnTo>
                    <a:lnTo>
                      <a:pt x="84" y="90"/>
                    </a:lnTo>
                    <a:lnTo>
                      <a:pt x="88" y="91"/>
                    </a:lnTo>
                    <a:lnTo>
                      <a:pt x="94" y="88"/>
                    </a:lnTo>
                    <a:lnTo>
                      <a:pt x="95" y="91"/>
                    </a:lnTo>
                    <a:lnTo>
                      <a:pt x="97" y="91"/>
                    </a:lnTo>
                    <a:lnTo>
                      <a:pt x="96" y="96"/>
                    </a:lnTo>
                    <a:lnTo>
                      <a:pt x="92" y="99"/>
                    </a:lnTo>
                    <a:lnTo>
                      <a:pt x="98" y="104"/>
                    </a:lnTo>
                    <a:lnTo>
                      <a:pt x="103" y="108"/>
                    </a:lnTo>
                    <a:lnTo>
                      <a:pt x="109" y="109"/>
                    </a:lnTo>
                    <a:lnTo>
                      <a:pt x="110" y="103"/>
                    </a:lnTo>
                    <a:lnTo>
                      <a:pt x="116" y="106"/>
                    </a:lnTo>
                    <a:lnTo>
                      <a:pt x="120" y="99"/>
                    </a:lnTo>
                    <a:lnTo>
                      <a:pt x="121" y="99"/>
                    </a:lnTo>
                    <a:lnTo>
                      <a:pt x="134" y="104"/>
                    </a:lnTo>
                    <a:lnTo>
                      <a:pt x="136" y="104"/>
                    </a:lnTo>
                    <a:lnTo>
                      <a:pt x="128" y="110"/>
                    </a:lnTo>
                    <a:lnTo>
                      <a:pt x="131" y="114"/>
                    </a:lnTo>
                    <a:lnTo>
                      <a:pt x="128" y="120"/>
                    </a:lnTo>
                    <a:lnTo>
                      <a:pt x="128" y="121"/>
                    </a:lnTo>
                    <a:lnTo>
                      <a:pt x="136" y="121"/>
                    </a:lnTo>
                    <a:lnTo>
                      <a:pt x="142" y="124"/>
                    </a:lnTo>
                    <a:lnTo>
                      <a:pt x="146" y="126"/>
                    </a:lnTo>
                    <a:lnTo>
                      <a:pt x="151" y="123"/>
                    </a:lnTo>
                    <a:lnTo>
                      <a:pt x="151" y="126"/>
                    </a:lnTo>
                    <a:lnTo>
                      <a:pt x="150" y="130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sp>
          <p:nvSpPr>
            <p:cNvPr id="20" name="Freeform 70"/>
            <p:cNvSpPr>
              <a:spLocks/>
            </p:cNvSpPr>
            <p:nvPr/>
          </p:nvSpPr>
          <p:spPr bwMode="auto">
            <a:xfrm>
              <a:off x="4505672" y="2536403"/>
              <a:ext cx="712788" cy="671513"/>
            </a:xfrm>
            <a:custGeom>
              <a:avLst/>
              <a:gdLst>
                <a:gd name="T0" fmla="*/ 2147483647 w 449"/>
                <a:gd name="T1" fmla="*/ 2147483647 h 423"/>
                <a:gd name="T2" fmla="*/ 2147483647 w 449"/>
                <a:gd name="T3" fmla="*/ 2147483647 h 423"/>
                <a:gd name="T4" fmla="*/ 2147483647 w 449"/>
                <a:gd name="T5" fmla="*/ 2147483647 h 423"/>
                <a:gd name="T6" fmla="*/ 2147483647 w 449"/>
                <a:gd name="T7" fmla="*/ 2147483647 h 423"/>
                <a:gd name="T8" fmla="*/ 2147483647 w 449"/>
                <a:gd name="T9" fmla="*/ 2147483647 h 423"/>
                <a:gd name="T10" fmla="*/ 2147483647 w 449"/>
                <a:gd name="T11" fmla="*/ 2147483647 h 423"/>
                <a:gd name="T12" fmla="*/ 2147483647 w 449"/>
                <a:gd name="T13" fmla="*/ 2147483647 h 423"/>
                <a:gd name="T14" fmla="*/ 2147483647 w 449"/>
                <a:gd name="T15" fmla="*/ 2147483647 h 423"/>
                <a:gd name="T16" fmla="*/ 2147483647 w 449"/>
                <a:gd name="T17" fmla="*/ 2147483647 h 423"/>
                <a:gd name="T18" fmla="*/ 2147483647 w 449"/>
                <a:gd name="T19" fmla="*/ 2147483647 h 423"/>
                <a:gd name="T20" fmla="*/ 2147483647 w 449"/>
                <a:gd name="T21" fmla="*/ 2147483647 h 423"/>
                <a:gd name="T22" fmla="*/ 2147483647 w 449"/>
                <a:gd name="T23" fmla="*/ 2147483647 h 423"/>
                <a:gd name="T24" fmla="*/ 2147483647 w 449"/>
                <a:gd name="T25" fmla="*/ 2147483647 h 423"/>
                <a:gd name="T26" fmla="*/ 2147483647 w 449"/>
                <a:gd name="T27" fmla="*/ 2147483647 h 423"/>
                <a:gd name="T28" fmla="*/ 2147483647 w 449"/>
                <a:gd name="T29" fmla="*/ 2147483647 h 423"/>
                <a:gd name="T30" fmla="*/ 2147483647 w 449"/>
                <a:gd name="T31" fmla="*/ 2147483647 h 423"/>
                <a:gd name="T32" fmla="*/ 2147483647 w 449"/>
                <a:gd name="T33" fmla="*/ 2147483647 h 423"/>
                <a:gd name="T34" fmla="*/ 2147483647 w 449"/>
                <a:gd name="T35" fmla="*/ 2147483647 h 423"/>
                <a:gd name="T36" fmla="*/ 2147483647 w 449"/>
                <a:gd name="T37" fmla="*/ 2147483647 h 423"/>
                <a:gd name="T38" fmla="*/ 2147483647 w 449"/>
                <a:gd name="T39" fmla="*/ 2147483647 h 423"/>
                <a:gd name="T40" fmla="*/ 0 w 449"/>
                <a:gd name="T41" fmla="*/ 2147483647 h 423"/>
                <a:gd name="T42" fmla="*/ 2147483647 w 449"/>
                <a:gd name="T43" fmla="*/ 2147483647 h 423"/>
                <a:gd name="T44" fmla="*/ 2147483647 w 449"/>
                <a:gd name="T45" fmla="*/ 2147483647 h 423"/>
                <a:gd name="T46" fmla="*/ 2147483647 w 449"/>
                <a:gd name="T47" fmla="*/ 2147483647 h 423"/>
                <a:gd name="T48" fmla="*/ 2147483647 w 449"/>
                <a:gd name="T49" fmla="*/ 2147483647 h 423"/>
                <a:gd name="T50" fmla="*/ 2147483647 w 449"/>
                <a:gd name="T51" fmla="*/ 2147483647 h 423"/>
                <a:gd name="T52" fmla="*/ 2147483647 w 449"/>
                <a:gd name="T53" fmla="*/ 2147483647 h 423"/>
                <a:gd name="T54" fmla="*/ 2147483647 w 449"/>
                <a:gd name="T55" fmla="*/ 2147483647 h 423"/>
                <a:gd name="T56" fmla="*/ 2147483647 w 449"/>
                <a:gd name="T57" fmla="*/ 2147483647 h 423"/>
                <a:gd name="T58" fmla="*/ 2147483647 w 449"/>
                <a:gd name="T59" fmla="*/ 2147483647 h 423"/>
                <a:gd name="T60" fmla="*/ 2147483647 w 449"/>
                <a:gd name="T61" fmla="*/ 2147483647 h 423"/>
                <a:gd name="T62" fmla="*/ 2147483647 w 449"/>
                <a:gd name="T63" fmla="*/ 2147483647 h 423"/>
                <a:gd name="T64" fmla="*/ 2147483647 w 449"/>
                <a:gd name="T65" fmla="*/ 2147483647 h 423"/>
                <a:gd name="T66" fmla="*/ 2147483647 w 449"/>
                <a:gd name="T67" fmla="*/ 2147483647 h 423"/>
                <a:gd name="T68" fmla="*/ 2147483647 w 449"/>
                <a:gd name="T69" fmla="*/ 2147483647 h 423"/>
                <a:gd name="T70" fmla="*/ 2147483647 w 449"/>
                <a:gd name="T71" fmla="*/ 2147483647 h 423"/>
                <a:gd name="T72" fmla="*/ 2147483647 w 449"/>
                <a:gd name="T73" fmla="*/ 2147483647 h 423"/>
                <a:gd name="T74" fmla="*/ 2147483647 w 449"/>
                <a:gd name="T75" fmla="*/ 2147483647 h 423"/>
                <a:gd name="T76" fmla="*/ 2147483647 w 449"/>
                <a:gd name="T77" fmla="*/ 2147483647 h 423"/>
                <a:gd name="T78" fmla="*/ 2147483647 w 449"/>
                <a:gd name="T79" fmla="*/ 2147483647 h 423"/>
                <a:gd name="T80" fmla="*/ 2147483647 w 449"/>
                <a:gd name="T81" fmla="*/ 2147483647 h 423"/>
                <a:gd name="T82" fmla="*/ 2147483647 w 449"/>
                <a:gd name="T83" fmla="*/ 2147483647 h 423"/>
                <a:gd name="T84" fmla="*/ 2147483647 w 449"/>
                <a:gd name="T85" fmla="*/ 2147483647 h 423"/>
                <a:gd name="T86" fmla="*/ 2147483647 w 449"/>
                <a:gd name="T87" fmla="*/ 2147483647 h 423"/>
                <a:gd name="T88" fmla="*/ 2147483647 w 449"/>
                <a:gd name="T89" fmla="*/ 2147483647 h 423"/>
                <a:gd name="T90" fmla="*/ 2147483647 w 449"/>
                <a:gd name="T91" fmla="*/ 2147483647 h 423"/>
                <a:gd name="T92" fmla="*/ 2147483647 w 449"/>
                <a:gd name="T93" fmla="*/ 2147483647 h 423"/>
                <a:gd name="T94" fmla="*/ 2147483647 w 449"/>
                <a:gd name="T95" fmla="*/ 2147483647 h 423"/>
                <a:gd name="T96" fmla="*/ 2147483647 w 449"/>
                <a:gd name="T97" fmla="*/ 2147483647 h 423"/>
                <a:gd name="T98" fmla="*/ 2147483647 w 449"/>
                <a:gd name="T99" fmla="*/ 2147483647 h 423"/>
                <a:gd name="T100" fmla="*/ 2147483647 w 449"/>
                <a:gd name="T101" fmla="*/ 2147483647 h 423"/>
                <a:gd name="T102" fmla="*/ 2147483647 w 449"/>
                <a:gd name="T103" fmla="*/ 2147483647 h 423"/>
                <a:gd name="T104" fmla="*/ 2147483647 w 449"/>
                <a:gd name="T105" fmla="*/ 2147483647 h 423"/>
                <a:gd name="T106" fmla="*/ 2147483647 w 449"/>
                <a:gd name="T107" fmla="*/ 2147483647 h 423"/>
                <a:gd name="T108" fmla="*/ 2147483647 w 449"/>
                <a:gd name="T109" fmla="*/ 2147483647 h 423"/>
                <a:gd name="T110" fmla="*/ 2147483647 w 449"/>
                <a:gd name="T111" fmla="*/ 2147483647 h 423"/>
                <a:gd name="T112" fmla="*/ 2147483647 w 449"/>
                <a:gd name="T113" fmla="*/ 2147483647 h 423"/>
                <a:gd name="T114" fmla="*/ 2147483647 w 449"/>
                <a:gd name="T115" fmla="*/ 2147483647 h 423"/>
                <a:gd name="T116" fmla="*/ 2147483647 w 449"/>
                <a:gd name="T117" fmla="*/ 2147483647 h 423"/>
                <a:gd name="T118" fmla="*/ 2147483647 w 449"/>
                <a:gd name="T119" fmla="*/ 2147483647 h 42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49" h="423">
                  <a:moveTo>
                    <a:pt x="407" y="223"/>
                  </a:moveTo>
                  <a:lnTo>
                    <a:pt x="403" y="217"/>
                  </a:lnTo>
                  <a:lnTo>
                    <a:pt x="396" y="205"/>
                  </a:lnTo>
                  <a:lnTo>
                    <a:pt x="391" y="186"/>
                  </a:lnTo>
                  <a:lnTo>
                    <a:pt x="382" y="163"/>
                  </a:lnTo>
                  <a:lnTo>
                    <a:pt x="377" y="152"/>
                  </a:lnTo>
                  <a:lnTo>
                    <a:pt x="377" y="149"/>
                  </a:lnTo>
                  <a:lnTo>
                    <a:pt x="378" y="139"/>
                  </a:lnTo>
                  <a:lnTo>
                    <a:pt x="373" y="135"/>
                  </a:lnTo>
                  <a:lnTo>
                    <a:pt x="368" y="133"/>
                  </a:lnTo>
                  <a:lnTo>
                    <a:pt x="364" y="127"/>
                  </a:lnTo>
                  <a:lnTo>
                    <a:pt x="365" y="128"/>
                  </a:lnTo>
                  <a:lnTo>
                    <a:pt x="360" y="121"/>
                  </a:lnTo>
                  <a:lnTo>
                    <a:pt x="349" y="113"/>
                  </a:lnTo>
                  <a:lnTo>
                    <a:pt x="344" y="113"/>
                  </a:lnTo>
                  <a:lnTo>
                    <a:pt x="348" y="113"/>
                  </a:lnTo>
                  <a:lnTo>
                    <a:pt x="348" y="116"/>
                  </a:lnTo>
                  <a:lnTo>
                    <a:pt x="346" y="114"/>
                  </a:lnTo>
                  <a:lnTo>
                    <a:pt x="347" y="116"/>
                  </a:lnTo>
                  <a:lnTo>
                    <a:pt x="343" y="120"/>
                  </a:lnTo>
                  <a:lnTo>
                    <a:pt x="326" y="115"/>
                  </a:lnTo>
                  <a:lnTo>
                    <a:pt x="318" y="109"/>
                  </a:lnTo>
                  <a:lnTo>
                    <a:pt x="320" y="105"/>
                  </a:lnTo>
                  <a:lnTo>
                    <a:pt x="318" y="109"/>
                  </a:lnTo>
                  <a:lnTo>
                    <a:pt x="308" y="104"/>
                  </a:lnTo>
                  <a:lnTo>
                    <a:pt x="298" y="97"/>
                  </a:lnTo>
                  <a:lnTo>
                    <a:pt x="266" y="72"/>
                  </a:lnTo>
                  <a:lnTo>
                    <a:pt x="256" y="65"/>
                  </a:lnTo>
                  <a:lnTo>
                    <a:pt x="236" y="45"/>
                  </a:lnTo>
                  <a:lnTo>
                    <a:pt x="227" y="39"/>
                  </a:lnTo>
                  <a:lnTo>
                    <a:pt x="214" y="29"/>
                  </a:lnTo>
                  <a:lnTo>
                    <a:pt x="200" y="14"/>
                  </a:lnTo>
                  <a:lnTo>
                    <a:pt x="199" y="14"/>
                  </a:lnTo>
                  <a:lnTo>
                    <a:pt x="173" y="1"/>
                  </a:lnTo>
                  <a:lnTo>
                    <a:pt x="170" y="1"/>
                  </a:lnTo>
                  <a:lnTo>
                    <a:pt x="162" y="0"/>
                  </a:lnTo>
                  <a:lnTo>
                    <a:pt x="162" y="5"/>
                  </a:lnTo>
                  <a:lnTo>
                    <a:pt x="160" y="8"/>
                  </a:lnTo>
                  <a:lnTo>
                    <a:pt x="157" y="12"/>
                  </a:lnTo>
                  <a:lnTo>
                    <a:pt x="157" y="19"/>
                  </a:lnTo>
                  <a:lnTo>
                    <a:pt x="159" y="24"/>
                  </a:lnTo>
                  <a:lnTo>
                    <a:pt x="155" y="29"/>
                  </a:lnTo>
                  <a:lnTo>
                    <a:pt x="159" y="32"/>
                  </a:lnTo>
                  <a:lnTo>
                    <a:pt x="157" y="32"/>
                  </a:lnTo>
                  <a:lnTo>
                    <a:pt x="155" y="35"/>
                  </a:lnTo>
                  <a:lnTo>
                    <a:pt x="149" y="38"/>
                  </a:lnTo>
                  <a:lnTo>
                    <a:pt x="145" y="38"/>
                  </a:lnTo>
                  <a:lnTo>
                    <a:pt x="145" y="47"/>
                  </a:lnTo>
                  <a:lnTo>
                    <a:pt x="135" y="48"/>
                  </a:lnTo>
                  <a:lnTo>
                    <a:pt x="130" y="48"/>
                  </a:lnTo>
                  <a:lnTo>
                    <a:pt x="127" y="45"/>
                  </a:lnTo>
                  <a:lnTo>
                    <a:pt x="130" y="41"/>
                  </a:lnTo>
                  <a:lnTo>
                    <a:pt x="129" y="41"/>
                  </a:lnTo>
                  <a:lnTo>
                    <a:pt x="126" y="41"/>
                  </a:lnTo>
                  <a:lnTo>
                    <a:pt x="126" y="35"/>
                  </a:lnTo>
                  <a:lnTo>
                    <a:pt x="123" y="33"/>
                  </a:lnTo>
                  <a:lnTo>
                    <a:pt x="121" y="26"/>
                  </a:lnTo>
                  <a:lnTo>
                    <a:pt x="118" y="27"/>
                  </a:lnTo>
                  <a:lnTo>
                    <a:pt x="115" y="32"/>
                  </a:lnTo>
                  <a:lnTo>
                    <a:pt x="113" y="33"/>
                  </a:lnTo>
                  <a:lnTo>
                    <a:pt x="109" y="35"/>
                  </a:lnTo>
                  <a:lnTo>
                    <a:pt x="108" y="32"/>
                  </a:lnTo>
                  <a:lnTo>
                    <a:pt x="107" y="30"/>
                  </a:lnTo>
                  <a:lnTo>
                    <a:pt x="109" y="29"/>
                  </a:lnTo>
                  <a:lnTo>
                    <a:pt x="108" y="24"/>
                  </a:lnTo>
                  <a:lnTo>
                    <a:pt x="107" y="23"/>
                  </a:lnTo>
                  <a:lnTo>
                    <a:pt x="97" y="17"/>
                  </a:lnTo>
                  <a:lnTo>
                    <a:pt x="96" y="24"/>
                  </a:lnTo>
                  <a:lnTo>
                    <a:pt x="93" y="24"/>
                  </a:lnTo>
                  <a:lnTo>
                    <a:pt x="87" y="23"/>
                  </a:lnTo>
                  <a:lnTo>
                    <a:pt x="85" y="20"/>
                  </a:lnTo>
                  <a:lnTo>
                    <a:pt x="79" y="23"/>
                  </a:lnTo>
                  <a:lnTo>
                    <a:pt x="76" y="25"/>
                  </a:lnTo>
                  <a:lnTo>
                    <a:pt x="72" y="21"/>
                  </a:lnTo>
                  <a:lnTo>
                    <a:pt x="77" y="20"/>
                  </a:lnTo>
                  <a:lnTo>
                    <a:pt x="79" y="13"/>
                  </a:lnTo>
                  <a:lnTo>
                    <a:pt x="76" y="4"/>
                  </a:lnTo>
                  <a:lnTo>
                    <a:pt x="75" y="1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4" y="6"/>
                  </a:lnTo>
                  <a:lnTo>
                    <a:pt x="63" y="5"/>
                  </a:lnTo>
                  <a:lnTo>
                    <a:pt x="57" y="2"/>
                  </a:lnTo>
                  <a:lnTo>
                    <a:pt x="54" y="7"/>
                  </a:lnTo>
                  <a:lnTo>
                    <a:pt x="49" y="13"/>
                  </a:lnTo>
                  <a:lnTo>
                    <a:pt x="43" y="13"/>
                  </a:lnTo>
                  <a:lnTo>
                    <a:pt x="39" y="15"/>
                  </a:lnTo>
                  <a:lnTo>
                    <a:pt x="39" y="18"/>
                  </a:lnTo>
                  <a:lnTo>
                    <a:pt x="35" y="17"/>
                  </a:lnTo>
                  <a:lnTo>
                    <a:pt x="31" y="17"/>
                  </a:lnTo>
                  <a:lnTo>
                    <a:pt x="31" y="20"/>
                  </a:lnTo>
                  <a:lnTo>
                    <a:pt x="27" y="18"/>
                  </a:lnTo>
                  <a:lnTo>
                    <a:pt x="25" y="17"/>
                  </a:lnTo>
                  <a:lnTo>
                    <a:pt x="18" y="14"/>
                  </a:lnTo>
                  <a:lnTo>
                    <a:pt x="17" y="14"/>
                  </a:lnTo>
                  <a:lnTo>
                    <a:pt x="16" y="21"/>
                  </a:lnTo>
                  <a:lnTo>
                    <a:pt x="18" y="23"/>
                  </a:lnTo>
                  <a:lnTo>
                    <a:pt x="16" y="30"/>
                  </a:lnTo>
                  <a:lnTo>
                    <a:pt x="11" y="35"/>
                  </a:lnTo>
                  <a:lnTo>
                    <a:pt x="11" y="39"/>
                  </a:lnTo>
                  <a:lnTo>
                    <a:pt x="13" y="44"/>
                  </a:lnTo>
                  <a:lnTo>
                    <a:pt x="6" y="50"/>
                  </a:lnTo>
                  <a:lnTo>
                    <a:pt x="5" y="56"/>
                  </a:lnTo>
                  <a:lnTo>
                    <a:pt x="1" y="59"/>
                  </a:lnTo>
                  <a:lnTo>
                    <a:pt x="0" y="67"/>
                  </a:lnTo>
                  <a:lnTo>
                    <a:pt x="3" y="71"/>
                  </a:lnTo>
                  <a:lnTo>
                    <a:pt x="11" y="71"/>
                  </a:lnTo>
                  <a:lnTo>
                    <a:pt x="17" y="68"/>
                  </a:lnTo>
                  <a:lnTo>
                    <a:pt x="24" y="78"/>
                  </a:lnTo>
                  <a:lnTo>
                    <a:pt x="25" y="74"/>
                  </a:lnTo>
                  <a:lnTo>
                    <a:pt x="30" y="69"/>
                  </a:lnTo>
                  <a:lnTo>
                    <a:pt x="40" y="71"/>
                  </a:lnTo>
                  <a:lnTo>
                    <a:pt x="40" y="68"/>
                  </a:lnTo>
                  <a:lnTo>
                    <a:pt x="46" y="67"/>
                  </a:lnTo>
                  <a:lnTo>
                    <a:pt x="52" y="69"/>
                  </a:lnTo>
                  <a:lnTo>
                    <a:pt x="59" y="74"/>
                  </a:lnTo>
                  <a:lnTo>
                    <a:pt x="60" y="77"/>
                  </a:lnTo>
                  <a:lnTo>
                    <a:pt x="69" y="85"/>
                  </a:lnTo>
                  <a:lnTo>
                    <a:pt x="64" y="87"/>
                  </a:lnTo>
                  <a:lnTo>
                    <a:pt x="59" y="86"/>
                  </a:lnTo>
                  <a:lnTo>
                    <a:pt x="59" y="96"/>
                  </a:lnTo>
                  <a:lnTo>
                    <a:pt x="54" y="96"/>
                  </a:lnTo>
                  <a:lnTo>
                    <a:pt x="54" y="95"/>
                  </a:lnTo>
                  <a:lnTo>
                    <a:pt x="54" y="89"/>
                  </a:lnTo>
                  <a:lnTo>
                    <a:pt x="52" y="79"/>
                  </a:lnTo>
                  <a:lnTo>
                    <a:pt x="52" y="89"/>
                  </a:lnTo>
                  <a:lnTo>
                    <a:pt x="47" y="95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29" y="105"/>
                  </a:lnTo>
                  <a:lnTo>
                    <a:pt x="25" y="107"/>
                  </a:lnTo>
                  <a:lnTo>
                    <a:pt x="23" y="108"/>
                  </a:lnTo>
                  <a:lnTo>
                    <a:pt x="29" y="119"/>
                  </a:lnTo>
                  <a:lnTo>
                    <a:pt x="33" y="125"/>
                  </a:lnTo>
                  <a:lnTo>
                    <a:pt x="40" y="125"/>
                  </a:lnTo>
                  <a:lnTo>
                    <a:pt x="49" y="125"/>
                  </a:lnTo>
                  <a:lnTo>
                    <a:pt x="48" y="127"/>
                  </a:lnTo>
                  <a:lnTo>
                    <a:pt x="53" y="125"/>
                  </a:lnTo>
                  <a:lnTo>
                    <a:pt x="54" y="121"/>
                  </a:lnTo>
                  <a:lnTo>
                    <a:pt x="57" y="121"/>
                  </a:lnTo>
                  <a:lnTo>
                    <a:pt x="59" y="117"/>
                  </a:lnTo>
                  <a:lnTo>
                    <a:pt x="64" y="120"/>
                  </a:lnTo>
                  <a:lnTo>
                    <a:pt x="65" y="116"/>
                  </a:lnTo>
                  <a:lnTo>
                    <a:pt x="69" y="117"/>
                  </a:lnTo>
                  <a:lnTo>
                    <a:pt x="66" y="121"/>
                  </a:lnTo>
                  <a:lnTo>
                    <a:pt x="69" y="127"/>
                  </a:lnTo>
                  <a:lnTo>
                    <a:pt x="61" y="138"/>
                  </a:lnTo>
                  <a:lnTo>
                    <a:pt x="55" y="137"/>
                  </a:lnTo>
                  <a:lnTo>
                    <a:pt x="54" y="140"/>
                  </a:lnTo>
                  <a:lnTo>
                    <a:pt x="58" y="145"/>
                  </a:lnTo>
                  <a:lnTo>
                    <a:pt x="64" y="147"/>
                  </a:lnTo>
                  <a:lnTo>
                    <a:pt x="67" y="143"/>
                  </a:lnTo>
                  <a:lnTo>
                    <a:pt x="72" y="147"/>
                  </a:lnTo>
                  <a:lnTo>
                    <a:pt x="72" y="151"/>
                  </a:lnTo>
                  <a:lnTo>
                    <a:pt x="76" y="151"/>
                  </a:lnTo>
                  <a:lnTo>
                    <a:pt x="81" y="141"/>
                  </a:lnTo>
                  <a:lnTo>
                    <a:pt x="83" y="144"/>
                  </a:lnTo>
                  <a:lnTo>
                    <a:pt x="84" y="141"/>
                  </a:lnTo>
                  <a:lnTo>
                    <a:pt x="90" y="150"/>
                  </a:lnTo>
                  <a:lnTo>
                    <a:pt x="95" y="150"/>
                  </a:lnTo>
                  <a:lnTo>
                    <a:pt x="95" y="146"/>
                  </a:lnTo>
                  <a:lnTo>
                    <a:pt x="101" y="149"/>
                  </a:lnTo>
                  <a:lnTo>
                    <a:pt x="106" y="155"/>
                  </a:lnTo>
                  <a:lnTo>
                    <a:pt x="111" y="162"/>
                  </a:lnTo>
                  <a:lnTo>
                    <a:pt x="121" y="173"/>
                  </a:lnTo>
                  <a:lnTo>
                    <a:pt x="131" y="180"/>
                  </a:lnTo>
                  <a:lnTo>
                    <a:pt x="130" y="182"/>
                  </a:lnTo>
                  <a:lnTo>
                    <a:pt x="136" y="176"/>
                  </a:lnTo>
                  <a:lnTo>
                    <a:pt x="144" y="177"/>
                  </a:lnTo>
                  <a:lnTo>
                    <a:pt x="151" y="179"/>
                  </a:lnTo>
                  <a:lnTo>
                    <a:pt x="153" y="173"/>
                  </a:lnTo>
                  <a:lnTo>
                    <a:pt x="155" y="170"/>
                  </a:lnTo>
                  <a:lnTo>
                    <a:pt x="157" y="167"/>
                  </a:lnTo>
                  <a:lnTo>
                    <a:pt x="166" y="168"/>
                  </a:lnTo>
                  <a:lnTo>
                    <a:pt x="168" y="170"/>
                  </a:lnTo>
                  <a:lnTo>
                    <a:pt x="166" y="173"/>
                  </a:lnTo>
                  <a:lnTo>
                    <a:pt x="168" y="176"/>
                  </a:lnTo>
                  <a:lnTo>
                    <a:pt x="164" y="176"/>
                  </a:lnTo>
                  <a:lnTo>
                    <a:pt x="169" y="182"/>
                  </a:lnTo>
                  <a:lnTo>
                    <a:pt x="167" y="187"/>
                  </a:lnTo>
                  <a:lnTo>
                    <a:pt x="161" y="191"/>
                  </a:lnTo>
                  <a:lnTo>
                    <a:pt x="161" y="192"/>
                  </a:lnTo>
                  <a:lnTo>
                    <a:pt x="162" y="192"/>
                  </a:lnTo>
                  <a:lnTo>
                    <a:pt x="161" y="194"/>
                  </a:lnTo>
                  <a:lnTo>
                    <a:pt x="163" y="199"/>
                  </a:lnTo>
                  <a:lnTo>
                    <a:pt x="164" y="199"/>
                  </a:lnTo>
                  <a:lnTo>
                    <a:pt x="167" y="200"/>
                  </a:lnTo>
                  <a:lnTo>
                    <a:pt x="167" y="204"/>
                  </a:lnTo>
                  <a:lnTo>
                    <a:pt x="169" y="207"/>
                  </a:lnTo>
                  <a:lnTo>
                    <a:pt x="172" y="210"/>
                  </a:lnTo>
                  <a:lnTo>
                    <a:pt x="174" y="224"/>
                  </a:lnTo>
                  <a:lnTo>
                    <a:pt x="172" y="227"/>
                  </a:lnTo>
                  <a:lnTo>
                    <a:pt x="174" y="231"/>
                  </a:lnTo>
                  <a:lnTo>
                    <a:pt x="180" y="231"/>
                  </a:lnTo>
                  <a:lnTo>
                    <a:pt x="181" y="234"/>
                  </a:lnTo>
                  <a:lnTo>
                    <a:pt x="180" y="237"/>
                  </a:lnTo>
                  <a:lnTo>
                    <a:pt x="182" y="249"/>
                  </a:lnTo>
                  <a:lnTo>
                    <a:pt x="188" y="251"/>
                  </a:lnTo>
                  <a:lnTo>
                    <a:pt x="190" y="249"/>
                  </a:lnTo>
                  <a:lnTo>
                    <a:pt x="190" y="263"/>
                  </a:lnTo>
                  <a:lnTo>
                    <a:pt x="187" y="269"/>
                  </a:lnTo>
                  <a:lnTo>
                    <a:pt x="181" y="272"/>
                  </a:lnTo>
                  <a:lnTo>
                    <a:pt x="185" y="281"/>
                  </a:lnTo>
                  <a:lnTo>
                    <a:pt x="188" y="279"/>
                  </a:lnTo>
                  <a:lnTo>
                    <a:pt x="194" y="281"/>
                  </a:lnTo>
                  <a:lnTo>
                    <a:pt x="197" y="290"/>
                  </a:lnTo>
                  <a:lnTo>
                    <a:pt x="198" y="289"/>
                  </a:lnTo>
                  <a:lnTo>
                    <a:pt x="196" y="301"/>
                  </a:lnTo>
                  <a:lnTo>
                    <a:pt x="198" y="306"/>
                  </a:lnTo>
                  <a:lnTo>
                    <a:pt x="200" y="314"/>
                  </a:lnTo>
                  <a:lnTo>
                    <a:pt x="198" y="312"/>
                  </a:lnTo>
                  <a:lnTo>
                    <a:pt x="196" y="317"/>
                  </a:lnTo>
                  <a:lnTo>
                    <a:pt x="199" y="327"/>
                  </a:lnTo>
                  <a:lnTo>
                    <a:pt x="197" y="332"/>
                  </a:lnTo>
                  <a:lnTo>
                    <a:pt x="203" y="335"/>
                  </a:lnTo>
                  <a:lnTo>
                    <a:pt x="210" y="339"/>
                  </a:lnTo>
                  <a:lnTo>
                    <a:pt x="210" y="341"/>
                  </a:lnTo>
                  <a:lnTo>
                    <a:pt x="210" y="344"/>
                  </a:lnTo>
                  <a:lnTo>
                    <a:pt x="217" y="345"/>
                  </a:lnTo>
                  <a:lnTo>
                    <a:pt x="215" y="356"/>
                  </a:lnTo>
                  <a:lnTo>
                    <a:pt x="217" y="363"/>
                  </a:lnTo>
                  <a:lnTo>
                    <a:pt x="221" y="363"/>
                  </a:lnTo>
                  <a:lnTo>
                    <a:pt x="223" y="355"/>
                  </a:lnTo>
                  <a:lnTo>
                    <a:pt x="221" y="354"/>
                  </a:lnTo>
                  <a:lnTo>
                    <a:pt x="224" y="349"/>
                  </a:lnTo>
                  <a:lnTo>
                    <a:pt x="226" y="353"/>
                  </a:lnTo>
                  <a:lnTo>
                    <a:pt x="232" y="351"/>
                  </a:lnTo>
                  <a:lnTo>
                    <a:pt x="236" y="347"/>
                  </a:lnTo>
                  <a:lnTo>
                    <a:pt x="242" y="354"/>
                  </a:lnTo>
                  <a:lnTo>
                    <a:pt x="245" y="353"/>
                  </a:lnTo>
                  <a:lnTo>
                    <a:pt x="246" y="355"/>
                  </a:lnTo>
                  <a:lnTo>
                    <a:pt x="251" y="357"/>
                  </a:lnTo>
                  <a:lnTo>
                    <a:pt x="263" y="377"/>
                  </a:lnTo>
                  <a:lnTo>
                    <a:pt x="268" y="374"/>
                  </a:lnTo>
                  <a:lnTo>
                    <a:pt x="270" y="374"/>
                  </a:lnTo>
                  <a:lnTo>
                    <a:pt x="277" y="372"/>
                  </a:lnTo>
                  <a:lnTo>
                    <a:pt x="281" y="365"/>
                  </a:lnTo>
                  <a:lnTo>
                    <a:pt x="288" y="381"/>
                  </a:lnTo>
                  <a:lnTo>
                    <a:pt x="288" y="385"/>
                  </a:lnTo>
                  <a:lnTo>
                    <a:pt x="286" y="389"/>
                  </a:lnTo>
                  <a:lnTo>
                    <a:pt x="287" y="390"/>
                  </a:lnTo>
                  <a:lnTo>
                    <a:pt x="286" y="390"/>
                  </a:lnTo>
                  <a:lnTo>
                    <a:pt x="282" y="399"/>
                  </a:lnTo>
                  <a:lnTo>
                    <a:pt x="281" y="396"/>
                  </a:lnTo>
                  <a:lnTo>
                    <a:pt x="280" y="396"/>
                  </a:lnTo>
                  <a:lnTo>
                    <a:pt x="271" y="399"/>
                  </a:lnTo>
                  <a:lnTo>
                    <a:pt x="272" y="402"/>
                  </a:lnTo>
                  <a:lnTo>
                    <a:pt x="270" y="409"/>
                  </a:lnTo>
                  <a:lnTo>
                    <a:pt x="286" y="413"/>
                  </a:lnTo>
                  <a:lnTo>
                    <a:pt x="289" y="407"/>
                  </a:lnTo>
                  <a:lnTo>
                    <a:pt x="294" y="407"/>
                  </a:lnTo>
                  <a:lnTo>
                    <a:pt x="296" y="409"/>
                  </a:lnTo>
                  <a:lnTo>
                    <a:pt x="306" y="417"/>
                  </a:lnTo>
                  <a:lnTo>
                    <a:pt x="311" y="421"/>
                  </a:lnTo>
                  <a:lnTo>
                    <a:pt x="312" y="421"/>
                  </a:lnTo>
                  <a:lnTo>
                    <a:pt x="318" y="423"/>
                  </a:lnTo>
                  <a:lnTo>
                    <a:pt x="329" y="417"/>
                  </a:lnTo>
                  <a:lnTo>
                    <a:pt x="330" y="420"/>
                  </a:lnTo>
                  <a:lnTo>
                    <a:pt x="331" y="410"/>
                  </a:lnTo>
                  <a:lnTo>
                    <a:pt x="338" y="409"/>
                  </a:lnTo>
                  <a:lnTo>
                    <a:pt x="344" y="407"/>
                  </a:lnTo>
                  <a:lnTo>
                    <a:pt x="347" y="403"/>
                  </a:lnTo>
                  <a:lnTo>
                    <a:pt x="348" y="395"/>
                  </a:lnTo>
                  <a:lnTo>
                    <a:pt x="355" y="384"/>
                  </a:lnTo>
                  <a:lnTo>
                    <a:pt x="355" y="381"/>
                  </a:lnTo>
                  <a:lnTo>
                    <a:pt x="362" y="386"/>
                  </a:lnTo>
                  <a:lnTo>
                    <a:pt x="365" y="386"/>
                  </a:lnTo>
                  <a:lnTo>
                    <a:pt x="376" y="383"/>
                  </a:lnTo>
                  <a:lnTo>
                    <a:pt x="378" y="381"/>
                  </a:lnTo>
                  <a:lnTo>
                    <a:pt x="379" y="386"/>
                  </a:lnTo>
                  <a:lnTo>
                    <a:pt x="386" y="385"/>
                  </a:lnTo>
                  <a:lnTo>
                    <a:pt x="392" y="381"/>
                  </a:lnTo>
                  <a:lnTo>
                    <a:pt x="396" y="380"/>
                  </a:lnTo>
                  <a:lnTo>
                    <a:pt x="397" y="374"/>
                  </a:lnTo>
                  <a:lnTo>
                    <a:pt x="397" y="371"/>
                  </a:lnTo>
                  <a:lnTo>
                    <a:pt x="401" y="368"/>
                  </a:lnTo>
                  <a:lnTo>
                    <a:pt x="407" y="368"/>
                  </a:lnTo>
                  <a:lnTo>
                    <a:pt x="412" y="367"/>
                  </a:lnTo>
                  <a:lnTo>
                    <a:pt x="413" y="367"/>
                  </a:lnTo>
                  <a:lnTo>
                    <a:pt x="424" y="362"/>
                  </a:lnTo>
                  <a:lnTo>
                    <a:pt x="427" y="360"/>
                  </a:lnTo>
                  <a:lnTo>
                    <a:pt x="428" y="360"/>
                  </a:lnTo>
                  <a:lnTo>
                    <a:pt x="440" y="356"/>
                  </a:lnTo>
                  <a:lnTo>
                    <a:pt x="443" y="356"/>
                  </a:lnTo>
                  <a:lnTo>
                    <a:pt x="449" y="355"/>
                  </a:lnTo>
                  <a:lnTo>
                    <a:pt x="444" y="344"/>
                  </a:lnTo>
                  <a:lnTo>
                    <a:pt x="443" y="335"/>
                  </a:lnTo>
                  <a:lnTo>
                    <a:pt x="443" y="336"/>
                  </a:lnTo>
                  <a:lnTo>
                    <a:pt x="442" y="333"/>
                  </a:lnTo>
                  <a:lnTo>
                    <a:pt x="440" y="332"/>
                  </a:lnTo>
                  <a:lnTo>
                    <a:pt x="437" y="317"/>
                  </a:lnTo>
                  <a:lnTo>
                    <a:pt x="433" y="302"/>
                  </a:lnTo>
                  <a:lnTo>
                    <a:pt x="432" y="299"/>
                  </a:lnTo>
                  <a:lnTo>
                    <a:pt x="432" y="294"/>
                  </a:lnTo>
                  <a:lnTo>
                    <a:pt x="431" y="285"/>
                  </a:lnTo>
                  <a:lnTo>
                    <a:pt x="427" y="278"/>
                  </a:lnTo>
                  <a:lnTo>
                    <a:pt x="422" y="266"/>
                  </a:lnTo>
                  <a:lnTo>
                    <a:pt x="418" y="254"/>
                  </a:lnTo>
                  <a:lnTo>
                    <a:pt x="415" y="243"/>
                  </a:lnTo>
                  <a:lnTo>
                    <a:pt x="407" y="22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1" name="Freeform 73"/>
            <p:cNvSpPr>
              <a:spLocks/>
            </p:cNvSpPr>
            <p:nvPr/>
          </p:nvSpPr>
          <p:spPr bwMode="auto">
            <a:xfrm>
              <a:off x="3564285" y="2271291"/>
              <a:ext cx="1050925" cy="1108075"/>
            </a:xfrm>
            <a:custGeom>
              <a:avLst/>
              <a:gdLst>
                <a:gd name="T0" fmla="*/ 2147483647 w 662"/>
                <a:gd name="T1" fmla="*/ 2147483647 h 698"/>
                <a:gd name="T2" fmla="*/ 2147483647 w 662"/>
                <a:gd name="T3" fmla="*/ 2147483647 h 698"/>
                <a:gd name="T4" fmla="*/ 2147483647 w 662"/>
                <a:gd name="T5" fmla="*/ 2147483647 h 698"/>
                <a:gd name="T6" fmla="*/ 2147483647 w 662"/>
                <a:gd name="T7" fmla="*/ 2147483647 h 698"/>
                <a:gd name="T8" fmla="*/ 2147483647 w 662"/>
                <a:gd name="T9" fmla="*/ 2147483647 h 698"/>
                <a:gd name="T10" fmla="*/ 2147483647 w 662"/>
                <a:gd name="T11" fmla="*/ 2147483647 h 698"/>
                <a:gd name="T12" fmla="*/ 2147483647 w 662"/>
                <a:gd name="T13" fmla="*/ 2147483647 h 698"/>
                <a:gd name="T14" fmla="*/ 2147483647 w 662"/>
                <a:gd name="T15" fmla="*/ 2147483647 h 698"/>
                <a:gd name="T16" fmla="*/ 2147483647 w 662"/>
                <a:gd name="T17" fmla="*/ 2147483647 h 698"/>
                <a:gd name="T18" fmla="*/ 2147483647 w 662"/>
                <a:gd name="T19" fmla="*/ 2147483647 h 698"/>
                <a:gd name="T20" fmla="*/ 2147483647 w 662"/>
                <a:gd name="T21" fmla="*/ 2147483647 h 698"/>
                <a:gd name="T22" fmla="*/ 2147483647 w 662"/>
                <a:gd name="T23" fmla="*/ 2147483647 h 698"/>
                <a:gd name="T24" fmla="*/ 2147483647 w 662"/>
                <a:gd name="T25" fmla="*/ 2147483647 h 698"/>
                <a:gd name="T26" fmla="*/ 2147483647 w 662"/>
                <a:gd name="T27" fmla="*/ 2147483647 h 698"/>
                <a:gd name="T28" fmla="*/ 2147483647 w 662"/>
                <a:gd name="T29" fmla="*/ 2147483647 h 698"/>
                <a:gd name="T30" fmla="*/ 2147483647 w 662"/>
                <a:gd name="T31" fmla="*/ 2147483647 h 698"/>
                <a:gd name="T32" fmla="*/ 2147483647 w 662"/>
                <a:gd name="T33" fmla="*/ 2147483647 h 698"/>
                <a:gd name="T34" fmla="*/ 2147483647 w 662"/>
                <a:gd name="T35" fmla="*/ 2147483647 h 698"/>
                <a:gd name="T36" fmla="*/ 2147483647 w 662"/>
                <a:gd name="T37" fmla="*/ 2147483647 h 698"/>
                <a:gd name="T38" fmla="*/ 2147483647 w 662"/>
                <a:gd name="T39" fmla="*/ 2147483647 h 698"/>
                <a:gd name="T40" fmla="*/ 2147483647 w 662"/>
                <a:gd name="T41" fmla="*/ 2147483647 h 698"/>
                <a:gd name="T42" fmla="*/ 2147483647 w 662"/>
                <a:gd name="T43" fmla="*/ 2147483647 h 698"/>
                <a:gd name="T44" fmla="*/ 2147483647 w 662"/>
                <a:gd name="T45" fmla="*/ 2147483647 h 698"/>
                <a:gd name="T46" fmla="*/ 2147483647 w 662"/>
                <a:gd name="T47" fmla="*/ 2147483647 h 698"/>
                <a:gd name="T48" fmla="*/ 2147483647 w 662"/>
                <a:gd name="T49" fmla="*/ 2147483647 h 698"/>
                <a:gd name="T50" fmla="*/ 2147483647 w 662"/>
                <a:gd name="T51" fmla="*/ 2147483647 h 698"/>
                <a:gd name="T52" fmla="*/ 2147483647 w 662"/>
                <a:gd name="T53" fmla="*/ 2147483647 h 698"/>
                <a:gd name="T54" fmla="*/ 2147483647 w 662"/>
                <a:gd name="T55" fmla="*/ 2147483647 h 698"/>
                <a:gd name="T56" fmla="*/ 2147483647 w 662"/>
                <a:gd name="T57" fmla="*/ 2147483647 h 698"/>
                <a:gd name="T58" fmla="*/ 2147483647 w 662"/>
                <a:gd name="T59" fmla="*/ 2147483647 h 698"/>
                <a:gd name="T60" fmla="*/ 2147483647 w 662"/>
                <a:gd name="T61" fmla="*/ 2147483647 h 698"/>
                <a:gd name="T62" fmla="*/ 2147483647 w 662"/>
                <a:gd name="T63" fmla="*/ 2147483647 h 698"/>
                <a:gd name="T64" fmla="*/ 2147483647 w 662"/>
                <a:gd name="T65" fmla="*/ 2147483647 h 698"/>
                <a:gd name="T66" fmla="*/ 2147483647 w 662"/>
                <a:gd name="T67" fmla="*/ 2147483647 h 698"/>
                <a:gd name="T68" fmla="*/ 2147483647 w 662"/>
                <a:gd name="T69" fmla="*/ 2147483647 h 698"/>
                <a:gd name="T70" fmla="*/ 2147483647 w 662"/>
                <a:gd name="T71" fmla="*/ 2147483647 h 698"/>
                <a:gd name="T72" fmla="*/ 2147483647 w 662"/>
                <a:gd name="T73" fmla="*/ 2147483647 h 698"/>
                <a:gd name="T74" fmla="*/ 2147483647 w 662"/>
                <a:gd name="T75" fmla="*/ 2147483647 h 698"/>
                <a:gd name="T76" fmla="*/ 2147483647 w 662"/>
                <a:gd name="T77" fmla="*/ 2147483647 h 698"/>
                <a:gd name="T78" fmla="*/ 2147483647 w 662"/>
                <a:gd name="T79" fmla="*/ 2147483647 h 698"/>
                <a:gd name="T80" fmla="*/ 2147483647 w 662"/>
                <a:gd name="T81" fmla="*/ 2147483647 h 698"/>
                <a:gd name="T82" fmla="*/ 2147483647 w 662"/>
                <a:gd name="T83" fmla="*/ 2147483647 h 698"/>
                <a:gd name="T84" fmla="*/ 2147483647 w 662"/>
                <a:gd name="T85" fmla="*/ 2147483647 h 698"/>
                <a:gd name="T86" fmla="*/ 2147483647 w 662"/>
                <a:gd name="T87" fmla="*/ 2147483647 h 698"/>
                <a:gd name="T88" fmla="*/ 2147483647 w 662"/>
                <a:gd name="T89" fmla="*/ 2147483647 h 698"/>
                <a:gd name="T90" fmla="*/ 2147483647 w 662"/>
                <a:gd name="T91" fmla="*/ 2147483647 h 698"/>
                <a:gd name="T92" fmla="*/ 2147483647 w 662"/>
                <a:gd name="T93" fmla="*/ 2147483647 h 698"/>
                <a:gd name="T94" fmla="*/ 2147483647 w 662"/>
                <a:gd name="T95" fmla="*/ 2147483647 h 698"/>
                <a:gd name="T96" fmla="*/ 2147483647 w 662"/>
                <a:gd name="T97" fmla="*/ 2147483647 h 698"/>
                <a:gd name="T98" fmla="*/ 2147483647 w 662"/>
                <a:gd name="T99" fmla="*/ 2147483647 h 698"/>
                <a:gd name="T100" fmla="*/ 2147483647 w 662"/>
                <a:gd name="T101" fmla="*/ 2147483647 h 698"/>
                <a:gd name="T102" fmla="*/ 2147483647 w 662"/>
                <a:gd name="T103" fmla="*/ 2147483647 h 698"/>
                <a:gd name="T104" fmla="*/ 2147483647 w 662"/>
                <a:gd name="T105" fmla="*/ 2147483647 h 698"/>
                <a:gd name="T106" fmla="*/ 2147483647 w 662"/>
                <a:gd name="T107" fmla="*/ 2147483647 h 698"/>
                <a:gd name="T108" fmla="*/ 2147483647 w 662"/>
                <a:gd name="T109" fmla="*/ 2147483647 h 698"/>
                <a:gd name="T110" fmla="*/ 2147483647 w 662"/>
                <a:gd name="T111" fmla="*/ 2147483647 h 698"/>
                <a:gd name="T112" fmla="*/ 2147483647 w 662"/>
                <a:gd name="T113" fmla="*/ 2147483647 h 698"/>
                <a:gd name="T114" fmla="*/ 2147483647 w 662"/>
                <a:gd name="T115" fmla="*/ 2147483647 h 698"/>
                <a:gd name="T116" fmla="*/ 2147483647 w 662"/>
                <a:gd name="T117" fmla="*/ 2147483647 h 698"/>
                <a:gd name="T118" fmla="*/ 2147483647 w 662"/>
                <a:gd name="T119" fmla="*/ 2147483647 h 698"/>
                <a:gd name="T120" fmla="*/ 2147483647 w 662"/>
                <a:gd name="T121" fmla="*/ 2147483647 h 698"/>
                <a:gd name="T122" fmla="*/ 2147483647 w 662"/>
                <a:gd name="T123" fmla="*/ 2147483647 h 698"/>
                <a:gd name="T124" fmla="*/ 2147483647 w 662"/>
                <a:gd name="T125" fmla="*/ 2147483647 h 69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62" h="698">
                  <a:moveTo>
                    <a:pt x="372" y="123"/>
                  </a:moveTo>
                  <a:lnTo>
                    <a:pt x="370" y="121"/>
                  </a:lnTo>
                  <a:lnTo>
                    <a:pt x="354" y="120"/>
                  </a:lnTo>
                  <a:lnTo>
                    <a:pt x="347" y="125"/>
                  </a:lnTo>
                  <a:lnTo>
                    <a:pt x="346" y="126"/>
                  </a:lnTo>
                  <a:lnTo>
                    <a:pt x="335" y="126"/>
                  </a:lnTo>
                  <a:lnTo>
                    <a:pt x="332" y="125"/>
                  </a:lnTo>
                  <a:lnTo>
                    <a:pt x="324" y="120"/>
                  </a:lnTo>
                  <a:lnTo>
                    <a:pt x="327" y="113"/>
                  </a:lnTo>
                  <a:lnTo>
                    <a:pt x="324" y="111"/>
                  </a:lnTo>
                  <a:lnTo>
                    <a:pt x="316" y="120"/>
                  </a:lnTo>
                  <a:lnTo>
                    <a:pt x="303" y="136"/>
                  </a:lnTo>
                  <a:lnTo>
                    <a:pt x="299" y="136"/>
                  </a:lnTo>
                  <a:lnTo>
                    <a:pt x="299" y="130"/>
                  </a:lnTo>
                  <a:lnTo>
                    <a:pt x="293" y="124"/>
                  </a:lnTo>
                  <a:lnTo>
                    <a:pt x="291" y="123"/>
                  </a:lnTo>
                  <a:lnTo>
                    <a:pt x="288" y="124"/>
                  </a:lnTo>
                  <a:lnTo>
                    <a:pt x="287" y="124"/>
                  </a:lnTo>
                  <a:lnTo>
                    <a:pt x="284" y="119"/>
                  </a:lnTo>
                  <a:lnTo>
                    <a:pt x="278" y="119"/>
                  </a:lnTo>
                  <a:lnTo>
                    <a:pt x="269" y="113"/>
                  </a:lnTo>
                  <a:lnTo>
                    <a:pt x="264" y="106"/>
                  </a:lnTo>
                  <a:lnTo>
                    <a:pt x="252" y="105"/>
                  </a:lnTo>
                  <a:lnTo>
                    <a:pt x="251" y="106"/>
                  </a:lnTo>
                  <a:lnTo>
                    <a:pt x="244" y="106"/>
                  </a:lnTo>
                  <a:lnTo>
                    <a:pt x="236" y="105"/>
                  </a:lnTo>
                  <a:lnTo>
                    <a:pt x="231" y="109"/>
                  </a:lnTo>
                  <a:lnTo>
                    <a:pt x="231" y="115"/>
                  </a:lnTo>
                  <a:lnTo>
                    <a:pt x="231" y="117"/>
                  </a:lnTo>
                  <a:lnTo>
                    <a:pt x="227" y="118"/>
                  </a:lnTo>
                  <a:lnTo>
                    <a:pt x="221" y="117"/>
                  </a:lnTo>
                  <a:lnTo>
                    <a:pt x="220" y="114"/>
                  </a:lnTo>
                  <a:lnTo>
                    <a:pt x="207" y="105"/>
                  </a:lnTo>
                  <a:lnTo>
                    <a:pt x="206" y="102"/>
                  </a:lnTo>
                  <a:lnTo>
                    <a:pt x="206" y="99"/>
                  </a:lnTo>
                  <a:lnTo>
                    <a:pt x="202" y="95"/>
                  </a:lnTo>
                  <a:lnTo>
                    <a:pt x="198" y="91"/>
                  </a:lnTo>
                  <a:lnTo>
                    <a:pt x="198" y="85"/>
                  </a:lnTo>
                  <a:lnTo>
                    <a:pt x="194" y="82"/>
                  </a:lnTo>
                  <a:lnTo>
                    <a:pt x="192" y="82"/>
                  </a:lnTo>
                  <a:lnTo>
                    <a:pt x="184" y="82"/>
                  </a:lnTo>
                  <a:lnTo>
                    <a:pt x="179" y="78"/>
                  </a:lnTo>
                  <a:lnTo>
                    <a:pt x="177" y="73"/>
                  </a:lnTo>
                  <a:lnTo>
                    <a:pt x="171" y="69"/>
                  </a:lnTo>
                  <a:lnTo>
                    <a:pt x="164" y="67"/>
                  </a:lnTo>
                  <a:lnTo>
                    <a:pt x="150" y="61"/>
                  </a:lnTo>
                  <a:lnTo>
                    <a:pt x="140" y="67"/>
                  </a:lnTo>
                  <a:lnTo>
                    <a:pt x="134" y="60"/>
                  </a:lnTo>
                  <a:lnTo>
                    <a:pt x="130" y="57"/>
                  </a:lnTo>
                  <a:lnTo>
                    <a:pt x="126" y="53"/>
                  </a:lnTo>
                  <a:lnTo>
                    <a:pt x="125" y="52"/>
                  </a:lnTo>
                  <a:lnTo>
                    <a:pt x="123" y="51"/>
                  </a:lnTo>
                  <a:lnTo>
                    <a:pt x="117" y="45"/>
                  </a:lnTo>
                  <a:lnTo>
                    <a:pt x="112" y="40"/>
                  </a:lnTo>
                  <a:lnTo>
                    <a:pt x="101" y="41"/>
                  </a:lnTo>
                  <a:lnTo>
                    <a:pt x="95" y="39"/>
                  </a:lnTo>
                  <a:lnTo>
                    <a:pt x="89" y="33"/>
                  </a:lnTo>
                  <a:lnTo>
                    <a:pt x="81" y="28"/>
                  </a:lnTo>
                  <a:lnTo>
                    <a:pt x="74" y="23"/>
                  </a:lnTo>
                  <a:lnTo>
                    <a:pt x="77" y="12"/>
                  </a:lnTo>
                  <a:lnTo>
                    <a:pt x="74" y="9"/>
                  </a:lnTo>
                  <a:lnTo>
                    <a:pt x="69" y="6"/>
                  </a:lnTo>
                  <a:lnTo>
                    <a:pt x="70" y="4"/>
                  </a:lnTo>
                  <a:lnTo>
                    <a:pt x="57" y="0"/>
                  </a:lnTo>
                  <a:lnTo>
                    <a:pt x="52" y="0"/>
                  </a:lnTo>
                  <a:lnTo>
                    <a:pt x="33" y="1"/>
                  </a:lnTo>
                  <a:lnTo>
                    <a:pt x="32" y="6"/>
                  </a:lnTo>
                  <a:lnTo>
                    <a:pt x="16" y="22"/>
                  </a:lnTo>
                  <a:lnTo>
                    <a:pt x="17" y="28"/>
                  </a:lnTo>
                  <a:lnTo>
                    <a:pt x="15" y="28"/>
                  </a:lnTo>
                  <a:lnTo>
                    <a:pt x="14" y="30"/>
                  </a:lnTo>
                  <a:lnTo>
                    <a:pt x="9" y="30"/>
                  </a:lnTo>
                  <a:lnTo>
                    <a:pt x="0" y="35"/>
                  </a:lnTo>
                  <a:lnTo>
                    <a:pt x="5" y="36"/>
                  </a:lnTo>
                  <a:lnTo>
                    <a:pt x="10" y="48"/>
                  </a:lnTo>
                  <a:lnTo>
                    <a:pt x="17" y="52"/>
                  </a:lnTo>
                  <a:lnTo>
                    <a:pt x="23" y="58"/>
                  </a:lnTo>
                  <a:lnTo>
                    <a:pt x="30" y="63"/>
                  </a:lnTo>
                  <a:lnTo>
                    <a:pt x="30" y="61"/>
                  </a:lnTo>
                  <a:lnTo>
                    <a:pt x="33" y="64"/>
                  </a:lnTo>
                  <a:lnTo>
                    <a:pt x="41" y="67"/>
                  </a:lnTo>
                  <a:lnTo>
                    <a:pt x="42" y="81"/>
                  </a:lnTo>
                  <a:lnTo>
                    <a:pt x="46" y="82"/>
                  </a:lnTo>
                  <a:lnTo>
                    <a:pt x="41" y="93"/>
                  </a:lnTo>
                  <a:lnTo>
                    <a:pt x="44" y="96"/>
                  </a:lnTo>
                  <a:lnTo>
                    <a:pt x="48" y="89"/>
                  </a:lnTo>
                  <a:lnTo>
                    <a:pt x="51" y="88"/>
                  </a:lnTo>
                  <a:lnTo>
                    <a:pt x="54" y="87"/>
                  </a:lnTo>
                  <a:lnTo>
                    <a:pt x="58" y="90"/>
                  </a:lnTo>
                  <a:lnTo>
                    <a:pt x="60" y="91"/>
                  </a:lnTo>
                  <a:lnTo>
                    <a:pt x="59" y="91"/>
                  </a:lnTo>
                  <a:lnTo>
                    <a:pt x="52" y="100"/>
                  </a:lnTo>
                  <a:lnTo>
                    <a:pt x="52" y="102"/>
                  </a:lnTo>
                  <a:lnTo>
                    <a:pt x="59" y="101"/>
                  </a:lnTo>
                  <a:lnTo>
                    <a:pt x="66" y="101"/>
                  </a:lnTo>
                  <a:lnTo>
                    <a:pt x="71" y="103"/>
                  </a:lnTo>
                  <a:lnTo>
                    <a:pt x="72" y="115"/>
                  </a:lnTo>
                  <a:lnTo>
                    <a:pt x="75" y="119"/>
                  </a:lnTo>
                  <a:lnTo>
                    <a:pt x="72" y="125"/>
                  </a:lnTo>
                  <a:lnTo>
                    <a:pt x="75" y="126"/>
                  </a:lnTo>
                  <a:lnTo>
                    <a:pt x="81" y="118"/>
                  </a:lnTo>
                  <a:lnTo>
                    <a:pt x="88" y="118"/>
                  </a:lnTo>
                  <a:lnTo>
                    <a:pt x="94" y="124"/>
                  </a:lnTo>
                  <a:lnTo>
                    <a:pt x="93" y="127"/>
                  </a:lnTo>
                  <a:lnTo>
                    <a:pt x="84" y="136"/>
                  </a:lnTo>
                  <a:lnTo>
                    <a:pt x="82" y="141"/>
                  </a:lnTo>
                  <a:lnTo>
                    <a:pt x="82" y="142"/>
                  </a:lnTo>
                  <a:lnTo>
                    <a:pt x="92" y="147"/>
                  </a:lnTo>
                  <a:lnTo>
                    <a:pt x="111" y="163"/>
                  </a:lnTo>
                  <a:lnTo>
                    <a:pt x="112" y="165"/>
                  </a:lnTo>
                  <a:lnTo>
                    <a:pt x="122" y="175"/>
                  </a:lnTo>
                  <a:lnTo>
                    <a:pt x="129" y="186"/>
                  </a:lnTo>
                  <a:lnTo>
                    <a:pt x="132" y="193"/>
                  </a:lnTo>
                  <a:lnTo>
                    <a:pt x="136" y="203"/>
                  </a:lnTo>
                  <a:lnTo>
                    <a:pt x="141" y="217"/>
                  </a:lnTo>
                  <a:lnTo>
                    <a:pt x="143" y="228"/>
                  </a:lnTo>
                  <a:lnTo>
                    <a:pt x="144" y="239"/>
                  </a:lnTo>
                  <a:lnTo>
                    <a:pt x="146" y="259"/>
                  </a:lnTo>
                  <a:lnTo>
                    <a:pt x="143" y="263"/>
                  </a:lnTo>
                  <a:lnTo>
                    <a:pt x="150" y="295"/>
                  </a:lnTo>
                  <a:lnTo>
                    <a:pt x="150" y="304"/>
                  </a:lnTo>
                  <a:lnTo>
                    <a:pt x="152" y="312"/>
                  </a:lnTo>
                  <a:lnTo>
                    <a:pt x="155" y="322"/>
                  </a:lnTo>
                  <a:lnTo>
                    <a:pt x="158" y="330"/>
                  </a:lnTo>
                  <a:lnTo>
                    <a:pt x="164" y="334"/>
                  </a:lnTo>
                  <a:lnTo>
                    <a:pt x="171" y="340"/>
                  </a:lnTo>
                  <a:lnTo>
                    <a:pt x="177" y="353"/>
                  </a:lnTo>
                  <a:lnTo>
                    <a:pt x="178" y="354"/>
                  </a:lnTo>
                  <a:lnTo>
                    <a:pt x="182" y="356"/>
                  </a:lnTo>
                  <a:lnTo>
                    <a:pt x="189" y="377"/>
                  </a:lnTo>
                  <a:lnTo>
                    <a:pt x="191" y="382"/>
                  </a:lnTo>
                  <a:lnTo>
                    <a:pt x="200" y="390"/>
                  </a:lnTo>
                  <a:lnTo>
                    <a:pt x="203" y="397"/>
                  </a:lnTo>
                  <a:lnTo>
                    <a:pt x="207" y="410"/>
                  </a:lnTo>
                  <a:lnTo>
                    <a:pt x="209" y="450"/>
                  </a:lnTo>
                  <a:lnTo>
                    <a:pt x="204" y="482"/>
                  </a:lnTo>
                  <a:lnTo>
                    <a:pt x="203" y="482"/>
                  </a:lnTo>
                  <a:lnTo>
                    <a:pt x="203" y="488"/>
                  </a:lnTo>
                  <a:lnTo>
                    <a:pt x="197" y="490"/>
                  </a:lnTo>
                  <a:lnTo>
                    <a:pt x="196" y="497"/>
                  </a:lnTo>
                  <a:lnTo>
                    <a:pt x="200" y="510"/>
                  </a:lnTo>
                  <a:lnTo>
                    <a:pt x="204" y="511"/>
                  </a:lnTo>
                  <a:lnTo>
                    <a:pt x="209" y="515"/>
                  </a:lnTo>
                  <a:lnTo>
                    <a:pt x="210" y="508"/>
                  </a:lnTo>
                  <a:lnTo>
                    <a:pt x="215" y="504"/>
                  </a:lnTo>
                  <a:lnTo>
                    <a:pt x="238" y="503"/>
                  </a:lnTo>
                  <a:lnTo>
                    <a:pt x="260" y="511"/>
                  </a:lnTo>
                  <a:lnTo>
                    <a:pt x="267" y="517"/>
                  </a:lnTo>
                  <a:lnTo>
                    <a:pt x="269" y="526"/>
                  </a:lnTo>
                  <a:lnTo>
                    <a:pt x="267" y="534"/>
                  </a:lnTo>
                  <a:lnTo>
                    <a:pt x="268" y="539"/>
                  </a:lnTo>
                  <a:lnTo>
                    <a:pt x="266" y="548"/>
                  </a:lnTo>
                  <a:lnTo>
                    <a:pt x="260" y="552"/>
                  </a:lnTo>
                  <a:lnTo>
                    <a:pt x="256" y="553"/>
                  </a:lnTo>
                  <a:lnTo>
                    <a:pt x="272" y="562"/>
                  </a:lnTo>
                  <a:lnTo>
                    <a:pt x="298" y="568"/>
                  </a:lnTo>
                  <a:lnTo>
                    <a:pt x="316" y="578"/>
                  </a:lnTo>
                  <a:lnTo>
                    <a:pt x="323" y="593"/>
                  </a:lnTo>
                  <a:lnTo>
                    <a:pt x="326" y="601"/>
                  </a:lnTo>
                  <a:lnTo>
                    <a:pt x="344" y="610"/>
                  </a:lnTo>
                  <a:lnTo>
                    <a:pt x="344" y="614"/>
                  </a:lnTo>
                  <a:lnTo>
                    <a:pt x="348" y="620"/>
                  </a:lnTo>
                  <a:lnTo>
                    <a:pt x="352" y="632"/>
                  </a:lnTo>
                  <a:lnTo>
                    <a:pt x="357" y="635"/>
                  </a:lnTo>
                  <a:lnTo>
                    <a:pt x="362" y="632"/>
                  </a:lnTo>
                  <a:lnTo>
                    <a:pt x="370" y="647"/>
                  </a:lnTo>
                  <a:lnTo>
                    <a:pt x="368" y="667"/>
                  </a:lnTo>
                  <a:lnTo>
                    <a:pt x="362" y="674"/>
                  </a:lnTo>
                  <a:lnTo>
                    <a:pt x="354" y="673"/>
                  </a:lnTo>
                  <a:lnTo>
                    <a:pt x="350" y="671"/>
                  </a:lnTo>
                  <a:lnTo>
                    <a:pt x="346" y="677"/>
                  </a:lnTo>
                  <a:lnTo>
                    <a:pt x="346" y="682"/>
                  </a:lnTo>
                  <a:lnTo>
                    <a:pt x="347" y="688"/>
                  </a:lnTo>
                  <a:lnTo>
                    <a:pt x="357" y="694"/>
                  </a:lnTo>
                  <a:lnTo>
                    <a:pt x="360" y="698"/>
                  </a:lnTo>
                  <a:lnTo>
                    <a:pt x="363" y="697"/>
                  </a:lnTo>
                  <a:lnTo>
                    <a:pt x="370" y="698"/>
                  </a:lnTo>
                  <a:lnTo>
                    <a:pt x="370" y="695"/>
                  </a:lnTo>
                  <a:lnTo>
                    <a:pt x="375" y="691"/>
                  </a:lnTo>
                  <a:lnTo>
                    <a:pt x="374" y="688"/>
                  </a:lnTo>
                  <a:lnTo>
                    <a:pt x="374" y="685"/>
                  </a:lnTo>
                  <a:lnTo>
                    <a:pt x="376" y="683"/>
                  </a:lnTo>
                  <a:lnTo>
                    <a:pt x="392" y="680"/>
                  </a:lnTo>
                  <a:lnTo>
                    <a:pt x="395" y="684"/>
                  </a:lnTo>
                  <a:lnTo>
                    <a:pt x="401" y="684"/>
                  </a:lnTo>
                  <a:lnTo>
                    <a:pt x="434" y="694"/>
                  </a:lnTo>
                  <a:lnTo>
                    <a:pt x="436" y="685"/>
                  </a:lnTo>
                  <a:lnTo>
                    <a:pt x="442" y="678"/>
                  </a:lnTo>
                  <a:lnTo>
                    <a:pt x="444" y="673"/>
                  </a:lnTo>
                  <a:lnTo>
                    <a:pt x="452" y="674"/>
                  </a:lnTo>
                  <a:lnTo>
                    <a:pt x="459" y="672"/>
                  </a:lnTo>
                  <a:lnTo>
                    <a:pt x="476" y="674"/>
                  </a:lnTo>
                  <a:lnTo>
                    <a:pt x="476" y="656"/>
                  </a:lnTo>
                  <a:lnTo>
                    <a:pt x="468" y="654"/>
                  </a:lnTo>
                  <a:lnTo>
                    <a:pt x="465" y="649"/>
                  </a:lnTo>
                  <a:lnTo>
                    <a:pt x="461" y="647"/>
                  </a:lnTo>
                  <a:lnTo>
                    <a:pt x="467" y="638"/>
                  </a:lnTo>
                  <a:lnTo>
                    <a:pt x="467" y="637"/>
                  </a:lnTo>
                  <a:lnTo>
                    <a:pt x="466" y="631"/>
                  </a:lnTo>
                  <a:lnTo>
                    <a:pt x="471" y="630"/>
                  </a:lnTo>
                  <a:lnTo>
                    <a:pt x="476" y="634"/>
                  </a:lnTo>
                  <a:lnTo>
                    <a:pt x="479" y="630"/>
                  </a:lnTo>
                  <a:lnTo>
                    <a:pt x="483" y="630"/>
                  </a:lnTo>
                  <a:lnTo>
                    <a:pt x="488" y="628"/>
                  </a:lnTo>
                  <a:lnTo>
                    <a:pt x="492" y="624"/>
                  </a:lnTo>
                  <a:lnTo>
                    <a:pt x="491" y="622"/>
                  </a:lnTo>
                  <a:lnTo>
                    <a:pt x="500" y="617"/>
                  </a:lnTo>
                  <a:lnTo>
                    <a:pt x="504" y="618"/>
                  </a:lnTo>
                  <a:lnTo>
                    <a:pt x="509" y="608"/>
                  </a:lnTo>
                  <a:lnTo>
                    <a:pt x="509" y="607"/>
                  </a:lnTo>
                  <a:lnTo>
                    <a:pt x="516" y="608"/>
                  </a:lnTo>
                  <a:lnTo>
                    <a:pt x="520" y="606"/>
                  </a:lnTo>
                  <a:lnTo>
                    <a:pt x="521" y="605"/>
                  </a:lnTo>
                  <a:lnTo>
                    <a:pt x="521" y="598"/>
                  </a:lnTo>
                  <a:lnTo>
                    <a:pt x="516" y="595"/>
                  </a:lnTo>
                  <a:lnTo>
                    <a:pt x="515" y="584"/>
                  </a:lnTo>
                  <a:lnTo>
                    <a:pt x="520" y="583"/>
                  </a:lnTo>
                  <a:lnTo>
                    <a:pt x="522" y="576"/>
                  </a:lnTo>
                  <a:lnTo>
                    <a:pt x="525" y="571"/>
                  </a:lnTo>
                  <a:lnTo>
                    <a:pt x="516" y="568"/>
                  </a:lnTo>
                  <a:lnTo>
                    <a:pt x="516" y="565"/>
                  </a:lnTo>
                  <a:lnTo>
                    <a:pt x="512" y="562"/>
                  </a:lnTo>
                  <a:lnTo>
                    <a:pt x="507" y="558"/>
                  </a:lnTo>
                  <a:lnTo>
                    <a:pt x="513" y="547"/>
                  </a:lnTo>
                  <a:lnTo>
                    <a:pt x="514" y="547"/>
                  </a:lnTo>
                  <a:lnTo>
                    <a:pt x="522" y="556"/>
                  </a:lnTo>
                  <a:lnTo>
                    <a:pt x="524" y="551"/>
                  </a:lnTo>
                  <a:lnTo>
                    <a:pt x="525" y="546"/>
                  </a:lnTo>
                  <a:lnTo>
                    <a:pt x="533" y="541"/>
                  </a:lnTo>
                  <a:lnTo>
                    <a:pt x="544" y="542"/>
                  </a:lnTo>
                  <a:lnTo>
                    <a:pt x="543" y="539"/>
                  </a:lnTo>
                  <a:lnTo>
                    <a:pt x="546" y="538"/>
                  </a:lnTo>
                  <a:lnTo>
                    <a:pt x="554" y="530"/>
                  </a:lnTo>
                  <a:lnTo>
                    <a:pt x="560" y="530"/>
                  </a:lnTo>
                  <a:lnTo>
                    <a:pt x="560" y="529"/>
                  </a:lnTo>
                  <a:lnTo>
                    <a:pt x="560" y="523"/>
                  </a:lnTo>
                  <a:lnTo>
                    <a:pt x="557" y="520"/>
                  </a:lnTo>
                  <a:lnTo>
                    <a:pt x="554" y="518"/>
                  </a:lnTo>
                  <a:lnTo>
                    <a:pt x="557" y="505"/>
                  </a:lnTo>
                  <a:lnTo>
                    <a:pt x="557" y="494"/>
                  </a:lnTo>
                  <a:lnTo>
                    <a:pt x="562" y="482"/>
                  </a:lnTo>
                  <a:lnTo>
                    <a:pt x="562" y="481"/>
                  </a:lnTo>
                  <a:lnTo>
                    <a:pt x="566" y="468"/>
                  </a:lnTo>
                  <a:lnTo>
                    <a:pt x="558" y="464"/>
                  </a:lnTo>
                  <a:lnTo>
                    <a:pt x="555" y="469"/>
                  </a:lnTo>
                  <a:lnTo>
                    <a:pt x="551" y="462"/>
                  </a:lnTo>
                  <a:lnTo>
                    <a:pt x="552" y="458"/>
                  </a:lnTo>
                  <a:lnTo>
                    <a:pt x="549" y="446"/>
                  </a:lnTo>
                  <a:lnTo>
                    <a:pt x="551" y="440"/>
                  </a:lnTo>
                  <a:lnTo>
                    <a:pt x="560" y="432"/>
                  </a:lnTo>
                  <a:lnTo>
                    <a:pt x="569" y="427"/>
                  </a:lnTo>
                  <a:lnTo>
                    <a:pt x="575" y="426"/>
                  </a:lnTo>
                  <a:lnTo>
                    <a:pt x="580" y="410"/>
                  </a:lnTo>
                  <a:lnTo>
                    <a:pt x="580" y="406"/>
                  </a:lnTo>
                  <a:lnTo>
                    <a:pt x="584" y="404"/>
                  </a:lnTo>
                  <a:lnTo>
                    <a:pt x="593" y="409"/>
                  </a:lnTo>
                  <a:lnTo>
                    <a:pt x="600" y="403"/>
                  </a:lnTo>
                  <a:lnTo>
                    <a:pt x="608" y="402"/>
                  </a:lnTo>
                  <a:lnTo>
                    <a:pt x="620" y="395"/>
                  </a:lnTo>
                  <a:lnTo>
                    <a:pt x="621" y="395"/>
                  </a:lnTo>
                  <a:lnTo>
                    <a:pt x="624" y="390"/>
                  </a:lnTo>
                  <a:lnTo>
                    <a:pt x="617" y="384"/>
                  </a:lnTo>
                  <a:lnTo>
                    <a:pt x="615" y="388"/>
                  </a:lnTo>
                  <a:lnTo>
                    <a:pt x="614" y="394"/>
                  </a:lnTo>
                  <a:lnTo>
                    <a:pt x="604" y="391"/>
                  </a:lnTo>
                  <a:lnTo>
                    <a:pt x="602" y="385"/>
                  </a:lnTo>
                  <a:lnTo>
                    <a:pt x="603" y="374"/>
                  </a:lnTo>
                  <a:lnTo>
                    <a:pt x="596" y="365"/>
                  </a:lnTo>
                  <a:lnTo>
                    <a:pt x="588" y="366"/>
                  </a:lnTo>
                  <a:lnTo>
                    <a:pt x="588" y="354"/>
                  </a:lnTo>
                  <a:lnTo>
                    <a:pt x="585" y="355"/>
                  </a:lnTo>
                  <a:lnTo>
                    <a:pt x="578" y="355"/>
                  </a:lnTo>
                  <a:lnTo>
                    <a:pt x="576" y="350"/>
                  </a:lnTo>
                  <a:lnTo>
                    <a:pt x="584" y="343"/>
                  </a:lnTo>
                  <a:lnTo>
                    <a:pt x="592" y="342"/>
                  </a:lnTo>
                  <a:lnTo>
                    <a:pt x="594" y="338"/>
                  </a:lnTo>
                  <a:lnTo>
                    <a:pt x="602" y="331"/>
                  </a:lnTo>
                  <a:lnTo>
                    <a:pt x="605" y="331"/>
                  </a:lnTo>
                  <a:lnTo>
                    <a:pt x="605" y="329"/>
                  </a:lnTo>
                  <a:lnTo>
                    <a:pt x="602" y="326"/>
                  </a:lnTo>
                  <a:lnTo>
                    <a:pt x="592" y="320"/>
                  </a:lnTo>
                  <a:lnTo>
                    <a:pt x="596" y="312"/>
                  </a:lnTo>
                  <a:lnTo>
                    <a:pt x="605" y="311"/>
                  </a:lnTo>
                  <a:lnTo>
                    <a:pt x="608" y="312"/>
                  </a:lnTo>
                  <a:lnTo>
                    <a:pt x="612" y="300"/>
                  </a:lnTo>
                  <a:lnTo>
                    <a:pt x="622" y="286"/>
                  </a:lnTo>
                  <a:lnTo>
                    <a:pt x="616" y="275"/>
                  </a:lnTo>
                  <a:lnTo>
                    <a:pt x="618" y="274"/>
                  </a:lnTo>
                  <a:lnTo>
                    <a:pt x="622" y="272"/>
                  </a:lnTo>
                  <a:lnTo>
                    <a:pt x="629" y="268"/>
                  </a:lnTo>
                  <a:lnTo>
                    <a:pt x="630" y="262"/>
                  </a:lnTo>
                  <a:lnTo>
                    <a:pt x="640" y="262"/>
                  </a:lnTo>
                  <a:lnTo>
                    <a:pt x="645" y="256"/>
                  </a:lnTo>
                  <a:lnTo>
                    <a:pt x="647" y="256"/>
                  </a:lnTo>
                  <a:lnTo>
                    <a:pt x="647" y="262"/>
                  </a:lnTo>
                  <a:lnTo>
                    <a:pt x="647" y="263"/>
                  </a:lnTo>
                  <a:lnTo>
                    <a:pt x="652" y="263"/>
                  </a:lnTo>
                  <a:lnTo>
                    <a:pt x="652" y="253"/>
                  </a:lnTo>
                  <a:lnTo>
                    <a:pt x="657" y="254"/>
                  </a:lnTo>
                  <a:lnTo>
                    <a:pt x="662" y="252"/>
                  </a:lnTo>
                  <a:lnTo>
                    <a:pt x="653" y="244"/>
                  </a:lnTo>
                  <a:lnTo>
                    <a:pt x="652" y="241"/>
                  </a:lnTo>
                  <a:lnTo>
                    <a:pt x="645" y="236"/>
                  </a:lnTo>
                  <a:lnTo>
                    <a:pt x="639" y="234"/>
                  </a:lnTo>
                  <a:lnTo>
                    <a:pt x="633" y="235"/>
                  </a:lnTo>
                  <a:lnTo>
                    <a:pt x="633" y="238"/>
                  </a:lnTo>
                  <a:lnTo>
                    <a:pt x="623" y="236"/>
                  </a:lnTo>
                  <a:lnTo>
                    <a:pt x="618" y="241"/>
                  </a:lnTo>
                  <a:lnTo>
                    <a:pt x="617" y="245"/>
                  </a:lnTo>
                  <a:lnTo>
                    <a:pt x="610" y="235"/>
                  </a:lnTo>
                  <a:lnTo>
                    <a:pt x="604" y="238"/>
                  </a:lnTo>
                  <a:lnTo>
                    <a:pt x="596" y="238"/>
                  </a:lnTo>
                  <a:lnTo>
                    <a:pt x="588" y="242"/>
                  </a:lnTo>
                  <a:lnTo>
                    <a:pt x="585" y="239"/>
                  </a:lnTo>
                  <a:lnTo>
                    <a:pt x="580" y="236"/>
                  </a:lnTo>
                  <a:lnTo>
                    <a:pt x="573" y="235"/>
                  </a:lnTo>
                  <a:lnTo>
                    <a:pt x="566" y="235"/>
                  </a:lnTo>
                  <a:lnTo>
                    <a:pt x="557" y="228"/>
                  </a:lnTo>
                  <a:lnTo>
                    <a:pt x="557" y="227"/>
                  </a:lnTo>
                  <a:lnTo>
                    <a:pt x="549" y="223"/>
                  </a:lnTo>
                  <a:lnTo>
                    <a:pt x="549" y="220"/>
                  </a:lnTo>
                  <a:lnTo>
                    <a:pt x="545" y="220"/>
                  </a:lnTo>
                  <a:lnTo>
                    <a:pt x="539" y="218"/>
                  </a:lnTo>
                  <a:lnTo>
                    <a:pt x="532" y="220"/>
                  </a:lnTo>
                  <a:lnTo>
                    <a:pt x="531" y="220"/>
                  </a:lnTo>
                  <a:lnTo>
                    <a:pt x="522" y="214"/>
                  </a:lnTo>
                  <a:lnTo>
                    <a:pt x="518" y="208"/>
                  </a:lnTo>
                  <a:lnTo>
                    <a:pt x="510" y="204"/>
                  </a:lnTo>
                  <a:lnTo>
                    <a:pt x="498" y="197"/>
                  </a:lnTo>
                  <a:lnTo>
                    <a:pt x="500" y="190"/>
                  </a:lnTo>
                  <a:lnTo>
                    <a:pt x="500" y="182"/>
                  </a:lnTo>
                  <a:lnTo>
                    <a:pt x="491" y="176"/>
                  </a:lnTo>
                  <a:lnTo>
                    <a:pt x="494" y="172"/>
                  </a:lnTo>
                  <a:lnTo>
                    <a:pt x="485" y="165"/>
                  </a:lnTo>
                  <a:lnTo>
                    <a:pt x="483" y="159"/>
                  </a:lnTo>
                  <a:lnTo>
                    <a:pt x="484" y="155"/>
                  </a:lnTo>
                  <a:lnTo>
                    <a:pt x="486" y="155"/>
                  </a:lnTo>
                  <a:lnTo>
                    <a:pt x="485" y="151"/>
                  </a:lnTo>
                  <a:lnTo>
                    <a:pt x="491" y="149"/>
                  </a:lnTo>
                  <a:lnTo>
                    <a:pt x="496" y="141"/>
                  </a:lnTo>
                  <a:lnTo>
                    <a:pt x="503" y="129"/>
                  </a:lnTo>
                  <a:lnTo>
                    <a:pt x="508" y="118"/>
                  </a:lnTo>
                  <a:lnTo>
                    <a:pt x="509" y="117"/>
                  </a:lnTo>
                  <a:lnTo>
                    <a:pt x="508" y="115"/>
                  </a:lnTo>
                  <a:lnTo>
                    <a:pt x="500" y="117"/>
                  </a:lnTo>
                  <a:lnTo>
                    <a:pt x="492" y="117"/>
                  </a:lnTo>
                  <a:lnTo>
                    <a:pt x="486" y="121"/>
                  </a:lnTo>
                  <a:lnTo>
                    <a:pt x="482" y="123"/>
                  </a:lnTo>
                  <a:lnTo>
                    <a:pt x="476" y="118"/>
                  </a:lnTo>
                  <a:lnTo>
                    <a:pt x="467" y="119"/>
                  </a:lnTo>
                  <a:lnTo>
                    <a:pt x="472" y="113"/>
                  </a:lnTo>
                  <a:lnTo>
                    <a:pt x="474" y="109"/>
                  </a:lnTo>
                  <a:lnTo>
                    <a:pt x="474" y="105"/>
                  </a:lnTo>
                  <a:lnTo>
                    <a:pt x="473" y="103"/>
                  </a:lnTo>
                  <a:lnTo>
                    <a:pt x="461" y="101"/>
                  </a:lnTo>
                  <a:lnTo>
                    <a:pt x="458" y="106"/>
                  </a:lnTo>
                  <a:lnTo>
                    <a:pt x="453" y="105"/>
                  </a:lnTo>
                  <a:lnTo>
                    <a:pt x="452" y="105"/>
                  </a:lnTo>
                  <a:lnTo>
                    <a:pt x="449" y="102"/>
                  </a:lnTo>
                  <a:lnTo>
                    <a:pt x="443" y="97"/>
                  </a:lnTo>
                  <a:lnTo>
                    <a:pt x="437" y="94"/>
                  </a:lnTo>
                  <a:lnTo>
                    <a:pt x="435" y="93"/>
                  </a:lnTo>
                  <a:lnTo>
                    <a:pt x="436" y="87"/>
                  </a:lnTo>
                  <a:lnTo>
                    <a:pt x="428" y="78"/>
                  </a:lnTo>
                  <a:lnTo>
                    <a:pt x="419" y="87"/>
                  </a:lnTo>
                  <a:lnTo>
                    <a:pt x="418" y="89"/>
                  </a:lnTo>
                  <a:lnTo>
                    <a:pt x="413" y="89"/>
                  </a:lnTo>
                  <a:lnTo>
                    <a:pt x="406" y="90"/>
                  </a:lnTo>
                  <a:lnTo>
                    <a:pt x="402" y="96"/>
                  </a:lnTo>
                  <a:lnTo>
                    <a:pt x="396" y="100"/>
                  </a:lnTo>
                  <a:lnTo>
                    <a:pt x="394" y="103"/>
                  </a:lnTo>
                  <a:lnTo>
                    <a:pt x="390" y="103"/>
                  </a:lnTo>
                  <a:lnTo>
                    <a:pt x="371" y="106"/>
                  </a:lnTo>
                  <a:lnTo>
                    <a:pt x="376" y="113"/>
                  </a:lnTo>
                  <a:lnTo>
                    <a:pt x="388" y="120"/>
                  </a:lnTo>
                  <a:lnTo>
                    <a:pt x="388" y="123"/>
                  </a:lnTo>
                  <a:lnTo>
                    <a:pt x="384" y="124"/>
                  </a:lnTo>
                  <a:lnTo>
                    <a:pt x="372" y="12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2" name="Freeform 83"/>
            <p:cNvSpPr>
              <a:spLocks/>
            </p:cNvSpPr>
            <p:nvPr/>
          </p:nvSpPr>
          <p:spPr bwMode="auto">
            <a:xfrm>
              <a:off x="4426297" y="2720553"/>
              <a:ext cx="536575" cy="658813"/>
            </a:xfrm>
            <a:custGeom>
              <a:avLst/>
              <a:gdLst>
                <a:gd name="T0" fmla="*/ 0 w 338"/>
                <a:gd name="T1" fmla="*/ 2147483647 h 415"/>
                <a:gd name="T2" fmla="*/ 2147483647 w 338"/>
                <a:gd name="T3" fmla="*/ 2147483647 h 415"/>
                <a:gd name="T4" fmla="*/ 2147483647 w 338"/>
                <a:gd name="T5" fmla="*/ 2147483647 h 415"/>
                <a:gd name="T6" fmla="*/ 2147483647 w 338"/>
                <a:gd name="T7" fmla="*/ 2147483647 h 415"/>
                <a:gd name="T8" fmla="*/ 2147483647 w 338"/>
                <a:gd name="T9" fmla="*/ 2147483647 h 415"/>
                <a:gd name="T10" fmla="*/ 2147483647 w 338"/>
                <a:gd name="T11" fmla="*/ 2147483647 h 415"/>
                <a:gd name="T12" fmla="*/ 2147483647 w 338"/>
                <a:gd name="T13" fmla="*/ 2147483647 h 415"/>
                <a:gd name="T14" fmla="*/ 2147483647 w 338"/>
                <a:gd name="T15" fmla="*/ 2147483647 h 415"/>
                <a:gd name="T16" fmla="*/ 2147483647 w 338"/>
                <a:gd name="T17" fmla="*/ 2147483647 h 415"/>
                <a:gd name="T18" fmla="*/ 2147483647 w 338"/>
                <a:gd name="T19" fmla="*/ 2147483647 h 415"/>
                <a:gd name="T20" fmla="*/ 2147483647 w 338"/>
                <a:gd name="T21" fmla="*/ 2147483647 h 415"/>
                <a:gd name="T22" fmla="*/ 2147483647 w 338"/>
                <a:gd name="T23" fmla="*/ 2147483647 h 415"/>
                <a:gd name="T24" fmla="*/ 2147483647 w 338"/>
                <a:gd name="T25" fmla="*/ 2147483647 h 415"/>
                <a:gd name="T26" fmla="*/ 2147483647 w 338"/>
                <a:gd name="T27" fmla="*/ 2147483647 h 415"/>
                <a:gd name="T28" fmla="*/ 2147483647 w 338"/>
                <a:gd name="T29" fmla="*/ 2147483647 h 415"/>
                <a:gd name="T30" fmla="*/ 2147483647 w 338"/>
                <a:gd name="T31" fmla="*/ 2147483647 h 415"/>
                <a:gd name="T32" fmla="*/ 2147483647 w 338"/>
                <a:gd name="T33" fmla="*/ 2147483647 h 415"/>
                <a:gd name="T34" fmla="*/ 2147483647 w 338"/>
                <a:gd name="T35" fmla="*/ 2147483647 h 415"/>
                <a:gd name="T36" fmla="*/ 2147483647 w 338"/>
                <a:gd name="T37" fmla="*/ 2147483647 h 415"/>
                <a:gd name="T38" fmla="*/ 2147483647 w 338"/>
                <a:gd name="T39" fmla="*/ 2147483647 h 415"/>
                <a:gd name="T40" fmla="*/ 2147483647 w 338"/>
                <a:gd name="T41" fmla="*/ 2147483647 h 415"/>
                <a:gd name="T42" fmla="*/ 2147483647 w 338"/>
                <a:gd name="T43" fmla="*/ 2147483647 h 415"/>
                <a:gd name="T44" fmla="*/ 2147483647 w 338"/>
                <a:gd name="T45" fmla="*/ 2147483647 h 415"/>
                <a:gd name="T46" fmla="*/ 2147483647 w 338"/>
                <a:gd name="T47" fmla="*/ 2147483647 h 415"/>
                <a:gd name="T48" fmla="*/ 2147483647 w 338"/>
                <a:gd name="T49" fmla="*/ 2147483647 h 415"/>
                <a:gd name="T50" fmla="*/ 2147483647 w 338"/>
                <a:gd name="T51" fmla="*/ 2147483647 h 415"/>
                <a:gd name="T52" fmla="*/ 2147483647 w 338"/>
                <a:gd name="T53" fmla="*/ 2147483647 h 415"/>
                <a:gd name="T54" fmla="*/ 2147483647 w 338"/>
                <a:gd name="T55" fmla="*/ 2147483647 h 415"/>
                <a:gd name="T56" fmla="*/ 2147483647 w 338"/>
                <a:gd name="T57" fmla="*/ 2147483647 h 415"/>
                <a:gd name="T58" fmla="*/ 2147483647 w 338"/>
                <a:gd name="T59" fmla="*/ 2147483647 h 415"/>
                <a:gd name="T60" fmla="*/ 2147483647 w 338"/>
                <a:gd name="T61" fmla="*/ 2147483647 h 415"/>
                <a:gd name="T62" fmla="*/ 2147483647 w 338"/>
                <a:gd name="T63" fmla="*/ 2147483647 h 415"/>
                <a:gd name="T64" fmla="*/ 2147483647 w 338"/>
                <a:gd name="T65" fmla="*/ 2147483647 h 415"/>
                <a:gd name="T66" fmla="*/ 2147483647 w 338"/>
                <a:gd name="T67" fmla="*/ 2147483647 h 415"/>
                <a:gd name="T68" fmla="*/ 2147483647 w 338"/>
                <a:gd name="T69" fmla="*/ 2147483647 h 415"/>
                <a:gd name="T70" fmla="*/ 2147483647 w 338"/>
                <a:gd name="T71" fmla="*/ 2147483647 h 415"/>
                <a:gd name="T72" fmla="*/ 2147483647 w 338"/>
                <a:gd name="T73" fmla="*/ 2147483647 h 415"/>
                <a:gd name="T74" fmla="*/ 2147483647 w 338"/>
                <a:gd name="T75" fmla="*/ 2147483647 h 415"/>
                <a:gd name="T76" fmla="*/ 2147483647 w 338"/>
                <a:gd name="T77" fmla="*/ 2147483647 h 415"/>
                <a:gd name="T78" fmla="*/ 2147483647 w 338"/>
                <a:gd name="T79" fmla="*/ 2147483647 h 415"/>
                <a:gd name="T80" fmla="*/ 2147483647 w 338"/>
                <a:gd name="T81" fmla="*/ 2147483647 h 415"/>
                <a:gd name="T82" fmla="*/ 2147483647 w 338"/>
                <a:gd name="T83" fmla="*/ 2147483647 h 415"/>
                <a:gd name="T84" fmla="*/ 2147483647 w 338"/>
                <a:gd name="T85" fmla="*/ 2147483647 h 415"/>
                <a:gd name="T86" fmla="*/ 2147483647 w 338"/>
                <a:gd name="T87" fmla="*/ 2147483647 h 415"/>
                <a:gd name="T88" fmla="*/ 2147483647 w 338"/>
                <a:gd name="T89" fmla="*/ 2147483647 h 415"/>
                <a:gd name="T90" fmla="*/ 2147483647 w 338"/>
                <a:gd name="T91" fmla="*/ 2147483647 h 415"/>
                <a:gd name="T92" fmla="*/ 2147483647 w 338"/>
                <a:gd name="T93" fmla="*/ 2147483647 h 415"/>
                <a:gd name="T94" fmla="*/ 2147483647 w 338"/>
                <a:gd name="T95" fmla="*/ 2147483647 h 415"/>
                <a:gd name="T96" fmla="*/ 2147483647 w 338"/>
                <a:gd name="T97" fmla="*/ 2147483647 h 415"/>
                <a:gd name="T98" fmla="*/ 2147483647 w 338"/>
                <a:gd name="T99" fmla="*/ 2147483647 h 415"/>
                <a:gd name="T100" fmla="*/ 2147483647 w 338"/>
                <a:gd name="T101" fmla="*/ 2147483647 h 415"/>
                <a:gd name="T102" fmla="*/ 2147483647 w 338"/>
                <a:gd name="T103" fmla="*/ 2147483647 h 415"/>
                <a:gd name="T104" fmla="*/ 2147483647 w 338"/>
                <a:gd name="T105" fmla="*/ 2147483647 h 415"/>
                <a:gd name="T106" fmla="*/ 2147483647 w 338"/>
                <a:gd name="T107" fmla="*/ 2147483647 h 415"/>
                <a:gd name="T108" fmla="*/ 2147483647 w 338"/>
                <a:gd name="T109" fmla="*/ 2147483647 h 415"/>
                <a:gd name="T110" fmla="*/ 2147483647 w 338"/>
                <a:gd name="T111" fmla="*/ 2147483647 h 41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38" h="415">
                  <a:moveTo>
                    <a:pt x="17" y="246"/>
                  </a:moveTo>
                  <a:lnTo>
                    <a:pt x="17" y="247"/>
                  </a:lnTo>
                  <a:lnTo>
                    <a:pt x="11" y="247"/>
                  </a:lnTo>
                  <a:lnTo>
                    <a:pt x="3" y="255"/>
                  </a:lnTo>
                  <a:lnTo>
                    <a:pt x="0" y="256"/>
                  </a:lnTo>
                  <a:lnTo>
                    <a:pt x="1" y="259"/>
                  </a:lnTo>
                  <a:lnTo>
                    <a:pt x="3" y="261"/>
                  </a:lnTo>
                  <a:lnTo>
                    <a:pt x="9" y="277"/>
                  </a:lnTo>
                  <a:lnTo>
                    <a:pt x="21" y="282"/>
                  </a:lnTo>
                  <a:lnTo>
                    <a:pt x="21" y="285"/>
                  </a:lnTo>
                  <a:lnTo>
                    <a:pt x="19" y="292"/>
                  </a:lnTo>
                  <a:lnTo>
                    <a:pt x="17" y="294"/>
                  </a:lnTo>
                  <a:lnTo>
                    <a:pt x="13" y="295"/>
                  </a:lnTo>
                  <a:lnTo>
                    <a:pt x="8" y="301"/>
                  </a:lnTo>
                  <a:lnTo>
                    <a:pt x="14" y="305"/>
                  </a:lnTo>
                  <a:lnTo>
                    <a:pt x="13" y="309"/>
                  </a:lnTo>
                  <a:lnTo>
                    <a:pt x="29" y="316"/>
                  </a:lnTo>
                  <a:lnTo>
                    <a:pt x="35" y="322"/>
                  </a:lnTo>
                  <a:lnTo>
                    <a:pt x="38" y="321"/>
                  </a:lnTo>
                  <a:lnTo>
                    <a:pt x="45" y="317"/>
                  </a:lnTo>
                  <a:lnTo>
                    <a:pt x="51" y="317"/>
                  </a:lnTo>
                  <a:lnTo>
                    <a:pt x="53" y="316"/>
                  </a:lnTo>
                  <a:lnTo>
                    <a:pt x="57" y="319"/>
                  </a:lnTo>
                  <a:lnTo>
                    <a:pt x="60" y="317"/>
                  </a:lnTo>
                  <a:lnTo>
                    <a:pt x="61" y="318"/>
                  </a:lnTo>
                  <a:lnTo>
                    <a:pt x="66" y="311"/>
                  </a:lnTo>
                  <a:lnTo>
                    <a:pt x="75" y="316"/>
                  </a:lnTo>
                  <a:lnTo>
                    <a:pt x="79" y="319"/>
                  </a:lnTo>
                  <a:lnTo>
                    <a:pt x="83" y="324"/>
                  </a:lnTo>
                  <a:lnTo>
                    <a:pt x="86" y="327"/>
                  </a:lnTo>
                  <a:lnTo>
                    <a:pt x="85" y="329"/>
                  </a:lnTo>
                  <a:lnTo>
                    <a:pt x="84" y="331"/>
                  </a:lnTo>
                  <a:lnTo>
                    <a:pt x="85" y="334"/>
                  </a:lnTo>
                  <a:lnTo>
                    <a:pt x="87" y="337"/>
                  </a:lnTo>
                  <a:lnTo>
                    <a:pt x="85" y="342"/>
                  </a:lnTo>
                  <a:lnTo>
                    <a:pt x="87" y="347"/>
                  </a:lnTo>
                  <a:lnTo>
                    <a:pt x="92" y="351"/>
                  </a:lnTo>
                  <a:lnTo>
                    <a:pt x="95" y="351"/>
                  </a:lnTo>
                  <a:lnTo>
                    <a:pt x="96" y="355"/>
                  </a:lnTo>
                  <a:lnTo>
                    <a:pt x="92" y="358"/>
                  </a:lnTo>
                  <a:lnTo>
                    <a:pt x="95" y="363"/>
                  </a:lnTo>
                  <a:lnTo>
                    <a:pt x="98" y="364"/>
                  </a:lnTo>
                  <a:lnTo>
                    <a:pt x="95" y="366"/>
                  </a:lnTo>
                  <a:lnTo>
                    <a:pt x="97" y="367"/>
                  </a:lnTo>
                  <a:lnTo>
                    <a:pt x="101" y="369"/>
                  </a:lnTo>
                  <a:lnTo>
                    <a:pt x="103" y="371"/>
                  </a:lnTo>
                  <a:lnTo>
                    <a:pt x="98" y="372"/>
                  </a:lnTo>
                  <a:lnTo>
                    <a:pt x="101" y="373"/>
                  </a:lnTo>
                  <a:lnTo>
                    <a:pt x="102" y="373"/>
                  </a:lnTo>
                  <a:lnTo>
                    <a:pt x="108" y="372"/>
                  </a:lnTo>
                  <a:lnTo>
                    <a:pt x="109" y="373"/>
                  </a:lnTo>
                  <a:lnTo>
                    <a:pt x="114" y="378"/>
                  </a:lnTo>
                  <a:lnTo>
                    <a:pt x="122" y="372"/>
                  </a:lnTo>
                  <a:lnTo>
                    <a:pt x="122" y="371"/>
                  </a:lnTo>
                  <a:lnTo>
                    <a:pt x="129" y="372"/>
                  </a:lnTo>
                  <a:lnTo>
                    <a:pt x="131" y="375"/>
                  </a:lnTo>
                  <a:lnTo>
                    <a:pt x="128" y="379"/>
                  </a:lnTo>
                  <a:lnTo>
                    <a:pt x="131" y="381"/>
                  </a:lnTo>
                  <a:lnTo>
                    <a:pt x="132" y="384"/>
                  </a:lnTo>
                  <a:lnTo>
                    <a:pt x="128" y="384"/>
                  </a:lnTo>
                  <a:lnTo>
                    <a:pt x="129" y="395"/>
                  </a:lnTo>
                  <a:lnTo>
                    <a:pt x="139" y="394"/>
                  </a:lnTo>
                  <a:lnTo>
                    <a:pt x="141" y="394"/>
                  </a:lnTo>
                  <a:lnTo>
                    <a:pt x="140" y="400"/>
                  </a:lnTo>
                  <a:lnTo>
                    <a:pt x="135" y="403"/>
                  </a:lnTo>
                  <a:lnTo>
                    <a:pt x="141" y="403"/>
                  </a:lnTo>
                  <a:lnTo>
                    <a:pt x="141" y="405"/>
                  </a:lnTo>
                  <a:lnTo>
                    <a:pt x="146" y="402"/>
                  </a:lnTo>
                  <a:lnTo>
                    <a:pt x="147" y="403"/>
                  </a:lnTo>
                  <a:lnTo>
                    <a:pt x="153" y="402"/>
                  </a:lnTo>
                  <a:lnTo>
                    <a:pt x="153" y="406"/>
                  </a:lnTo>
                  <a:lnTo>
                    <a:pt x="155" y="413"/>
                  </a:lnTo>
                  <a:lnTo>
                    <a:pt x="156" y="415"/>
                  </a:lnTo>
                  <a:lnTo>
                    <a:pt x="163" y="409"/>
                  </a:lnTo>
                  <a:lnTo>
                    <a:pt x="170" y="407"/>
                  </a:lnTo>
                  <a:lnTo>
                    <a:pt x="175" y="402"/>
                  </a:lnTo>
                  <a:lnTo>
                    <a:pt x="176" y="402"/>
                  </a:lnTo>
                  <a:lnTo>
                    <a:pt x="179" y="399"/>
                  </a:lnTo>
                  <a:lnTo>
                    <a:pt x="177" y="394"/>
                  </a:lnTo>
                  <a:lnTo>
                    <a:pt x="180" y="387"/>
                  </a:lnTo>
                  <a:lnTo>
                    <a:pt x="179" y="382"/>
                  </a:lnTo>
                  <a:lnTo>
                    <a:pt x="185" y="381"/>
                  </a:lnTo>
                  <a:lnTo>
                    <a:pt x="187" y="387"/>
                  </a:lnTo>
                  <a:lnTo>
                    <a:pt x="189" y="389"/>
                  </a:lnTo>
                  <a:lnTo>
                    <a:pt x="200" y="384"/>
                  </a:lnTo>
                  <a:lnTo>
                    <a:pt x="203" y="382"/>
                  </a:lnTo>
                  <a:lnTo>
                    <a:pt x="205" y="383"/>
                  </a:lnTo>
                  <a:lnTo>
                    <a:pt x="210" y="379"/>
                  </a:lnTo>
                  <a:lnTo>
                    <a:pt x="203" y="370"/>
                  </a:lnTo>
                  <a:lnTo>
                    <a:pt x="211" y="367"/>
                  </a:lnTo>
                  <a:lnTo>
                    <a:pt x="217" y="366"/>
                  </a:lnTo>
                  <a:lnTo>
                    <a:pt x="217" y="359"/>
                  </a:lnTo>
                  <a:lnTo>
                    <a:pt x="220" y="359"/>
                  </a:lnTo>
                  <a:lnTo>
                    <a:pt x="229" y="359"/>
                  </a:lnTo>
                  <a:lnTo>
                    <a:pt x="238" y="351"/>
                  </a:lnTo>
                  <a:lnTo>
                    <a:pt x="242" y="349"/>
                  </a:lnTo>
                  <a:lnTo>
                    <a:pt x="247" y="349"/>
                  </a:lnTo>
                  <a:lnTo>
                    <a:pt x="243" y="334"/>
                  </a:lnTo>
                  <a:lnTo>
                    <a:pt x="247" y="331"/>
                  </a:lnTo>
                  <a:lnTo>
                    <a:pt x="254" y="335"/>
                  </a:lnTo>
                  <a:lnTo>
                    <a:pt x="261" y="330"/>
                  </a:lnTo>
                  <a:lnTo>
                    <a:pt x="277" y="330"/>
                  </a:lnTo>
                  <a:lnTo>
                    <a:pt x="278" y="325"/>
                  </a:lnTo>
                  <a:lnTo>
                    <a:pt x="280" y="325"/>
                  </a:lnTo>
                  <a:lnTo>
                    <a:pt x="282" y="328"/>
                  </a:lnTo>
                  <a:lnTo>
                    <a:pt x="289" y="329"/>
                  </a:lnTo>
                  <a:lnTo>
                    <a:pt x="298" y="324"/>
                  </a:lnTo>
                  <a:lnTo>
                    <a:pt x="304" y="317"/>
                  </a:lnTo>
                  <a:lnTo>
                    <a:pt x="309" y="321"/>
                  </a:lnTo>
                  <a:lnTo>
                    <a:pt x="313" y="318"/>
                  </a:lnTo>
                  <a:lnTo>
                    <a:pt x="318" y="310"/>
                  </a:lnTo>
                  <a:lnTo>
                    <a:pt x="316" y="307"/>
                  </a:lnTo>
                  <a:lnTo>
                    <a:pt x="320" y="299"/>
                  </a:lnTo>
                  <a:lnTo>
                    <a:pt x="320" y="293"/>
                  </a:lnTo>
                  <a:lnTo>
                    <a:pt x="322" y="286"/>
                  </a:lnTo>
                  <a:lnTo>
                    <a:pt x="321" y="283"/>
                  </a:lnTo>
                  <a:lnTo>
                    <a:pt x="330" y="280"/>
                  </a:lnTo>
                  <a:lnTo>
                    <a:pt x="331" y="280"/>
                  </a:lnTo>
                  <a:lnTo>
                    <a:pt x="332" y="283"/>
                  </a:lnTo>
                  <a:lnTo>
                    <a:pt x="336" y="274"/>
                  </a:lnTo>
                  <a:lnTo>
                    <a:pt x="337" y="274"/>
                  </a:lnTo>
                  <a:lnTo>
                    <a:pt x="336" y="273"/>
                  </a:lnTo>
                  <a:lnTo>
                    <a:pt x="338" y="269"/>
                  </a:lnTo>
                  <a:lnTo>
                    <a:pt x="338" y="265"/>
                  </a:lnTo>
                  <a:lnTo>
                    <a:pt x="331" y="249"/>
                  </a:lnTo>
                  <a:lnTo>
                    <a:pt x="327" y="256"/>
                  </a:lnTo>
                  <a:lnTo>
                    <a:pt x="320" y="258"/>
                  </a:lnTo>
                  <a:lnTo>
                    <a:pt x="318" y="258"/>
                  </a:lnTo>
                  <a:lnTo>
                    <a:pt x="313" y="261"/>
                  </a:lnTo>
                  <a:lnTo>
                    <a:pt x="301" y="241"/>
                  </a:lnTo>
                  <a:lnTo>
                    <a:pt x="296" y="239"/>
                  </a:lnTo>
                  <a:lnTo>
                    <a:pt x="295" y="237"/>
                  </a:lnTo>
                  <a:lnTo>
                    <a:pt x="292" y="238"/>
                  </a:lnTo>
                  <a:lnTo>
                    <a:pt x="286" y="231"/>
                  </a:lnTo>
                  <a:lnTo>
                    <a:pt x="282" y="235"/>
                  </a:lnTo>
                  <a:lnTo>
                    <a:pt x="276" y="237"/>
                  </a:lnTo>
                  <a:lnTo>
                    <a:pt x="274" y="233"/>
                  </a:lnTo>
                  <a:lnTo>
                    <a:pt x="271" y="238"/>
                  </a:lnTo>
                  <a:lnTo>
                    <a:pt x="273" y="239"/>
                  </a:lnTo>
                  <a:lnTo>
                    <a:pt x="271" y="247"/>
                  </a:lnTo>
                  <a:lnTo>
                    <a:pt x="267" y="247"/>
                  </a:lnTo>
                  <a:lnTo>
                    <a:pt x="265" y="240"/>
                  </a:lnTo>
                  <a:lnTo>
                    <a:pt x="267" y="229"/>
                  </a:lnTo>
                  <a:lnTo>
                    <a:pt x="260" y="228"/>
                  </a:lnTo>
                  <a:lnTo>
                    <a:pt x="260" y="225"/>
                  </a:lnTo>
                  <a:lnTo>
                    <a:pt x="260" y="223"/>
                  </a:lnTo>
                  <a:lnTo>
                    <a:pt x="253" y="219"/>
                  </a:lnTo>
                  <a:lnTo>
                    <a:pt x="247" y="216"/>
                  </a:lnTo>
                  <a:lnTo>
                    <a:pt x="249" y="211"/>
                  </a:lnTo>
                  <a:lnTo>
                    <a:pt x="246" y="201"/>
                  </a:lnTo>
                  <a:lnTo>
                    <a:pt x="248" y="196"/>
                  </a:lnTo>
                  <a:lnTo>
                    <a:pt x="250" y="198"/>
                  </a:lnTo>
                  <a:lnTo>
                    <a:pt x="248" y="190"/>
                  </a:lnTo>
                  <a:lnTo>
                    <a:pt x="246" y="185"/>
                  </a:lnTo>
                  <a:lnTo>
                    <a:pt x="248" y="173"/>
                  </a:lnTo>
                  <a:lnTo>
                    <a:pt x="247" y="174"/>
                  </a:lnTo>
                  <a:lnTo>
                    <a:pt x="244" y="165"/>
                  </a:lnTo>
                  <a:lnTo>
                    <a:pt x="238" y="163"/>
                  </a:lnTo>
                  <a:lnTo>
                    <a:pt x="235" y="165"/>
                  </a:lnTo>
                  <a:lnTo>
                    <a:pt x="231" y="156"/>
                  </a:lnTo>
                  <a:lnTo>
                    <a:pt x="237" y="153"/>
                  </a:lnTo>
                  <a:lnTo>
                    <a:pt x="240" y="147"/>
                  </a:lnTo>
                  <a:lnTo>
                    <a:pt x="240" y="133"/>
                  </a:lnTo>
                  <a:lnTo>
                    <a:pt x="238" y="135"/>
                  </a:lnTo>
                  <a:lnTo>
                    <a:pt x="232" y="133"/>
                  </a:lnTo>
                  <a:lnTo>
                    <a:pt x="230" y="121"/>
                  </a:lnTo>
                  <a:lnTo>
                    <a:pt x="231" y="118"/>
                  </a:lnTo>
                  <a:lnTo>
                    <a:pt x="230" y="115"/>
                  </a:lnTo>
                  <a:lnTo>
                    <a:pt x="224" y="115"/>
                  </a:lnTo>
                  <a:lnTo>
                    <a:pt x="222" y="111"/>
                  </a:lnTo>
                  <a:lnTo>
                    <a:pt x="224" y="108"/>
                  </a:lnTo>
                  <a:lnTo>
                    <a:pt x="222" y="94"/>
                  </a:lnTo>
                  <a:lnTo>
                    <a:pt x="219" y="91"/>
                  </a:lnTo>
                  <a:lnTo>
                    <a:pt x="217" y="88"/>
                  </a:lnTo>
                  <a:lnTo>
                    <a:pt x="217" y="84"/>
                  </a:lnTo>
                  <a:lnTo>
                    <a:pt x="214" y="83"/>
                  </a:lnTo>
                  <a:lnTo>
                    <a:pt x="213" y="83"/>
                  </a:lnTo>
                  <a:lnTo>
                    <a:pt x="211" y="78"/>
                  </a:lnTo>
                  <a:lnTo>
                    <a:pt x="212" y="76"/>
                  </a:lnTo>
                  <a:lnTo>
                    <a:pt x="211" y="76"/>
                  </a:lnTo>
                  <a:lnTo>
                    <a:pt x="211" y="75"/>
                  </a:lnTo>
                  <a:lnTo>
                    <a:pt x="217" y="71"/>
                  </a:lnTo>
                  <a:lnTo>
                    <a:pt x="219" y="66"/>
                  </a:lnTo>
                  <a:lnTo>
                    <a:pt x="214" y="60"/>
                  </a:lnTo>
                  <a:lnTo>
                    <a:pt x="218" y="60"/>
                  </a:lnTo>
                  <a:lnTo>
                    <a:pt x="216" y="57"/>
                  </a:lnTo>
                  <a:lnTo>
                    <a:pt x="218" y="54"/>
                  </a:lnTo>
                  <a:lnTo>
                    <a:pt x="216" y="52"/>
                  </a:lnTo>
                  <a:lnTo>
                    <a:pt x="207" y="51"/>
                  </a:lnTo>
                  <a:lnTo>
                    <a:pt x="205" y="54"/>
                  </a:lnTo>
                  <a:lnTo>
                    <a:pt x="203" y="57"/>
                  </a:lnTo>
                  <a:lnTo>
                    <a:pt x="201" y="63"/>
                  </a:lnTo>
                  <a:lnTo>
                    <a:pt x="194" y="61"/>
                  </a:lnTo>
                  <a:lnTo>
                    <a:pt x="186" y="60"/>
                  </a:lnTo>
                  <a:lnTo>
                    <a:pt x="180" y="66"/>
                  </a:lnTo>
                  <a:lnTo>
                    <a:pt x="181" y="64"/>
                  </a:lnTo>
                  <a:lnTo>
                    <a:pt x="171" y="57"/>
                  </a:lnTo>
                  <a:lnTo>
                    <a:pt x="161" y="46"/>
                  </a:lnTo>
                  <a:lnTo>
                    <a:pt x="156" y="39"/>
                  </a:lnTo>
                  <a:lnTo>
                    <a:pt x="151" y="33"/>
                  </a:lnTo>
                  <a:lnTo>
                    <a:pt x="145" y="30"/>
                  </a:lnTo>
                  <a:lnTo>
                    <a:pt x="145" y="34"/>
                  </a:lnTo>
                  <a:lnTo>
                    <a:pt x="140" y="34"/>
                  </a:lnTo>
                  <a:lnTo>
                    <a:pt x="134" y="25"/>
                  </a:lnTo>
                  <a:lnTo>
                    <a:pt x="133" y="28"/>
                  </a:lnTo>
                  <a:lnTo>
                    <a:pt x="131" y="25"/>
                  </a:lnTo>
                  <a:lnTo>
                    <a:pt x="126" y="35"/>
                  </a:lnTo>
                  <a:lnTo>
                    <a:pt x="122" y="35"/>
                  </a:lnTo>
                  <a:lnTo>
                    <a:pt x="122" y="31"/>
                  </a:lnTo>
                  <a:lnTo>
                    <a:pt x="117" y="27"/>
                  </a:lnTo>
                  <a:lnTo>
                    <a:pt x="114" y="31"/>
                  </a:lnTo>
                  <a:lnTo>
                    <a:pt x="108" y="29"/>
                  </a:lnTo>
                  <a:lnTo>
                    <a:pt x="104" y="24"/>
                  </a:lnTo>
                  <a:lnTo>
                    <a:pt x="105" y="21"/>
                  </a:lnTo>
                  <a:lnTo>
                    <a:pt x="111" y="22"/>
                  </a:lnTo>
                  <a:lnTo>
                    <a:pt x="119" y="11"/>
                  </a:lnTo>
                  <a:lnTo>
                    <a:pt x="116" y="5"/>
                  </a:lnTo>
                  <a:lnTo>
                    <a:pt x="119" y="1"/>
                  </a:lnTo>
                  <a:lnTo>
                    <a:pt x="115" y="0"/>
                  </a:lnTo>
                  <a:lnTo>
                    <a:pt x="114" y="4"/>
                  </a:lnTo>
                  <a:lnTo>
                    <a:pt x="109" y="1"/>
                  </a:lnTo>
                  <a:lnTo>
                    <a:pt x="107" y="5"/>
                  </a:lnTo>
                  <a:lnTo>
                    <a:pt x="104" y="5"/>
                  </a:lnTo>
                  <a:lnTo>
                    <a:pt x="103" y="9"/>
                  </a:lnTo>
                  <a:lnTo>
                    <a:pt x="98" y="11"/>
                  </a:lnTo>
                  <a:lnTo>
                    <a:pt x="99" y="9"/>
                  </a:lnTo>
                  <a:lnTo>
                    <a:pt x="90" y="9"/>
                  </a:lnTo>
                  <a:lnTo>
                    <a:pt x="83" y="9"/>
                  </a:lnTo>
                  <a:lnTo>
                    <a:pt x="79" y="3"/>
                  </a:lnTo>
                  <a:lnTo>
                    <a:pt x="69" y="17"/>
                  </a:lnTo>
                  <a:lnTo>
                    <a:pt x="65" y="29"/>
                  </a:lnTo>
                  <a:lnTo>
                    <a:pt x="62" y="28"/>
                  </a:lnTo>
                  <a:lnTo>
                    <a:pt x="53" y="29"/>
                  </a:lnTo>
                  <a:lnTo>
                    <a:pt x="49" y="37"/>
                  </a:lnTo>
                  <a:lnTo>
                    <a:pt x="59" y="43"/>
                  </a:lnTo>
                  <a:lnTo>
                    <a:pt x="62" y="46"/>
                  </a:lnTo>
                  <a:lnTo>
                    <a:pt x="62" y="48"/>
                  </a:lnTo>
                  <a:lnTo>
                    <a:pt x="59" y="48"/>
                  </a:lnTo>
                  <a:lnTo>
                    <a:pt x="51" y="55"/>
                  </a:lnTo>
                  <a:lnTo>
                    <a:pt x="49" y="59"/>
                  </a:lnTo>
                  <a:lnTo>
                    <a:pt x="41" y="60"/>
                  </a:lnTo>
                  <a:lnTo>
                    <a:pt x="33" y="67"/>
                  </a:lnTo>
                  <a:lnTo>
                    <a:pt x="35" y="72"/>
                  </a:lnTo>
                  <a:lnTo>
                    <a:pt x="42" y="72"/>
                  </a:lnTo>
                  <a:lnTo>
                    <a:pt x="45" y="71"/>
                  </a:lnTo>
                  <a:lnTo>
                    <a:pt x="45" y="83"/>
                  </a:lnTo>
                  <a:lnTo>
                    <a:pt x="53" y="82"/>
                  </a:lnTo>
                  <a:lnTo>
                    <a:pt x="60" y="91"/>
                  </a:lnTo>
                  <a:lnTo>
                    <a:pt x="59" y="102"/>
                  </a:lnTo>
                  <a:lnTo>
                    <a:pt x="61" y="108"/>
                  </a:lnTo>
                  <a:lnTo>
                    <a:pt x="71" y="111"/>
                  </a:lnTo>
                  <a:lnTo>
                    <a:pt x="72" y="105"/>
                  </a:lnTo>
                  <a:lnTo>
                    <a:pt x="74" y="101"/>
                  </a:lnTo>
                  <a:lnTo>
                    <a:pt x="81" y="107"/>
                  </a:lnTo>
                  <a:lnTo>
                    <a:pt x="78" y="112"/>
                  </a:lnTo>
                  <a:lnTo>
                    <a:pt x="77" y="112"/>
                  </a:lnTo>
                  <a:lnTo>
                    <a:pt x="65" y="119"/>
                  </a:lnTo>
                  <a:lnTo>
                    <a:pt x="57" y="120"/>
                  </a:lnTo>
                  <a:lnTo>
                    <a:pt x="50" y="126"/>
                  </a:lnTo>
                  <a:lnTo>
                    <a:pt x="41" y="121"/>
                  </a:lnTo>
                  <a:lnTo>
                    <a:pt x="37" y="123"/>
                  </a:lnTo>
                  <a:lnTo>
                    <a:pt x="37" y="127"/>
                  </a:lnTo>
                  <a:lnTo>
                    <a:pt x="32" y="143"/>
                  </a:lnTo>
                  <a:lnTo>
                    <a:pt x="26" y="144"/>
                  </a:lnTo>
                  <a:lnTo>
                    <a:pt x="17" y="149"/>
                  </a:lnTo>
                  <a:lnTo>
                    <a:pt x="8" y="157"/>
                  </a:lnTo>
                  <a:lnTo>
                    <a:pt x="6" y="163"/>
                  </a:lnTo>
                  <a:lnTo>
                    <a:pt x="9" y="175"/>
                  </a:lnTo>
                  <a:lnTo>
                    <a:pt x="8" y="179"/>
                  </a:lnTo>
                  <a:lnTo>
                    <a:pt x="12" y="186"/>
                  </a:lnTo>
                  <a:lnTo>
                    <a:pt x="15" y="181"/>
                  </a:lnTo>
                  <a:lnTo>
                    <a:pt x="23" y="185"/>
                  </a:lnTo>
                  <a:lnTo>
                    <a:pt x="19" y="198"/>
                  </a:lnTo>
                  <a:lnTo>
                    <a:pt x="19" y="199"/>
                  </a:lnTo>
                  <a:lnTo>
                    <a:pt x="14" y="211"/>
                  </a:lnTo>
                  <a:lnTo>
                    <a:pt x="14" y="222"/>
                  </a:lnTo>
                  <a:lnTo>
                    <a:pt x="11" y="235"/>
                  </a:lnTo>
                  <a:lnTo>
                    <a:pt x="14" y="237"/>
                  </a:lnTo>
                  <a:lnTo>
                    <a:pt x="17" y="240"/>
                  </a:lnTo>
                  <a:lnTo>
                    <a:pt x="17" y="24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3" name="Freeform 93"/>
            <p:cNvSpPr>
              <a:spLocks/>
            </p:cNvSpPr>
            <p:nvPr/>
          </p:nvSpPr>
          <p:spPr bwMode="auto">
            <a:xfrm>
              <a:off x="5888385" y="4546178"/>
              <a:ext cx="617537" cy="1168400"/>
            </a:xfrm>
            <a:custGeom>
              <a:avLst/>
              <a:gdLst>
                <a:gd name="T0" fmla="*/ 2147483647 w 389"/>
                <a:gd name="T1" fmla="*/ 2147483647 h 736"/>
                <a:gd name="T2" fmla="*/ 2147483647 w 389"/>
                <a:gd name="T3" fmla="*/ 2147483647 h 736"/>
                <a:gd name="T4" fmla="*/ 2147483647 w 389"/>
                <a:gd name="T5" fmla="*/ 2147483647 h 736"/>
                <a:gd name="T6" fmla="*/ 2147483647 w 389"/>
                <a:gd name="T7" fmla="*/ 2147483647 h 736"/>
                <a:gd name="T8" fmla="*/ 2147483647 w 389"/>
                <a:gd name="T9" fmla="*/ 2147483647 h 736"/>
                <a:gd name="T10" fmla="*/ 2147483647 w 389"/>
                <a:gd name="T11" fmla="*/ 2147483647 h 736"/>
                <a:gd name="T12" fmla="*/ 2147483647 w 389"/>
                <a:gd name="T13" fmla="*/ 2147483647 h 736"/>
                <a:gd name="T14" fmla="*/ 2147483647 w 389"/>
                <a:gd name="T15" fmla="*/ 2147483647 h 736"/>
                <a:gd name="T16" fmla="*/ 2147483647 w 389"/>
                <a:gd name="T17" fmla="*/ 2147483647 h 736"/>
                <a:gd name="T18" fmla="*/ 2147483647 w 389"/>
                <a:gd name="T19" fmla="*/ 2147483647 h 736"/>
                <a:gd name="T20" fmla="*/ 2147483647 w 389"/>
                <a:gd name="T21" fmla="*/ 2147483647 h 736"/>
                <a:gd name="T22" fmla="*/ 2147483647 w 389"/>
                <a:gd name="T23" fmla="*/ 2147483647 h 736"/>
                <a:gd name="T24" fmla="*/ 2147483647 w 389"/>
                <a:gd name="T25" fmla="*/ 2147483647 h 736"/>
                <a:gd name="T26" fmla="*/ 2147483647 w 389"/>
                <a:gd name="T27" fmla="*/ 2147483647 h 736"/>
                <a:gd name="T28" fmla="*/ 2147483647 w 389"/>
                <a:gd name="T29" fmla="*/ 2147483647 h 736"/>
                <a:gd name="T30" fmla="*/ 2147483647 w 389"/>
                <a:gd name="T31" fmla="*/ 2147483647 h 736"/>
                <a:gd name="T32" fmla="*/ 2147483647 w 389"/>
                <a:gd name="T33" fmla="*/ 2147483647 h 736"/>
                <a:gd name="T34" fmla="*/ 2147483647 w 389"/>
                <a:gd name="T35" fmla="*/ 2147483647 h 736"/>
                <a:gd name="T36" fmla="*/ 2147483647 w 389"/>
                <a:gd name="T37" fmla="*/ 2147483647 h 736"/>
                <a:gd name="T38" fmla="*/ 2147483647 w 389"/>
                <a:gd name="T39" fmla="*/ 2147483647 h 736"/>
                <a:gd name="T40" fmla="*/ 2147483647 w 389"/>
                <a:gd name="T41" fmla="*/ 2147483647 h 736"/>
                <a:gd name="T42" fmla="*/ 2147483647 w 389"/>
                <a:gd name="T43" fmla="*/ 2147483647 h 736"/>
                <a:gd name="T44" fmla="*/ 2147483647 w 389"/>
                <a:gd name="T45" fmla="*/ 2147483647 h 736"/>
                <a:gd name="T46" fmla="*/ 2147483647 w 389"/>
                <a:gd name="T47" fmla="*/ 2147483647 h 736"/>
                <a:gd name="T48" fmla="*/ 2147483647 w 389"/>
                <a:gd name="T49" fmla="*/ 2147483647 h 736"/>
                <a:gd name="T50" fmla="*/ 2147483647 w 389"/>
                <a:gd name="T51" fmla="*/ 2147483647 h 736"/>
                <a:gd name="T52" fmla="*/ 2147483647 w 389"/>
                <a:gd name="T53" fmla="*/ 2147483647 h 736"/>
                <a:gd name="T54" fmla="*/ 2147483647 w 389"/>
                <a:gd name="T55" fmla="*/ 2147483647 h 736"/>
                <a:gd name="T56" fmla="*/ 2147483647 w 389"/>
                <a:gd name="T57" fmla="*/ 2147483647 h 736"/>
                <a:gd name="T58" fmla="*/ 2147483647 w 389"/>
                <a:gd name="T59" fmla="*/ 2147483647 h 736"/>
                <a:gd name="T60" fmla="*/ 2147483647 w 389"/>
                <a:gd name="T61" fmla="*/ 2147483647 h 736"/>
                <a:gd name="T62" fmla="*/ 2147483647 w 389"/>
                <a:gd name="T63" fmla="*/ 2147483647 h 736"/>
                <a:gd name="T64" fmla="*/ 2147483647 w 389"/>
                <a:gd name="T65" fmla="*/ 2147483647 h 736"/>
                <a:gd name="T66" fmla="*/ 2147483647 w 389"/>
                <a:gd name="T67" fmla="*/ 2147483647 h 736"/>
                <a:gd name="T68" fmla="*/ 2147483647 w 389"/>
                <a:gd name="T69" fmla="*/ 2147483647 h 736"/>
                <a:gd name="T70" fmla="*/ 2147483647 w 389"/>
                <a:gd name="T71" fmla="*/ 2147483647 h 736"/>
                <a:gd name="T72" fmla="*/ 2147483647 w 389"/>
                <a:gd name="T73" fmla="*/ 2147483647 h 736"/>
                <a:gd name="T74" fmla="*/ 2147483647 w 389"/>
                <a:gd name="T75" fmla="*/ 2147483647 h 736"/>
                <a:gd name="T76" fmla="*/ 2147483647 w 389"/>
                <a:gd name="T77" fmla="*/ 2147483647 h 736"/>
                <a:gd name="T78" fmla="*/ 2147483647 w 389"/>
                <a:gd name="T79" fmla="*/ 2147483647 h 736"/>
                <a:gd name="T80" fmla="*/ 2147483647 w 389"/>
                <a:gd name="T81" fmla="*/ 2147483647 h 736"/>
                <a:gd name="T82" fmla="*/ 2147483647 w 389"/>
                <a:gd name="T83" fmla="*/ 2147483647 h 736"/>
                <a:gd name="T84" fmla="*/ 2147483647 w 389"/>
                <a:gd name="T85" fmla="*/ 2147483647 h 736"/>
                <a:gd name="T86" fmla="*/ 2147483647 w 389"/>
                <a:gd name="T87" fmla="*/ 2147483647 h 736"/>
                <a:gd name="T88" fmla="*/ 2147483647 w 389"/>
                <a:gd name="T89" fmla="*/ 2147483647 h 736"/>
                <a:gd name="T90" fmla="*/ 2147483647 w 389"/>
                <a:gd name="T91" fmla="*/ 2147483647 h 736"/>
                <a:gd name="T92" fmla="*/ 2147483647 w 389"/>
                <a:gd name="T93" fmla="*/ 2147483647 h 736"/>
                <a:gd name="T94" fmla="*/ 2147483647 w 389"/>
                <a:gd name="T95" fmla="*/ 2147483647 h 736"/>
                <a:gd name="T96" fmla="*/ 2147483647 w 389"/>
                <a:gd name="T97" fmla="*/ 2147483647 h 736"/>
                <a:gd name="T98" fmla="*/ 2147483647 w 389"/>
                <a:gd name="T99" fmla="*/ 2147483647 h 736"/>
                <a:gd name="T100" fmla="*/ 2147483647 w 389"/>
                <a:gd name="T101" fmla="*/ 2147483647 h 736"/>
                <a:gd name="T102" fmla="*/ 2147483647 w 389"/>
                <a:gd name="T103" fmla="*/ 2147483647 h 736"/>
                <a:gd name="T104" fmla="*/ 2147483647 w 389"/>
                <a:gd name="T105" fmla="*/ 2147483647 h 736"/>
                <a:gd name="T106" fmla="*/ 2147483647 w 389"/>
                <a:gd name="T107" fmla="*/ 2147483647 h 736"/>
                <a:gd name="T108" fmla="*/ 2147483647 w 389"/>
                <a:gd name="T109" fmla="*/ 2147483647 h 736"/>
                <a:gd name="T110" fmla="*/ 2147483647 w 389"/>
                <a:gd name="T111" fmla="*/ 2147483647 h 736"/>
                <a:gd name="T112" fmla="*/ 2147483647 w 389"/>
                <a:gd name="T113" fmla="*/ 2147483647 h 736"/>
                <a:gd name="T114" fmla="*/ 2147483647 w 389"/>
                <a:gd name="T115" fmla="*/ 2147483647 h 736"/>
                <a:gd name="T116" fmla="*/ 2147483647 w 389"/>
                <a:gd name="T117" fmla="*/ 2147483647 h 736"/>
                <a:gd name="T118" fmla="*/ 2147483647 w 389"/>
                <a:gd name="T119" fmla="*/ 2147483647 h 736"/>
                <a:gd name="T120" fmla="*/ 2147483647 w 389"/>
                <a:gd name="T121" fmla="*/ 2147483647 h 7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89" h="736">
                  <a:moveTo>
                    <a:pt x="344" y="218"/>
                  </a:moveTo>
                  <a:lnTo>
                    <a:pt x="350" y="232"/>
                  </a:lnTo>
                  <a:lnTo>
                    <a:pt x="361" y="241"/>
                  </a:lnTo>
                  <a:lnTo>
                    <a:pt x="376" y="245"/>
                  </a:lnTo>
                  <a:lnTo>
                    <a:pt x="374" y="249"/>
                  </a:lnTo>
                  <a:lnTo>
                    <a:pt x="366" y="272"/>
                  </a:lnTo>
                  <a:lnTo>
                    <a:pt x="365" y="280"/>
                  </a:lnTo>
                  <a:lnTo>
                    <a:pt x="365" y="296"/>
                  </a:lnTo>
                  <a:lnTo>
                    <a:pt x="373" y="307"/>
                  </a:lnTo>
                  <a:lnTo>
                    <a:pt x="374" y="313"/>
                  </a:lnTo>
                  <a:lnTo>
                    <a:pt x="365" y="338"/>
                  </a:lnTo>
                  <a:lnTo>
                    <a:pt x="366" y="349"/>
                  </a:lnTo>
                  <a:lnTo>
                    <a:pt x="371" y="350"/>
                  </a:lnTo>
                  <a:lnTo>
                    <a:pt x="371" y="352"/>
                  </a:lnTo>
                  <a:lnTo>
                    <a:pt x="372" y="361"/>
                  </a:lnTo>
                  <a:lnTo>
                    <a:pt x="384" y="368"/>
                  </a:lnTo>
                  <a:lnTo>
                    <a:pt x="389" y="369"/>
                  </a:lnTo>
                  <a:lnTo>
                    <a:pt x="380" y="375"/>
                  </a:lnTo>
                  <a:lnTo>
                    <a:pt x="379" y="377"/>
                  </a:lnTo>
                  <a:lnTo>
                    <a:pt x="377" y="383"/>
                  </a:lnTo>
                  <a:lnTo>
                    <a:pt x="379" y="392"/>
                  </a:lnTo>
                  <a:lnTo>
                    <a:pt x="377" y="395"/>
                  </a:lnTo>
                  <a:lnTo>
                    <a:pt x="361" y="413"/>
                  </a:lnTo>
                  <a:lnTo>
                    <a:pt x="361" y="409"/>
                  </a:lnTo>
                  <a:lnTo>
                    <a:pt x="349" y="405"/>
                  </a:lnTo>
                  <a:lnTo>
                    <a:pt x="344" y="409"/>
                  </a:lnTo>
                  <a:lnTo>
                    <a:pt x="340" y="406"/>
                  </a:lnTo>
                  <a:lnTo>
                    <a:pt x="334" y="398"/>
                  </a:lnTo>
                  <a:lnTo>
                    <a:pt x="332" y="398"/>
                  </a:lnTo>
                  <a:lnTo>
                    <a:pt x="312" y="401"/>
                  </a:lnTo>
                  <a:lnTo>
                    <a:pt x="307" y="403"/>
                  </a:lnTo>
                  <a:lnTo>
                    <a:pt x="294" y="407"/>
                  </a:lnTo>
                  <a:lnTo>
                    <a:pt x="288" y="410"/>
                  </a:lnTo>
                  <a:lnTo>
                    <a:pt x="268" y="422"/>
                  </a:lnTo>
                  <a:lnTo>
                    <a:pt x="260" y="428"/>
                  </a:lnTo>
                  <a:lnTo>
                    <a:pt x="242" y="439"/>
                  </a:lnTo>
                  <a:lnTo>
                    <a:pt x="236" y="447"/>
                  </a:lnTo>
                  <a:lnTo>
                    <a:pt x="232" y="454"/>
                  </a:lnTo>
                  <a:lnTo>
                    <a:pt x="232" y="457"/>
                  </a:lnTo>
                  <a:lnTo>
                    <a:pt x="229" y="464"/>
                  </a:lnTo>
                  <a:lnTo>
                    <a:pt x="226" y="467"/>
                  </a:lnTo>
                  <a:lnTo>
                    <a:pt x="223" y="473"/>
                  </a:lnTo>
                  <a:lnTo>
                    <a:pt x="227" y="481"/>
                  </a:lnTo>
                  <a:lnTo>
                    <a:pt x="228" y="484"/>
                  </a:lnTo>
                  <a:lnTo>
                    <a:pt x="228" y="488"/>
                  </a:lnTo>
                  <a:lnTo>
                    <a:pt x="228" y="493"/>
                  </a:lnTo>
                  <a:lnTo>
                    <a:pt x="229" y="496"/>
                  </a:lnTo>
                  <a:lnTo>
                    <a:pt x="230" y="507"/>
                  </a:lnTo>
                  <a:lnTo>
                    <a:pt x="232" y="513"/>
                  </a:lnTo>
                  <a:lnTo>
                    <a:pt x="233" y="524"/>
                  </a:lnTo>
                  <a:lnTo>
                    <a:pt x="234" y="542"/>
                  </a:lnTo>
                  <a:lnTo>
                    <a:pt x="235" y="553"/>
                  </a:lnTo>
                  <a:lnTo>
                    <a:pt x="232" y="568"/>
                  </a:lnTo>
                  <a:lnTo>
                    <a:pt x="232" y="569"/>
                  </a:lnTo>
                  <a:lnTo>
                    <a:pt x="226" y="575"/>
                  </a:lnTo>
                  <a:lnTo>
                    <a:pt x="218" y="584"/>
                  </a:lnTo>
                  <a:lnTo>
                    <a:pt x="211" y="592"/>
                  </a:lnTo>
                  <a:lnTo>
                    <a:pt x="201" y="599"/>
                  </a:lnTo>
                  <a:lnTo>
                    <a:pt x="179" y="608"/>
                  </a:lnTo>
                  <a:lnTo>
                    <a:pt x="172" y="611"/>
                  </a:lnTo>
                  <a:lnTo>
                    <a:pt x="171" y="613"/>
                  </a:lnTo>
                  <a:lnTo>
                    <a:pt x="161" y="626"/>
                  </a:lnTo>
                  <a:lnTo>
                    <a:pt x="150" y="641"/>
                  </a:lnTo>
                  <a:lnTo>
                    <a:pt x="149" y="644"/>
                  </a:lnTo>
                  <a:lnTo>
                    <a:pt x="147" y="646"/>
                  </a:lnTo>
                  <a:lnTo>
                    <a:pt x="139" y="657"/>
                  </a:lnTo>
                  <a:lnTo>
                    <a:pt x="131" y="667"/>
                  </a:lnTo>
                  <a:lnTo>
                    <a:pt x="131" y="671"/>
                  </a:lnTo>
                  <a:lnTo>
                    <a:pt x="125" y="703"/>
                  </a:lnTo>
                  <a:lnTo>
                    <a:pt x="123" y="710"/>
                  </a:lnTo>
                  <a:lnTo>
                    <a:pt x="120" y="716"/>
                  </a:lnTo>
                  <a:lnTo>
                    <a:pt x="108" y="734"/>
                  </a:lnTo>
                  <a:lnTo>
                    <a:pt x="93" y="736"/>
                  </a:lnTo>
                  <a:lnTo>
                    <a:pt x="85" y="736"/>
                  </a:lnTo>
                  <a:lnTo>
                    <a:pt x="79" y="734"/>
                  </a:lnTo>
                  <a:lnTo>
                    <a:pt x="66" y="733"/>
                  </a:lnTo>
                  <a:lnTo>
                    <a:pt x="52" y="736"/>
                  </a:lnTo>
                  <a:lnTo>
                    <a:pt x="43" y="736"/>
                  </a:lnTo>
                  <a:lnTo>
                    <a:pt x="36" y="736"/>
                  </a:lnTo>
                  <a:lnTo>
                    <a:pt x="28" y="734"/>
                  </a:lnTo>
                  <a:lnTo>
                    <a:pt x="25" y="733"/>
                  </a:lnTo>
                  <a:lnTo>
                    <a:pt x="16" y="725"/>
                  </a:lnTo>
                  <a:lnTo>
                    <a:pt x="13" y="725"/>
                  </a:lnTo>
                  <a:lnTo>
                    <a:pt x="4" y="711"/>
                  </a:lnTo>
                  <a:lnTo>
                    <a:pt x="1" y="704"/>
                  </a:lnTo>
                  <a:lnTo>
                    <a:pt x="6" y="699"/>
                  </a:lnTo>
                  <a:lnTo>
                    <a:pt x="5" y="689"/>
                  </a:lnTo>
                  <a:lnTo>
                    <a:pt x="4" y="686"/>
                  </a:lnTo>
                  <a:lnTo>
                    <a:pt x="0" y="679"/>
                  </a:lnTo>
                  <a:lnTo>
                    <a:pt x="5" y="669"/>
                  </a:lnTo>
                  <a:lnTo>
                    <a:pt x="6" y="661"/>
                  </a:lnTo>
                  <a:lnTo>
                    <a:pt x="5" y="655"/>
                  </a:lnTo>
                  <a:lnTo>
                    <a:pt x="1" y="641"/>
                  </a:lnTo>
                  <a:lnTo>
                    <a:pt x="3" y="632"/>
                  </a:lnTo>
                  <a:lnTo>
                    <a:pt x="13" y="627"/>
                  </a:lnTo>
                  <a:lnTo>
                    <a:pt x="22" y="625"/>
                  </a:lnTo>
                  <a:lnTo>
                    <a:pt x="30" y="623"/>
                  </a:lnTo>
                  <a:lnTo>
                    <a:pt x="35" y="620"/>
                  </a:lnTo>
                  <a:lnTo>
                    <a:pt x="47" y="609"/>
                  </a:lnTo>
                  <a:lnTo>
                    <a:pt x="48" y="605"/>
                  </a:lnTo>
                  <a:lnTo>
                    <a:pt x="49" y="596"/>
                  </a:lnTo>
                  <a:lnTo>
                    <a:pt x="53" y="587"/>
                  </a:lnTo>
                  <a:lnTo>
                    <a:pt x="58" y="579"/>
                  </a:lnTo>
                  <a:lnTo>
                    <a:pt x="60" y="571"/>
                  </a:lnTo>
                  <a:lnTo>
                    <a:pt x="70" y="553"/>
                  </a:lnTo>
                  <a:lnTo>
                    <a:pt x="71" y="542"/>
                  </a:lnTo>
                  <a:lnTo>
                    <a:pt x="71" y="541"/>
                  </a:lnTo>
                  <a:lnTo>
                    <a:pt x="75" y="530"/>
                  </a:lnTo>
                  <a:lnTo>
                    <a:pt x="66" y="520"/>
                  </a:lnTo>
                  <a:lnTo>
                    <a:pt x="57" y="509"/>
                  </a:lnTo>
                  <a:lnTo>
                    <a:pt x="48" y="502"/>
                  </a:lnTo>
                  <a:lnTo>
                    <a:pt x="55" y="489"/>
                  </a:lnTo>
                  <a:lnTo>
                    <a:pt x="60" y="487"/>
                  </a:lnTo>
                  <a:lnTo>
                    <a:pt x="69" y="483"/>
                  </a:lnTo>
                  <a:lnTo>
                    <a:pt x="82" y="477"/>
                  </a:lnTo>
                  <a:lnTo>
                    <a:pt x="82" y="476"/>
                  </a:lnTo>
                  <a:lnTo>
                    <a:pt x="89" y="470"/>
                  </a:lnTo>
                  <a:lnTo>
                    <a:pt x="90" y="470"/>
                  </a:lnTo>
                  <a:lnTo>
                    <a:pt x="102" y="469"/>
                  </a:lnTo>
                  <a:lnTo>
                    <a:pt x="109" y="470"/>
                  </a:lnTo>
                  <a:lnTo>
                    <a:pt x="119" y="472"/>
                  </a:lnTo>
                  <a:lnTo>
                    <a:pt x="123" y="470"/>
                  </a:lnTo>
                  <a:lnTo>
                    <a:pt x="123" y="472"/>
                  </a:lnTo>
                  <a:lnTo>
                    <a:pt x="127" y="469"/>
                  </a:lnTo>
                  <a:lnTo>
                    <a:pt x="137" y="459"/>
                  </a:lnTo>
                  <a:lnTo>
                    <a:pt x="144" y="441"/>
                  </a:lnTo>
                  <a:lnTo>
                    <a:pt x="147" y="428"/>
                  </a:lnTo>
                  <a:lnTo>
                    <a:pt x="144" y="403"/>
                  </a:lnTo>
                  <a:lnTo>
                    <a:pt x="143" y="400"/>
                  </a:lnTo>
                  <a:lnTo>
                    <a:pt x="142" y="399"/>
                  </a:lnTo>
                  <a:lnTo>
                    <a:pt x="141" y="400"/>
                  </a:lnTo>
                  <a:lnTo>
                    <a:pt x="138" y="399"/>
                  </a:lnTo>
                  <a:lnTo>
                    <a:pt x="131" y="395"/>
                  </a:lnTo>
                  <a:lnTo>
                    <a:pt x="127" y="388"/>
                  </a:lnTo>
                  <a:lnTo>
                    <a:pt x="123" y="376"/>
                  </a:lnTo>
                  <a:lnTo>
                    <a:pt x="118" y="373"/>
                  </a:lnTo>
                  <a:lnTo>
                    <a:pt x="114" y="362"/>
                  </a:lnTo>
                  <a:lnTo>
                    <a:pt x="107" y="327"/>
                  </a:lnTo>
                  <a:lnTo>
                    <a:pt x="107" y="316"/>
                  </a:lnTo>
                  <a:lnTo>
                    <a:pt x="106" y="305"/>
                  </a:lnTo>
                  <a:lnTo>
                    <a:pt x="106" y="292"/>
                  </a:lnTo>
                  <a:lnTo>
                    <a:pt x="105" y="285"/>
                  </a:lnTo>
                  <a:lnTo>
                    <a:pt x="102" y="271"/>
                  </a:lnTo>
                  <a:lnTo>
                    <a:pt x="96" y="250"/>
                  </a:lnTo>
                  <a:lnTo>
                    <a:pt x="89" y="230"/>
                  </a:lnTo>
                  <a:lnTo>
                    <a:pt x="85" y="224"/>
                  </a:lnTo>
                  <a:lnTo>
                    <a:pt x="78" y="213"/>
                  </a:lnTo>
                  <a:lnTo>
                    <a:pt x="67" y="200"/>
                  </a:lnTo>
                  <a:lnTo>
                    <a:pt x="64" y="199"/>
                  </a:lnTo>
                  <a:lnTo>
                    <a:pt x="58" y="187"/>
                  </a:lnTo>
                  <a:lnTo>
                    <a:pt x="57" y="182"/>
                  </a:lnTo>
                  <a:lnTo>
                    <a:pt x="49" y="157"/>
                  </a:lnTo>
                  <a:lnTo>
                    <a:pt x="47" y="154"/>
                  </a:lnTo>
                  <a:lnTo>
                    <a:pt x="45" y="147"/>
                  </a:lnTo>
                  <a:lnTo>
                    <a:pt x="45" y="136"/>
                  </a:lnTo>
                  <a:lnTo>
                    <a:pt x="43" y="131"/>
                  </a:lnTo>
                  <a:lnTo>
                    <a:pt x="42" y="125"/>
                  </a:lnTo>
                  <a:lnTo>
                    <a:pt x="37" y="106"/>
                  </a:lnTo>
                  <a:lnTo>
                    <a:pt x="36" y="103"/>
                  </a:lnTo>
                  <a:lnTo>
                    <a:pt x="35" y="100"/>
                  </a:lnTo>
                  <a:lnTo>
                    <a:pt x="40" y="94"/>
                  </a:lnTo>
                  <a:lnTo>
                    <a:pt x="40" y="91"/>
                  </a:lnTo>
                  <a:lnTo>
                    <a:pt x="34" y="78"/>
                  </a:lnTo>
                  <a:lnTo>
                    <a:pt x="31" y="73"/>
                  </a:lnTo>
                  <a:lnTo>
                    <a:pt x="35" y="64"/>
                  </a:lnTo>
                  <a:lnTo>
                    <a:pt x="37" y="58"/>
                  </a:lnTo>
                  <a:lnTo>
                    <a:pt x="39" y="57"/>
                  </a:lnTo>
                  <a:lnTo>
                    <a:pt x="47" y="46"/>
                  </a:lnTo>
                  <a:lnTo>
                    <a:pt x="55" y="46"/>
                  </a:lnTo>
                  <a:lnTo>
                    <a:pt x="60" y="50"/>
                  </a:lnTo>
                  <a:lnTo>
                    <a:pt x="64" y="49"/>
                  </a:lnTo>
                  <a:lnTo>
                    <a:pt x="66" y="54"/>
                  </a:lnTo>
                  <a:lnTo>
                    <a:pt x="73" y="46"/>
                  </a:lnTo>
                  <a:lnTo>
                    <a:pt x="83" y="50"/>
                  </a:lnTo>
                  <a:lnTo>
                    <a:pt x="88" y="52"/>
                  </a:lnTo>
                  <a:lnTo>
                    <a:pt x="93" y="50"/>
                  </a:lnTo>
                  <a:lnTo>
                    <a:pt x="95" y="49"/>
                  </a:lnTo>
                  <a:lnTo>
                    <a:pt x="99" y="50"/>
                  </a:lnTo>
                  <a:lnTo>
                    <a:pt x="100" y="52"/>
                  </a:lnTo>
                  <a:lnTo>
                    <a:pt x="97" y="55"/>
                  </a:lnTo>
                  <a:lnTo>
                    <a:pt x="95" y="58"/>
                  </a:lnTo>
                  <a:lnTo>
                    <a:pt x="95" y="67"/>
                  </a:lnTo>
                  <a:lnTo>
                    <a:pt x="96" y="70"/>
                  </a:lnTo>
                  <a:lnTo>
                    <a:pt x="102" y="79"/>
                  </a:lnTo>
                  <a:lnTo>
                    <a:pt x="103" y="82"/>
                  </a:lnTo>
                  <a:lnTo>
                    <a:pt x="107" y="81"/>
                  </a:lnTo>
                  <a:lnTo>
                    <a:pt x="115" y="79"/>
                  </a:lnTo>
                  <a:lnTo>
                    <a:pt x="120" y="79"/>
                  </a:lnTo>
                  <a:lnTo>
                    <a:pt x="126" y="79"/>
                  </a:lnTo>
                  <a:lnTo>
                    <a:pt x="131" y="74"/>
                  </a:lnTo>
                  <a:lnTo>
                    <a:pt x="135" y="76"/>
                  </a:lnTo>
                  <a:lnTo>
                    <a:pt x="137" y="78"/>
                  </a:lnTo>
                  <a:lnTo>
                    <a:pt x="144" y="81"/>
                  </a:lnTo>
                  <a:lnTo>
                    <a:pt x="144" y="72"/>
                  </a:lnTo>
                  <a:lnTo>
                    <a:pt x="150" y="72"/>
                  </a:lnTo>
                  <a:lnTo>
                    <a:pt x="160" y="69"/>
                  </a:lnTo>
                  <a:lnTo>
                    <a:pt x="168" y="70"/>
                  </a:lnTo>
                  <a:lnTo>
                    <a:pt x="175" y="79"/>
                  </a:lnTo>
                  <a:lnTo>
                    <a:pt x="179" y="80"/>
                  </a:lnTo>
                  <a:lnTo>
                    <a:pt x="180" y="75"/>
                  </a:lnTo>
                  <a:lnTo>
                    <a:pt x="180" y="74"/>
                  </a:lnTo>
                  <a:lnTo>
                    <a:pt x="174" y="68"/>
                  </a:lnTo>
                  <a:lnTo>
                    <a:pt x="180" y="58"/>
                  </a:lnTo>
                  <a:lnTo>
                    <a:pt x="181" y="56"/>
                  </a:lnTo>
                  <a:lnTo>
                    <a:pt x="185" y="49"/>
                  </a:lnTo>
                  <a:lnTo>
                    <a:pt x="186" y="48"/>
                  </a:lnTo>
                  <a:lnTo>
                    <a:pt x="189" y="38"/>
                  </a:lnTo>
                  <a:lnTo>
                    <a:pt x="190" y="28"/>
                  </a:lnTo>
                  <a:lnTo>
                    <a:pt x="193" y="18"/>
                  </a:lnTo>
                  <a:lnTo>
                    <a:pt x="193" y="6"/>
                  </a:lnTo>
                  <a:lnTo>
                    <a:pt x="196" y="0"/>
                  </a:lnTo>
                  <a:lnTo>
                    <a:pt x="199" y="4"/>
                  </a:lnTo>
                  <a:lnTo>
                    <a:pt x="208" y="3"/>
                  </a:lnTo>
                  <a:lnTo>
                    <a:pt x="214" y="6"/>
                  </a:lnTo>
                  <a:lnTo>
                    <a:pt x="215" y="4"/>
                  </a:lnTo>
                  <a:lnTo>
                    <a:pt x="218" y="4"/>
                  </a:lnTo>
                  <a:lnTo>
                    <a:pt x="222" y="8"/>
                  </a:lnTo>
                  <a:lnTo>
                    <a:pt x="232" y="6"/>
                  </a:lnTo>
                  <a:lnTo>
                    <a:pt x="240" y="4"/>
                  </a:lnTo>
                  <a:lnTo>
                    <a:pt x="246" y="6"/>
                  </a:lnTo>
                  <a:lnTo>
                    <a:pt x="250" y="8"/>
                  </a:lnTo>
                  <a:lnTo>
                    <a:pt x="240" y="24"/>
                  </a:lnTo>
                  <a:lnTo>
                    <a:pt x="240" y="28"/>
                  </a:lnTo>
                  <a:lnTo>
                    <a:pt x="240" y="30"/>
                  </a:lnTo>
                  <a:lnTo>
                    <a:pt x="241" y="38"/>
                  </a:lnTo>
                  <a:lnTo>
                    <a:pt x="245" y="57"/>
                  </a:lnTo>
                  <a:lnTo>
                    <a:pt x="247" y="58"/>
                  </a:lnTo>
                  <a:lnTo>
                    <a:pt x="234" y="78"/>
                  </a:lnTo>
                  <a:lnTo>
                    <a:pt x="233" y="79"/>
                  </a:lnTo>
                  <a:lnTo>
                    <a:pt x="220" y="99"/>
                  </a:lnTo>
                  <a:lnTo>
                    <a:pt x="211" y="115"/>
                  </a:lnTo>
                  <a:lnTo>
                    <a:pt x="211" y="120"/>
                  </a:lnTo>
                  <a:lnTo>
                    <a:pt x="212" y="129"/>
                  </a:lnTo>
                  <a:lnTo>
                    <a:pt x="222" y="139"/>
                  </a:lnTo>
                  <a:lnTo>
                    <a:pt x="222" y="157"/>
                  </a:lnTo>
                  <a:lnTo>
                    <a:pt x="233" y="166"/>
                  </a:lnTo>
                  <a:lnTo>
                    <a:pt x="250" y="172"/>
                  </a:lnTo>
                  <a:lnTo>
                    <a:pt x="275" y="172"/>
                  </a:lnTo>
                  <a:lnTo>
                    <a:pt x="281" y="172"/>
                  </a:lnTo>
                  <a:lnTo>
                    <a:pt x="293" y="183"/>
                  </a:lnTo>
                  <a:lnTo>
                    <a:pt x="296" y="193"/>
                  </a:lnTo>
                  <a:lnTo>
                    <a:pt x="304" y="197"/>
                  </a:lnTo>
                  <a:lnTo>
                    <a:pt x="313" y="205"/>
                  </a:lnTo>
                  <a:lnTo>
                    <a:pt x="320" y="209"/>
                  </a:lnTo>
                  <a:lnTo>
                    <a:pt x="335" y="215"/>
                  </a:lnTo>
                  <a:lnTo>
                    <a:pt x="344" y="218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4" name="Freeform 96"/>
            <p:cNvSpPr>
              <a:spLocks/>
            </p:cNvSpPr>
            <p:nvPr/>
          </p:nvSpPr>
          <p:spPr bwMode="auto">
            <a:xfrm>
              <a:off x="4635847" y="5512966"/>
              <a:ext cx="1262063" cy="868362"/>
            </a:xfrm>
            <a:custGeom>
              <a:avLst/>
              <a:gdLst>
                <a:gd name="T0" fmla="*/ 2147483647 w 795"/>
                <a:gd name="T1" fmla="*/ 2147483647 h 547"/>
                <a:gd name="T2" fmla="*/ 2147483647 w 795"/>
                <a:gd name="T3" fmla="*/ 2147483647 h 547"/>
                <a:gd name="T4" fmla="*/ 2147483647 w 795"/>
                <a:gd name="T5" fmla="*/ 2147483647 h 547"/>
                <a:gd name="T6" fmla="*/ 2147483647 w 795"/>
                <a:gd name="T7" fmla="*/ 2147483647 h 547"/>
                <a:gd name="T8" fmla="*/ 2147483647 w 795"/>
                <a:gd name="T9" fmla="*/ 2147483647 h 547"/>
                <a:gd name="T10" fmla="*/ 2147483647 w 795"/>
                <a:gd name="T11" fmla="*/ 2147483647 h 547"/>
                <a:gd name="T12" fmla="*/ 2147483647 w 795"/>
                <a:gd name="T13" fmla="*/ 2147483647 h 547"/>
                <a:gd name="T14" fmla="*/ 2147483647 w 795"/>
                <a:gd name="T15" fmla="*/ 2147483647 h 547"/>
                <a:gd name="T16" fmla="*/ 2147483647 w 795"/>
                <a:gd name="T17" fmla="*/ 2147483647 h 547"/>
                <a:gd name="T18" fmla="*/ 2147483647 w 795"/>
                <a:gd name="T19" fmla="*/ 2147483647 h 547"/>
                <a:gd name="T20" fmla="*/ 2147483647 w 795"/>
                <a:gd name="T21" fmla="*/ 2147483647 h 547"/>
                <a:gd name="T22" fmla="*/ 2147483647 w 795"/>
                <a:gd name="T23" fmla="*/ 2147483647 h 547"/>
                <a:gd name="T24" fmla="*/ 2147483647 w 795"/>
                <a:gd name="T25" fmla="*/ 2147483647 h 547"/>
                <a:gd name="T26" fmla="*/ 2147483647 w 795"/>
                <a:gd name="T27" fmla="*/ 2147483647 h 547"/>
                <a:gd name="T28" fmla="*/ 2147483647 w 795"/>
                <a:gd name="T29" fmla="*/ 2147483647 h 547"/>
                <a:gd name="T30" fmla="*/ 2147483647 w 795"/>
                <a:gd name="T31" fmla="*/ 2147483647 h 547"/>
                <a:gd name="T32" fmla="*/ 2147483647 w 795"/>
                <a:gd name="T33" fmla="*/ 2147483647 h 547"/>
                <a:gd name="T34" fmla="*/ 2147483647 w 795"/>
                <a:gd name="T35" fmla="*/ 2147483647 h 547"/>
                <a:gd name="T36" fmla="*/ 2147483647 w 795"/>
                <a:gd name="T37" fmla="*/ 2147483647 h 547"/>
                <a:gd name="T38" fmla="*/ 2147483647 w 795"/>
                <a:gd name="T39" fmla="*/ 2147483647 h 547"/>
                <a:gd name="T40" fmla="*/ 2147483647 w 795"/>
                <a:gd name="T41" fmla="*/ 2147483647 h 547"/>
                <a:gd name="T42" fmla="*/ 2147483647 w 795"/>
                <a:gd name="T43" fmla="*/ 2147483647 h 547"/>
                <a:gd name="T44" fmla="*/ 2147483647 w 795"/>
                <a:gd name="T45" fmla="*/ 2147483647 h 547"/>
                <a:gd name="T46" fmla="*/ 2147483647 w 795"/>
                <a:gd name="T47" fmla="*/ 2147483647 h 547"/>
                <a:gd name="T48" fmla="*/ 2147483647 w 795"/>
                <a:gd name="T49" fmla="*/ 2147483647 h 547"/>
                <a:gd name="T50" fmla="*/ 2147483647 w 795"/>
                <a:gd name="T51" fmla="*/ 2147483647 h 547"/>
                <a:gd name="T52" fmla="*/ 2147483647 w 795"/>
                <a:gd name="T53" fmla="*/ 2147483647 h 547"/>
                <a:gd name="T54" fmla="*/ 2147483647 w 795"/>
                <a:gd name="T55" fmla="*/ 2147483647 h 547"/>
                <a:gd name="T56" fmla="*/ 2147483647 w 795"/>
                <a:gd name="T57" fmla="*/ 2147483647 h 547"/>
                <a:gd name="T58" fmla="*/ 2147483647 w 795"/>
                <a:gd name="T59" fmla="*/ 2147483647 h 547"/>
                <a:gd name="T60" fmla="*/ 2147483647 w 795"/>
                <a:gd name="T61" fmla="*/ 2147483647 h 547"/>
                <a:gd name="T62" fmla="*/ 2147483647 w 795"/>
                <a:gd name="T63" fmla="*/ 2147483647 h 547"/>
                <a:gd name="T64" fmla="*/ 2147483647 w 795"/>
                <a:gd name="T65" fmla="*/ 2147483647 h 547"/>
                <a:gd name="T66" fmla="*/ 2147483647 w 795"/>
                <a:gd name="T67" fmla="*/ 2147483647 h 547"/>
                <a:gd name="T68" fmla="*/ 2147483647 w 795"/>
                <a:gd name="T69" fmla="*/ 2147483647 h 547"/>
                <a:gd name="T70" fmla="*/ 2147483647 w 795"/>
                <a:gd name="T71" fmla="*/ 2147483647 h 547"/>
                <a:gd name="T72" fmla="*/ 2147483647 w 795"/>
                <a:gd name="T73" fmla="*/ 2147483647 h 547"/>
                <a:gd name="T74" fmla="*/ 2147483647 w 795"/>
                <a:gd name="T75" fmla="*/ 2147483647 h 547"/>
                <a:gd name="T76" fmla="*/ 2147483647 w 795"/>
                <a:gd name="T77" fmla="*/ 2147483647 h 547"/>
                <a:gd name="T78" fmla="*/ 2147483647 w 795"/>
                <a:gd name="T79" fmla="*/ 2147483647 h 547"/>
                <a:gd name="T80" fmla="*/ 2147483647 w 795"/>
                <a:gd name="T81" fmla="*/ 2147483647 h 547"/>
                <a:gd name="T82" fmla="*/ 2147483647 w 795"/>
                <a:gd name="T83" fmla="*/ 2147483647 h 547"/>
                <a:gd name="T84" fmla="*/ 2147483647 w 795"/>
                <a:gd name="T85" fmla="*/ 2147483647 h 547"/>
                <a:gd name="T86" fmla="*/ 2147483647 w 795"/>
                <a:gd name="T87" fmla="*/ 2147483647 h 547"/>
                <a:gd name="T88" fmla="*/ 2147483647 w 795"/>
                <a:gd name="T89" fmla="*/ 2147483647 h 547"/>
                <a:gd name="T90" fmla="*/ 2147483647 w 795"/>
                <a:gd name="T91" fmla="*/ 2147483647 h 547"/>
                <a:gd name="T92" fmla="*/ 2147483647 w 795"/>
                <a:gd name="T93" fmla="*/ 2147483647 h 547"/>
                <a:gd name="T94" fmla="*/ 2147483647 w 795"/>
                <a:gd name="T95" fmla="*/ 2147483647 h 547"/>
                <a:gd name="T96" fmla="*/ 2147483647 w 795"/>
                <a:gd name="T97" fmla="*/ 2147483647 h 547"/>
                <a:gd name="T98" fmla="*/ 2147483647 w 795"/>
                <a:gd name="T99" fmla="*/ 2147483647 h 547"/>
                <a:gd name="T100" fmla="*/ 2147483647 w 795"/>
                <a:gd name="T101" fmla="*/ 2147483647 h 547"/>
                <a:gd name="T102" fmla="*/ 0 w 795"/>
                <a:gd name="T103" fmla="*/ 2147483647 h 547"/>
                <a:gd name="T104" fmla="*/ 2147483647 w 795"/>
                <a:gd name="T105" fmla="*/ 2147483647 h 547"/>
                <a:gd name="T106" fmla="*/ 2147483647 w 795"/>
                <a:gd name="T107" fmla="*/ 2147483647 h 547"/>
                <a:gd name="T108" fmla="*/ 2147483647 w 795"/>
                <a:gd name="T109" fmla="*/ 2147483647 h 547"/>
                <a:gd name="T110" fmla="*/ 2147483647 w 795"/>
                <a:gd name="T111" fmla="*/ 2147483647 h 547"/>
                <a:gd name="T112" fmla="*/ 2147483647 w 795"/>
                <a:gd name="T113" fmla="*/ 2147483647 h 547"/>
                <a:gd name="T114" fmla="*/ 2147483647 w 795"/>
                <a:gd name="T115" fmla="*/ 2147483647 h 547"/>
                <a:gd name="T116" fmla="*/ 2147483647 w 795"/>
                <a:gd name="T117" fmla="*/ 2147483647 h 547"/>
                <a:gd name="T118" fmla="*/ 2147483647 w 795"/>
                <a:gd name="T119" fmla="*/ 2147483647 h 547"/>
                <a:gd name="T120" fmla="*/ 2147483647 w 795"/>
                <a:gd name="T121" fmla="*/ 2147483647 h 547"/>
                <a:gd name="T122" fmla="*/ 2147483647 w 795"/>
                <a:gd name="T123" fmla="*/ 2147483647 h 5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95" h="547">
                  <a:moveTo>
                    <a:pt x="471" y="429"/>
                  </a:moveTo>
                  <a:lnTo>
                    <a:pt x="483" y="446"/>
                  </a:lnTo>
                  <a:lnTo>
                    <a:pt x="495" y="471"/>
                  </a:lnTo>
                  <a:lnTo>
                    <a:pt x="501" y="492"/>
                  </a:lnTo>
                  <a:lnTo>
                    <a:pt x="511" y="501"/>
                  </a:lnTo>
                  <a:lnTo>
                    <a:pt x="518" y="503"/>
                  </a:lnTo>
                  <a:lnTo>
                    <a:pt x="535" y="506"/>
                  </a:lnTo>
                  <a:lnTo>
                    <a:pt x="546" y="510"/>
                  </a:lnTo>
                  <a:lnTo>
                    <a:pt x="556" y="522"/>
                  </a:lnTo>
                  <a:lnTo>
                    <a:pt x="562" y="524"/>
                  </a:lnTo>
                  <a:lnTo>
                    <a:pt x="574" y="525"/>
                  </a:lnTo>
                  <a:lnTo>
                    <a:pt x="576" y="527"/>
                  </a:lnTo>
                  <a:lnTo>
                    <a:pt x="580" y="528"/>
                  </a:lnTo>
                  <a:lnTo>
                    <a:pt x="590" y="524"/>
                  </a:lnTo>
                  <a:lnTo>
                    <a:pt x="597" y="521"/>
                  </a:lnTo>
                  <a:lnTo>
                    <a:pt x="608" y="521"/>
                  </a:lnTo>
                  <a:lnTo>
                    <a:pt x="624" y="531"/>
                  </a:lnTo>
                  <a:lnTo>
                    <a:pt x="632" y="531"/>
                  </a:lnTo>
                  <a:lnTo>
                    <a:pt x="634" y="529"/>
                  </a:lnTo>
                  <a:lnTo>
                    <a:pt x="644" y="534"/>
                  </a:lnTo>
                  <a:lnTo>
                    <a:pt x="649" y="542"/>
                  </a:lnTo>
                  <a:lnTo>
                    <a:pt x="652" y="545"/>
                  </a:lnTo>
                  <a:lnTo>
                    <a:pt x="654" y="547"/>
                  </a:lnTo>
                  <a:lnTo>
                    <a:pt x="664" y="537"/>
                  </a:lnTo>
                  <a:lnTo>
                    <a:pt x="667" y="540"/>
                  </a:lnTo>
                  <a:lnTo>
                    <a:pt x="668" y="535"/>
                  </a:lnTo>
                  <a:lnTo>
                    <a:pt x="667" y="534"/>
                  </a:lnTo>
                  <a:lnTo>
                    <a:pt x="666" y="531"/>
                  </a:lnTo>
                  <a:lnTo>
                    <a:pt x="663" y="515"/>
                  </a:lnTo>
                  <a:lnTo>
                    <a:pt x="658" y="509"/>
                  </a:lnTo>
                  <a:lnTo>
                    <a:pt x="657" y="501"/>
                  </a:lnTo>
                  <a:lnTo>
                    <a:pt x="658" y="495"/>
                  </a:lnTo>
                  <a:lnTo>
                    <a:pt x="660" y="494"/>
                  </a:lnTo>
                  <a:lnTo>
                    <a:pt x="662" y="479"/>
                  </a:lnTo>
                  <a:lnTo>
                    <a:pt x="668" y="473"/>
                  </a:lnTo>
                  <a:lnTo>
                    <a:pt x="672" y="458"/>
                  </a:lnTo>
                  <a:lnTo>
                    <a:pt x="676" y="456"/>
                  </a:lnTo>
                  <a:lnTo>
                    <a:pt x="681" y="447"/>
                  </a:lnTo>
                  <a:lnTo>
                    <a:pt x="686" y="445"/>
                  </a:lnTo>
                  <a:lnTo>
                    <a:pt x="685" y="443"/>
                  </a:lnTo>
                  <a:lnTo>
                    <a:pt x="690" y="441"/>
                  </a:lnTo>
                  <a:lnTo>
                    <a:pt x="694" y="440"/>
                  </a:lnTo>
                  <a:lnTo>
                    <a:pt x="699" y="439"/>
                  </a:lnTo>
                  <a:lnTo>
                    <a:pt x="698" y="437"/>
                  </a:lnTo>
                  <a:lnTo>
                    <a:pt x="700" y="435"/>
                  </a:lnTo>
                  <a:lnTo>
                    <a:pt x="699" y="433"/>
                  </a:lnTo>
                  <a:lnTo>
                    <a:pt x="700" y="433"/>
                  </a:lnTo>
                  <a:lnTo>
                    <a:pt x="699" y="431"/>
                  </a:lnTo>
                  <a:lnTo>
                    <a:pt x="709" y="426"/>
                  </a:lnTo>
                  <a:lnTo>
                    <a:pt x="712" y="429"/>
                  </a:lnTo>
                  <a:lnTo>
                    <a:pt x="717" y="429"/>
                  </a:lnTo>
                  <a:lnTo>
                    <a:pt x="710" y="417"/>
                  </a:lnTo>
                  <a:lnTo>
                    <a:pt x="706" y="419"/>
                  </a:lnTo>
                  <a:lnTo>
                    <a:pt x="703" y="420"/>
                  </a:lnTo>
                  <a:lnTo>
                    <a:pt x="700" y="413"/>
                  </a:lnTo>
                  <a:lnTo>
                    <a:pt x="704" y="409"/>
                  </a:lnTo>
                  <a:lnTo>
                    <a:pt x="706" y="414"/>
                  </a:lnTo>
                  <a:lnTo>
                    <a:pt x="706" y="409"/>
                  </a:lnTo>
                  <a:lnTo>
                    <a:pt x="708" y="401"/>
                  </a:lnTo>
                  <a:lnTo>
                    <a:pt x="705" y="395"/>
                  </a:lnTo>
                  <a:lnTo>
                    <a:pt x="696" y="395"/>
                  </a:lnTo>
                  <a:lnTo>
                    <a:pt x="692" y="392"/>
                  </a:lnTo>
                  <a:lnTo>
                    <a:pt x="688" y="387"/>
                  </a:lnTo>
                  <a:lnTo>
                    <a:pt x="690" y="381"/>
                  </a:lnTo>
                  <a:lnTo>
                    <a:pt x="693" y="383"/>
                  </a:lnTo>
                  <a:lnTo>
                    <a:pt x="693" y="379"/>
                  </a:lnTo>
                  <a:lnTo>
                    <a:pt x="690" y="380"/>
                  </a:lnTo>
                  <a:lnTo>
                    <a:pt x="685" y="380"/>
                  </a:lnTo>
                  <a:lnTo>
                    <a:pt x="682" y="372"/>
                  </a:lnTo>
                  <a:lnTo>
                    <a:pt x="680" y="368"/>
                  </a:lnTo>
                  <a:lnTo>
                    <a:pt x="679" y="361"/>
                  </a:lnTo>
                  <a:lnTo>
                    <a:pt x="679" y="359"/>
                  </a:lnTo>
                  <a:lnTo>
                    <a:pt x="682" y="356"/>
                  </a:lnTo>
                  <a:lnTo>
                    <a:pt x="681" y="353"/>
                  </a:lnTo>
                  <a:lnTo>
                    <a:pt x="686" y="349"/>
                  </a:lnTo>
                  <a:lnTo>
                    <a:pt x="688" y="353"/>
                  </a:lnTo>
                  <a:lnTo>
                    <a:pt x="690" y="359"/>
                  </a:lnTo>
                  <a:lnTo>
                    <a:pt x="688" y="353"/>
                  </a:lnTo>
                  <a:lnTo>
                    <a:pt x="691" y="350"/>
                  </a:lnTo>
                  <a:lnTo>
                    <a:pt x="694" y="354"/>
                  </a:lnTo>
                  <a:lnTo>
                    <a:pt x="698" y="350"/>
                  </a:lnTo>
                  <a:lnTo>
                    <a:pt x="692" y="344"/>
                  </a:lnTo>
                  <a:lnTo>
                    <a:pt x="686" y="335"/>
                  </a:lnTo>
                  <a:lnTo>
                    <a:pt x="682" y="333"/>
                  </a:lnTo>
                  <a:lnTo>
                    <a:pt x="682" y="337"/>
                  </a:lnTo>
                  <a:lnTo>
                    <a:pt x="678" y="335"/>
                  </a:lnTo>
                  <a:lnTo>
                    <a:pt x="675" y="335"/>
                  </a:lnTo>
                  <a:lnTo>
                    <a:pt x="670" y="331"/>
                  </a:lnTo>
                  <a:lnTo>
                    <a:pt x="660" y="327"/>
                  </a:lnTo>
                  <a:lnTo>
                    <a:pt x="657" y="318"/>
                  </a:lnTo>
                  <a:lnTo>
                    <a:pt x="656" y="312"/>
                  </a:lnTo>
                  <a:lnTo>
                    <a:pt x="656" y="281"/>
                  </a:lnTo>
                  <a:lnTo>
                    <a:pt x="656" y="267"/>
                  </a:lnTo>
                  <a:lnTo>
                    <a:pt x="657" y="266"/>
                  </a:lnTo>
                  <a:lnTo>
                    <a:pt x="663" y="255"/>
                  </a:lnTo>
                  <a:lnTo>
                    <a:pt x="666" y="253"/>
                  </a:lnTo>
                  <a:lnTo>
                    <a:pt x="670" y="248"/>
                  </a:lnTo>
                  <a:lnTo>
                    <a:pt x="676" y="241"/>
                  </a:lnTo>
                  <a:lnTo>
                    <a:pt x="678" y="237"/>
                  </a:lnTo>
                  <a:lnTo>
                    <a:pt x="678" y="221"/>
                  </a:lnTo>
                  <a:lnTo>
                    <a:pt x="684" y="213"/>
                  </a:lnTo>
                  <a:lnTo>
                    <a:pt x="684" y="209"/>
                  </a:lnTo>
                  <a:lnTo>
                    <a:pt x="688" y="196"/>
                  </a:lnTo>
                  <a:lnTo>
                    <a:pt x="685" y="187"/>
                  </a:lnTo>
                  <a:lnTo>
                    <a:pt x="690" y="176"/>
                  </a:lnTo>
                  <a:lnTo>
                    <a:pt x="693" y="170"/>
                  </a:lnTo>
                  <a:lnTo>
                    <a:pt x="698" y="164"/>
                  </a:lnTo>
                  <a:lnTo>
                    <a:pt x="702" y="158"/>
                  </a:lnTo>
                  <a:lnTo>
                    <a:pt x="703" y="154"/>
                  </a:lnTo>
                  <a:lnTo>
                    <a:pt x="704" y="151"/>
                  </a:lnTo>
                  <a:lnTo>
                    <a:pt x="708" y="151"/>
                  </a:lnTo>
                  <a:lnTo>
                    <a:pt x="709" y="149"/>
                  </a:lnTo>
                  <a:lnTo>
                    <a:pt x="708" y="144"/>
                  </a:lnTo>
                  <a:lnTo>
                    <a:pt x="709" y="142"/>
                  </a:lnTo>
                  <a:lnTo>
                    <a:pt x="717" y="132"/>
                  </a:lnTo>
                  <a:lnTo>
                    <a:pt x="718" y="130"/>
                  </a:lnTo>
                  <a:lnTo>
                    <a:pt x="722" y="122"/>
                  </a:lnTo>
                  <a:lnTo>
                    <a:pt x="728" y="114"/>
                  </a:lnTo>
                  <a:lnTo>
                    <a:pt x="729" y="112"/>
                  </a:lnTo>
                  <a:lnTo>
                    <a:pt x="733" y="106"/>
                  </a:lnTo>
                  <a:lnTo>
                    <a:pt x="736" y="102"/>
                  </a:lnTo>
                  <a:lnTo>
                    <a:pt x="742" y="91"/>
                  </a:lnTo>
                  <a:lnTo>
                    <a:pt x="746" y="86"/>
                  </a:lnTo>
                  <a:lnTo>
                    <a:pt x="750" y="84"/>
                  </a:lnTo>
                  <a:lnTo>
                    <a:pt x="762" y="62"/>
                  </a:lnTo>
                  <a:lnTo>
                    <a:pt x="772" y="40"/>
                  </a:lnTo>
                  <a:lnTo>
                    <a:pt x="775" y="35"/>
                  </a:lnTo>
                  <a:lnTo>
                    <a:pt x="774" y="35"/>
                  </a:lnTo>
                  <a:lnTo>
                    <a:pt x="774" y="37"/>
                  </a:lnTo>
                  <a:lnTo>
                    <a:pt x="771" y="37"/>
                  </a:lnTo>
                  <a:lnTo>
                    <a:pt x="776" y="22"/>
                  </a:lnTo>
                  <a:lnTo>
                    <a:pt x="783" y="16"/>
                  </a:lnTo>
                  <a:lnTo>
                    <a:pt x="795" y="11"/>
                  </a:lnTo>
                  <a:lnTo>
                    <a:pt x="789" y="10"/>
                  </a:lnTo>
                  <a:lnTo>
                    <a:pt x="781" y="7"/>
                  </a:lnTo>
                  <a:lnTo>
                    <a:pt x="768" y="0"/>
                  </a:lnTo>
                  <a:lnTo>
                    <a:pt x="762" y="1"/>
                  </a:lnTo>
                  <a:lnTo>
                    <a:pt x="744" y="17"/>
                  </a:lnTo>
                  <a:lnTo>
                    <a:pt x="739" y="19"/>
                  </a:lnTo>
                  <a:lnTo>
                    <a:pt x="738" y="20"/>
                  </a:lnTo>
                  <a:lnTo>
                    <a:pt x="730" y="24"/>
                  </a:lnTo>
                  <a:lnTo>
                    <a:pt x="726" y="26"/>
                  </a:lnTo>
                  <a:lnTo>
                    <a:pt x="722" y="28"/>
                  </a:lnTo>
                  <a:lnTo>
                    <a:pt x="721" y="28"/>
                  </a:lnTo>
                  <a:lnTo>
                    <a:pt x="717" y="28"/>
                  </a:lnTo>
                  <a:lnTo>
                    <a:pt x="716" y="29"/>
                  </a:lnTo>
                  <a:lnTo>
                    <a:pt x="712" y="30"/>
                  </a:lnTo>
                  <a:lnTo>
                    <a:pt x="706" y="31"/>
                  </a:lnTo>
                  <a:lnTo>
                    <a:pt x="702" y="31"/>
                  </a:lnTo>
                  <a:lnTo>
                    <a:pt x="693" y="28"/>
                  </a:lnTo>
                  <a:lnTo>
                    <a:pt x="696" y="17"/>
                  </a:lnTo>
                  <a:lnTo>
                    <a:pt x="693" y="11"/>
                  </a:lnTo>
                  <a:lnTo>
                    <a:pt x="690" y="12"/>
                  </a:lnTo>
                  <a:lnTo>
                    <a:pt x="692" y="16"/>
                  </a:lnTo>
                  <a:lnTo>
                    <a:pt x="693" y="19"/>
                  </a:lnTo>
                  <a:lnTo>
                    <a:pt x="686" y="40"/>
                  </a:lnTo>
                  <a:lnTo>
                    <a:pt x="676" y="49"/>
                  </a:lnTo>
                  <a:lnTo>
                    <a:pt x="663" y="56"/>
                  </a:lnTo>
                  <a:lnTo>
                    <a:pt x="656" y="60"/>
                  </a:lnTo>
                  <a:lnTo>
                    <a:pt x="651" y="58"/>
                  </a:lnTo>
                  <a:lnTo>
                    <a:pt x="648" y="56"/>
                  </a:lnTo>
                  <a:lnTo>
                    <a:pt x="645" y="50"/>
                  </a:lnTo>
                  <a:lnTo>
                    <a:pt x="648" y="53"/>
                  </a:lnTo>
                  <a:lnTo>
                    <a:pt x="645" y="50"/>
                  </a:lnTo>
                  <a:lnTo>
                    <a:pt x="631" y="50"/>
                  </a:lnTo>
                  <a:lnTo>
                    <a:pt x="625" y="48"/>
                  </a:lnTo>
                  <a:lnTo>
                    <a:pt x="614" y="37"/>
                  </a:lnTo>
                  <a:lnTo>
                    <a:pt x="607" y="42"/>
                  </a:lnTo>
                  <a:lnTo>
                    <a:pt x="594" y="46"/>
                  </a:lnTo>
                  <a:lnTo>
                    <a:pt x="588" y="48"/>
                  </a:lnTo>
                  <a:lnTo>
                    <a:pt x="583" y="49"/>
                  </a:lnTo>
                  <a:lnTo>
                    <a:pt x="577" y="49"/>
                  </a:lnTo>
                  <a:lnTo>
                    <a:pt x="572" y="44"/>
                  </a:lnTo>
                  <a:lnTo>
                    <a:pt x="561" y="58"/>
                  </a:lnTo>
                  <a:lnTo>
                    <a:pt x="558" y="64"/>
                  </a:lnTo>
                  <a:lnTo>
                    <a:pt x="549" y="71"/>
                  </a:lnTo>
                  <a:lnTo>
                    <a:pt x="544" y="76"/>
                  </a:lnTo>
                  <a:lnTo>
                    <a:pt x="537" y="77"/>
                  </a:lnTo>
                  <a:lnTo>
                    <a:pt x="536" y="78"/>
                  </a:lnTo>
                  <a:lnTo>
                    <a:pt x="524" y="80"/>
                  </a:lnTo>
                  <a:lnTo>
                    <a:pt x="519" y="84"/>
                  </a:lnTo>
                  <a:lnTo>
                    <a:pt x="500" y="89"/>
                  </a:lnTo>
                  <a:lnTo>
                    <a:pt x="495" y="86"/>
                  </a:lnTo>
                  <a:lnTo>
                    <a:pt x="483" y="92"/>
                  </a:lnTo>
                  <a:lnTo>
                    <a:pt x="481" y="94"/>
                  </a:lnTo>
                  <a:lnTo>
                    <a:pt x="471" y="94"/>
                  </a:lnTo>
                  <a:lnTo>
                    <a:pt x="468" y="96"/>
                  </a:lnTo>
                  <a:lnTo>
                    <a:pt x="465" y="97"/>
                  </a:lnTo>
                  <a:lnTo>
                    <a:pt x="454" y="96"/>
                  </a:lnTo>
                  <a:lnTo>
                    <a:pt x="453" y="96"/>
                  </a:lnTo>
                  <a:lnTo>
                    <a:pt x="433" y="94"/>
                  </a:lnTo>
                  <a:lnTo>
                    <a:pt x="432" y="92"/>
                  </a:lnTo>
                  <a:lnTo>
                    <a:pt x="423" y="91"/>
                  </a:lnTo>
                  <a:lnTo>
                    <a:pt x="414" y="95"/>
                  </a:lnTo>
                  <a:lnTo>
                    <a:pt x="405" y="94"/>
                  </a:lnTo>
                  <a:lnTo>
                    <a:pt x="396" y="86"/>
                  </a:lnTo>
                  <a:lnTo>
                    <a:pt x="392" y="86"/>
                  </a:lnTo>
                  <a:lnTo>
                    <a:pt x="382" y="90"/>
                  </a:lnTo>
                  <a:lnTo>
                    <a:pt x="376" y="90"/>
                  </a:lnTo>
                  <a:lnTo>
                    <a:pt x="370" y="92"/>
                  </a:lnTo>
                  <a:lnTo>
                    <a:pt x="366" y="96"/>
                  </a:lnTo>
                  <a:lnTo>
                    <a:pt x="345" y="106"/>
                  </a:lnTo>
                  <a:lnTo>
                    <a:pt x="333" y="109"/>
                  </a:lnTo>
                  <a:lnTo>
                    <a:pt x="319" y="109"/>
                  </a:lnTo>
                  <a:lnTo>
                    <a:pt x="314" y="104"/>
                  </a:lnTo>
                  <a:lnTo>
                    <a:pt x="318" y="104"/>
                  </a:lnTo>
                  <a:lnTo>
                    <a:pt x="307" y="102"/>
                  </a:lnTo>
                  <a:lnTo>
                    <a:pt x="304" y="102"/>
                  </a:lnTo>
                  <a:lnTo>
                    <a:pt x="291" y="92"/>
                  </a:lnTo>
                  <a:lnTo>
                    <a:pt x="289" y="91"/>
                  </a:lnTo>
                  <a:lnTo>
                    <a:pt x="277" y="83"/>
                  </a:lnTo>
                  <a:lnTo>
                    <a:pt x="273" y="78"/>
                  </a:lnTo>
                  <a:lnTo>
                    <a:pt x="274" y="76"/>
                  </a:lnTo>
                  <a:lnTo>
                    <a:pt x="273" y="65"/>
                  </a:lnTo>
                  <a:lnTo>
                    <a:pt x="272" y="64"/>
                  </a:lnTo>
                  <a:lnTo>
                    <a:pt x="267" y="61"/>
                  </a:lnTo>
                  <a:lnTo>
                    <a:pt x="266" y="62"/>
                  </a:lnTo>
                  <a:lnTo>
                    <a:pt x="260" y="67"/>
                  </a:lnTo>
                  <a:lnTo>
                    <a:pt x="255" y="68"/>
                  </a:lnTo>
                  <a:lnTo>
                    <a:pt x="253" y="71"/>
                  </a:lnTo>
                  <a:lnTo>
                    <a:pt x="253" y="68"/>
                  </a:lnTo>
                  <a:lnTo>
                    <a:pt x="241" y="67"/>
                  </a:lnTo>
                  <a:lnTo>
                    <a:pt x="236" y="65"/>
                  </a:lnTo>
                  <a:lnTo>
                    <a:pt x="234" y="62"/>
                  </a:lnTo>
                  <a:lnTo>
                    <a:pt x="234" y="61"/>
                  </a:lnTo>
                  <a:lnTo>
                    <a:pt x="232" y="60"/>
                  </a:lnTo>
                  <a:lnTo>
                    <a:pt x="231" y="59"/>
                  </a:lnTo>
                  <a:lnTo>
                    <a:pt x="231" y="58"/>
                  </a:lnTo>
                  <a:lnTo>
                    <a:pt x="230" y="58"/>
                  </a:lnTo>
                  <a:lnTo>
                    <a:pt x="231" y="58"/>
                  </a:lnTo>
                  <a:lnTo>
                    <a:pt x="230" y="58"/>
                  </a:lnTo>
                  <a:lnTo>
                    <a:pt x="231" y="55"/>
                  </a:lnTo>
                  <a:lnTo>
                    <a:pt x="232" y="58"/>
                  </a:lnTo>
                  <a:lnTo>
                    <a:pt x="231" y="55"/>
                  </a:lnTo>
                  <a:lnTo>
                    <a:pt x="232" y="53"/>
                  </a:lnTo>
                  <a:lnTo>
                    <a:pt x="234" y="50"/>
                  </a:lnTo>
                  <a:lnTo>
                    <a:pt x="231" y="43"/>
                  </a:lnTo>
                  <a:lnTo>
                    <a:pt x="230" y="38"/>
                  </a:lnTo>
                  <a:lnTo>
                    <a:pt x="229" y="37"/>
                  </a:lnTo>
                  <a:lnTo>
                    <a:pt x="228" y="37"/>
                  </a:lnTo>
                  <a:lnTo>
                    <a:pt x="223" y="35"/>
                  </a:lnTo>
                  <a:lnTo>
                    <a:pt x="222" y="34"/>
                  </a:lnTo>
                  <a:lnTo>
                    <a:pt x="223" y="30"/>
                  </a:lnTo>
                  <a:lnTo>
                    <a:pt x="222" y="30"/>
                  </a:lnTo>
                  <a:lnTo>
                    <a:pt x="219" y="26"/>
                  </a:lnTo>
                  <a:lnTo>
                    <a:pt x="216" y="28"/>
                  </a:lnTo>
                  <a:lnTo>
                    <a:pt x="211" y="31"/>
                  </a:lnTo>
                  <a:lnTo>
                    <a:pt x="208" y="35"/>
                  </a:lnTo>
                  <a:lnTo>
                    <a:pt x="207" y="34"/>
                  </a:lnTo>
                  <a:lnTo>
                    <a:pt x="205" y="35"/>
                  </a:lnTo>
                  <a:lnTo>
                    <a:pt x="202" y="34"/>
                  </a:lnTo>
                  <a:lnTo>
                    <a:pt x="200" y="38"/>
                  </a:lnTo>
                  <a:lnTo>
                    <a:pt x="196" y="42"/>
                  </a:lnTo>
                  <a:lnTo>
                    <a:pt x="195" y="42"/>
                  </a:lnTo>
                  <a:lnTo>
                    <a:pt x="183" y="44"/>
                  </a:lnTo>
                  <a:lnTo>
                    <a:pt x="181" y="41"/>
                  </a:lnTo>
                  <a:lnTo>
                    <a:pt x="176" y="40"/>
                  </a:lnTo>
                  <a:lnTo>
                    <a:pt x="170" y="37"/>
                  </a:lnTo>
                  <a:lnTo>
                    <a:pt x="162" y="43"/>
                  </a:lnTo>
                  <a:lnTo>
                    <a:pt x="162" y="48"/>
                  </a:lnTo>
                  <a:lnTo>
                    <a:pt x="158" y="53"/>
                  </a:lnTo>
                  <a:lnTo>
                    <a:pt x="154" y="54"/>
                  </a:lnTo>
                  <a:lnTo>
                    <a:pt x="159" y="67"/>
                  </a:lnTo>
                  <a:lnTo>
                    <a:pt x="159" y="72"/>
                  </a:lnTo>
                  <a:lnTo>
                    <a:pt x="147" y="79"/>
                  </a:lnTo>
                  <a:lnTo>
                    <a:pt x="135" y="86"/>
                  </a:lnTo>
                  <a:lnTo>
                    <a:pt x="118" y="91"/>
                  </a:lnTo>
                  <a:lnTo>
                    <a:pt x="111" y="90"/>
                  </a:lnTo>
                  <a:lnTo>
                    <a:pt x="109" y="83"/>
                  </a:lnTo>
                  <a:lnTo>
                    <a:pt x="106" y="84"/>
                  </a:lnTo>
                  <a:lnTo>
                    <a:pt x="104" y="82"/>
                  </a:lnTo>
                  <a:lnTo>
                    <a:pt x="94" y="73"/>
                  </a:lnTo>
                  <a:lnTo>
                    <a:pt x="91" y="67"/>
                  </a:lnTo>
                  <a:lnTo>
                    <a:pt x="88" y="58"/>
                  </a:lnTo>
                  <a:lnTo>
                    <a:pt x="88" y="53"/>
                  </a:lnTo>
                  <a:lnTo>
                    <a:pt x="85" y="50"/>
                  </a:lnTo>
                  <a:lnTo>
                    <a:pt x="85" y="41"/>
                  </a:lnTo>
                  <a:lnTo>
                    <a:pt x="77" y="41"/>
                  </a:lnTo>
                  <a:lnTo>
                    <a:pt x="75" y="37"/>
                  </a:lnTo>
                  <a:lnTo>
                    <a:pt x="72" y="42"/>
                  </a:lnTo>
                  <a:lnTo>
                    <a:pt x="77" y="53"/>
                  </a:lnTo>
                  <a:lnTo>
                    <a:pt x="69" y="64"/>
                  </a:lnTo>
                  <a:lnTo>
                    <a:pt x="67" y="65"/>
                  </a:lnTo>
                  <a:lnTo>
                    <a:pt x="62" y="62"/>
                  </a:lnTo>
                  <a:lnTo>
                    <a:pt x="57" y="64"/>
                  </a:lnTo>
                  <a:lnTo>
                    <a:pt x="57" y="67"/>
                  </a:lnTo>
                  <a:lnTo>
                    <a:pt x="54" y="73"/>
                  </a:lnTo>
                  <a:lnTo>
                    <a:pt x="51" y="76"/>
                  </a:lnTo>
                  <a:lnTo>
                    <a:pt x="41" y="78"/>
                  </a:lnTo>
                  <a:lnTo>
                    <a:pt x="36" y="77"/>
                  </a:lnTo>
                  <a:lnTo>
                    <a:pt x="26" y="89"/>
                  </a:lnTo>
                  <a:lnTo>
                    <a:pt x="25" y="91"/>
                  </a:lnTo>
                  <a:lnTo>
                    <a:pt x="24" y="92"/>
                  </a:lnTo>
                  <a:lnTo>
                    <a:pt x="18" y="94"/>
                  </a:lnTo>
                  <a:lnTo>
                    <a:pt x="17" y="95"/>
                  </a:lnTo>
                  <a:lnTo>
                    <a:pt x="24" y="96"/>
                  </a:lnTo>
                  <a:lnTo>
                    <a:pt x="20" y="97"/>
                  </a:lnTo>
                  <a:lnTo>
                    <a:pt x="20" y="101"/>
                  </a:lnTo>
                  <a:lnTo>
                    <a:pt x="20" y="102"/>
                  </a:lnTo>
                  <a:lnTo>
                    <a:pt x="17" y="106"/>
                  </a:lnTo>
                  <a:lnTo>
                    <a:pt x="17" y="108"/>
                  </a:lnTo>
                  <a:lnTo>
                    <a:pt x="15" y="119"/>
                  </a:lnTo>
                  <a:lnTo>
                    <a:pt x="13" y="122"/>
                  </a:lnTo>
                  <a:lnTo>
                    <a:pt x="7" y="130"/>
                  </a:lnTo>
                  <a:lnTo>
                    <a:pt x="11" y="132"/>
                  </a:lnTo>
                  <a:lnTo>
                    <a:pt x="9" y="134"/>
                  </a:lnTo>
                  <a:lnTo>
                    <a:pt x="14" y="142"/>
                  </a:lnTo>
                  <a:lnTo>
                    <a:pt x="9" y="149"/>
                  </a:lnTo>
                  <a:lnTo>
                    <a:pt x="9" y="156"/>
                  </a:lnTo>
                  <a:lnTo>
                    <a:pt x="3" y="163"/>
                  </a:lnTo>
                  <a:lnTo>
                    <a:pt x="3" y="160"/>
                  </a:lnTo>
                  <a:lnTo>
                    <a:pt x="0" y="166"/>
                  </a:lnTo>
                  <a:lnTo>
                    <a:pt x="1" y="172"/>
                  </a:lnTo>
                  <a:lnTo>
                    <a:pt x="1" y="170"/>
                  </a:lnTo>
                  <a:lnTo>
                    <a:pt x="3" y="172"/>
                  </a:lnTo>
                  <a:lnTo>
                    <a:pt x="9" y="182"/>
                  </a:lnTo>
                  <a:lnTo>
                    <a:pt x="9" y="190"/>
                  </a:lnTo>
                  <a:lnTo>
                    <a:pt x="9" y="194"/>
                  </a:lnTo>
                  <a:lnTo>
                    <a:pt x="24" y="212"/>
                  </a:lnTo>
                  <a:lnTo>
                    <a:pt x="35" y="212"/>
                  </a:lnTo>
                  <a:lnTo>
                    <a:pt x="45" y="221"/>
                  </a:lnTo>
                  <a:lnTo>
                    <a:pt x="54" y="237"/>
                  </a:lnTo>
                  <a:lnTo>
                    <a:pt x="55" y="240"/>
                  </a:lnTo>
                  <a:lnTo>
                    <a:pt x="62" y="246"/>
                  </a:lnTo>
                  <a:lnTo>
                    <a:pt x="84" y="239"/>
                  </a:lnTo>
                  <a:lnTo>
                    <a:pt x="112" y="239"/>
                  </a:lnTo>
                  <a:lnTo>
                    <a:pt x="116" y="240"/>
                  </a:lnTo>
                  <a:lnTo>
                    <a:pt x="120" y="240"/>
                  </a:lnTo>
                  <a:lnTo>
                    <a:pt x="132" y="245"/>
                  </a:lnTo>
                  <a:lnTo>
                    <a:pt x="139" y="253"/>
                  </a:lnTo>
                  <a:lnTo>
                    <a:pt x="145" y="265"/>
                  </a:lnTo>
                  <a:lnTo>
                    <a:pt x="147" y="266"/>
                  </a:lnTo>
                  <a:lnTo>
                    <a:pt x="153" y="265"/>
                  </a:lnTo>
                  <a:lnTo>
                    <a:pt x="165" y="265"/>
                  </a:lnTo>
                  <a:lnTo>
                    <a:pt x="176" y="267"/>
                  </a:lnTo>
                  <a:lnTo>
                    <a:pt x="184" y="270"/>
                  </a:lnTo>
                  <a:lnTo>
                    <a:pt x="190" y="277"/>
                  </a:lnTo>
                  <a:lnTo>
                    <a:pt x="196" y="283"/>
                  </a:lnTo>
                  <a:lnTo>
                    <a:pt x="207" y="297"/>
                  </a:lnTo>
                  <a:lnTo>
                    <a:pt x="207" y="300"/>
                  </a:lnTo>
                  <a:lnTo>
                    <a:pt x="210" y="301"/>
                  </a:lnTo>
                  <a:lnTo>
                    <a:pt x="213" y="302"/>
                  </a:lnTo>
                  <a:lnTo>
                    <a:pt x="217" y="306"/>
                  </a:lnTo>
                  <a:lnTo>
                    <a:pt x="223" y="311"/>
                  </a:lnTo>
                  <a:lnTo>
                    <a:pt x="230" y="314"/>
                  </a:lnTo>
                  <a:lnTo>
                    <a:pt x="243" y="324"/>
                  </a:lnTo>
                  <a:lnTo>
                    <a:pt x="249" y="331"/>
                  </a:lnTo>
                  <a:lnTo>
                    <a:pt x="254" y="333"/>
                  </a:lnTo>
                  <a:lnTo>
                    <a:pt x="261" y="335"/>
                  </a:lnTo>
                  <a:lnTo>
                    <a:pt x="268" y="335"/>
                  </a:lnTo>
                  <a:lnTo>
                    <a:pt x="272" y="337"/>
                  </a:lnTo>
                  <a:lnTo>
                    <a:pt x="274" y="335"/>
                  </a:lnTo>
                  <a:lnTo>
                    <a:pt x="277" y="336"/>
                  </a:lnTo>
                  <a:lnTo>
                    <a:pt x="286" y="344"/>
                  </a:lnTo>
                  <a:lnTo>
                    <a:pt x="295" y="353"/>
                  </a:lnTo>
                  <a:lnTo>
                    <a:pt x="302" y="361"/>
                  </a:lnTo>
                  <a:lnTo>
                    <a:pt x="304" y="367"/>
                  </a:lnTo>
                  <a:lnTo>
                    <a:pt x="322" y="378"/>
                  </a:lnTo>
                  <a:lnTo>
                    <a:pt x="328" y="383"/>
                  </a:lnTo>
                  <a:lnTo>
                    <a:pt x="345" y="384"/>
                  </a:lnTo>
                  <a:lnTo>
                    <a:pt x="346" y="385"/>
                  </a:lnTo>
                  <a:lnTo>
                    <a:pt x="352" y="392"/>
                  </a:lnTo>
                  <a:lnTo>
                    <a:pt x="358" y="398"/>
                  </a:lnTo>
                  <a:lnTo>
                    <a:pt x="373" y="399"/>
                  </a:lnTo>
                  <a:lnTo>
                    <a:pt x="374" y="399"/>
                  </a:lnTo>
                  <a:lnTo>
                    <a:pt x="379" y="396"/>
                  </a:lnTo>
                  <a:lnTo>
                    <a:pt x="397" y="396"/>
                  </a:lnTo>
                  <a:lnTo>
                    <a:pt x="410" y="395"/>
                  </a:lnTo>
                  <a:lnTo>
                    <a:pt x="416" y="397"/>
                  </a:lnTo>
                  <a:lnTo>
                    <a:pt x="438" y="404"/>
                  </a:lnTo>
                  <a:lnTo>
                    <a:pt x="457" y="416"/>
                  </a:lnTo>
                  <a:lnTo>
                    <a:pt x="471" y="429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5" name="Freeform 114"/>
            <p:cNvSpPr>
              <a:spLocks/>
            </p:cNvSpPr>
            <p:nvPr/>
          </p:nvSpPr>
          <p:spPr bwMode="auto">
            <a:xfrm>
              <a:off x="5699472" y="6360691"/>
              <a:ext cx="1588" cy="1587"/>
            </a:xfrm>
            <a:custGeom>
              <a:avLst/>
              <a:gdLst>
                <a:gd name="T0" fmla="*/ 0 w 1"/>
                <a:gd name="T1" fmla="*/ 2147483647 h 1"/>
                <a:gd name="T2" fmla="*/ 0 w 1"/>
                <a:gd name="T3" fmla="*/ 0 h 1"/>
                <a:gd name="T4" fmla="*/ 0 w 1"/>
                <a:gd name="T5" fmla="*/ 2147483647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6" name="Freeform 117"/>
            <p:cNvSpPr>
              <a:spLocks/>
            </p:cNvSpPr>
            <p:nvPr/>
          </p:nvSpPr>
          <p:spPr bwMode="auto">
            <a:xfrm>
              <a:off x="5616922" y="3596853"/>
              <a:ext cx="1403350" cy="1133475"/>
            </a:xfrm>
            <a:custGeom>
              <a:avLst/>
              <a:gdLst>
                <a:gd name="T0" fmla="*/ 2147483647 w 884"/>
                <a:gd name="T1" fmla="*/ 2147483647 h 714"/>
                <a:gd name="T2" fmla="*/ 2147483647 w 884"/>
                <a:gd name="T3" fmla="*/ 2147483647 h 714"/>
                <a:gd name="T4" fmla="*/ 2147483647 w 884"/>
                <a:gd name="T5" fmla="*/ 2147483647 h 714"/>
                <a:gd name="T6" fmla="*/ 2147483647 w 884"/>
                <a:gd name="T7" fmla="*/ 2147483647 h 714"/>
                <a:gd name="T8" fmla="*/ 2147483647 w 884"/>
                <a:gd name="T9" fmla="*/ 2147483647 h 714"/>
                <a:gd name="T10" fmla="*/ 2147483647 w 884"/>
                <a:gd name="T11" fmla="*/ 2147483647 h 714"/>
                <a:gd name="T12" fmla="*/ 2147483647 w 884"/>
                <a:gd name="T13" fmla="*/ 2147483647 h 714"/>
                <a:gd name="T14" fmla="*/ 2147483647 w 884"/>
                <a:gd name="T15" fmla="*/ 2147483647 h 714"/>
                <a:gd name="T16" fmla="*/ 2147483647 w 884"/>
                <a:gd name="T17" fmla="*/ 2147483647 h 714"/>
                <a:gd name="T18" fmla="*/ 2147483647 w 884"/>
                <a:gd name="T19" fmla="*/ 2147483647 h 714"/>
                <a:gd name="T20" fmla="*/ 2147483647 w 884"/>
                <a:gd name="T21" fmla="*/ 2147483647 h 714"/>
                <a:gd name="T22" fmla="*/ 2147483647 w 884"/>
                <a:gd name="T23" fmla="*/ 2147483647 h 714"/>
                <a:gd name="T24" fmla="*/ 2147483647 w 884"/>
                <a:gd name="T25" fmla="*/ 2147483647 h 714"/>
                <a:gd name="T26" fmla="*/ 2147483647 w 884"/>
                <a:gd name="T27" fmla="*/ 2147483647 h 714"/>
                <a:gd name="T28" fmla="*/ 2147483647 w 884"/>
                <a:gd name="T29" fmla="*/ 2147483647 h 714"/>
                <a:gd name="T30" fmla="*/ 2147483647 w 884"/>
                <a:gd name="T31" fmla="*/ 2147483647 h 714"/>
                <a:gd name="T32" fmla="*/ 2147483647 w 884"/>
                <a:gd name="T33" fmla="*/ 2147483647 h 714"/>
                <a:gd name="T34" fmla="*/ 2147483647 w 884"/>
                <a:gd name="T35" fmla="*/ 2147483647 h 714"/>
                <a:gd name="T36" fmla="*/ 2147483647 w 884"/>
                <a:gd name="T37" fmla="*/ 2147483647 h 714"/>
                <a:gd name="T38" fmla="*/ 2147483647 w 884"/>
                <a:gd name="T39" fmla="*/ 2147483647 h 714"/>
                <a:gd name="T40" fmla="*/ 2147483647 w 884"/>
                <a:gd name="T41" fmla="*/ 2147483647 h 714"/>
                <a:gd name="T42" fmla="*/ 2147483647 w 884"/>
                <a:gd name="T43" fmla="*/ 2147483647 h 714"/>
                <a:gd name="T44" fmla="*/ 2147483647 w 884"/>
                <a:gd name="T45" fmla="*/ 2147483647 h 714"/>
                <a:gd name="T46" fmla="*/ 2147483647 w 884"/>
                <a:gd name="T47" fmla="*/ 2147483647 h 714"/>
                <a:gd name="T48" fmla="*/ 2147483647 w 884"/>
                <a:gd name="T49" fmla="*/ 2147483647 h 714"/>
                <a:gd name="T50" fmla="*/ 2147483647 w 884"/>
                <a:gd name="T51" fmla="*/ 2147483647 h 714"/>
                <a:gd name="T52" fmla="*/ 2147483647 w 884"/>
                <a:gd name="T53" fmla="*/ 2147483647 h 714"/>
                <a:gd name="T54" fmla="*/ 2147483647 w 884"/>
                <a:gd name="T55" fmla="*/ 2147483647 h 714"/>
                <a:gd name="T56" fmla="*/ 2147483647 w 884"/>
                <a:gd name="T57" fmla="*/ 2147483647 h 714"/>
                <a:gd name="T58" fmla="*/ 2147483647 w 884"/>
                <a:gd name="T59" fmla="*/ 2147483647 h 714"/>
                <a:gd name="T60" fmla="*/ 2147483647 w 884"/>
                <a:gd name="T61" fmla="*/ 2147483647 h 714"/>
                <a:gd name="T62" fmla="*/ 2147483647 w 884"/>
                <a:gd name="T63" fmla="*/ 2147483647 h 714"/>
                <a:gd name="T64" fmla="*/ 2147483647 w 884"/>
                <a:gd name="T65" fmla="*/ 2147483647 h 714"/>
                <a:gd name="T66" fmla="*/ 2147483647 w 884"/>
                <a:gd name="T67" fmla="*/ 2147483647 h 714"/>
                <a:gd name="T68" fmla="*/ 2147483647 w 884"/>
                <a:gd name="T69" fmla="*/ 2147483647 h 714"/>
                <a:gd name="T70" fmla="*/ 2147483647 w 884"/>
                <a:gd name="T71" fmla="*/ 2147483647 h 714"/>
                <a:gd name="T72" fmla="*/ 2147483647 w 884"/>
                <a:gd name="T73" fmla="*/ 2147483647 h 714"/>
                <a:gd name="T74" fmla="*/ 2147483647 w 884"/>
                <a:gd name="T75" fmla="*/ 2147483647 h 714"/>
                <a:gd name="T76" fmla="*/ 2147483647 w 884"/>
                <a:gd name="T77" fmla="*/ 2147483647 h 714"/>
                <a:gd name="T78" fmla="*/ 2147483647 w 884"/>
                <a:gd name="T79" fmla="*/ 2147483647 h 714"/>
                <a:gd name="T80" fmla="*/ 2147483647 w 884"/>
                <a:gd name="T81" fmla="*/ 2147483647 h 714"/>
                <a:gd name="T82" fmla="*/ 2147483647 w 884"/>
                <a:gd name="T83" fmla="*/ 2147483647 h 714"/>
                <a:gd name="T84" fmla="*/ 2147483647 w 884"/>
                <a:gd name="T85" fmla="*/ 2147483647 h 714"/>
                <a:gd name="T86" fmla="*/ 2147483647 w 884"/>
                <a:gd name="T87" fmla="*/ 2147483647 h 714"/>
                <a:gd name="T88" fmla="*/ 2147483647 w 884"/>
                <a:gd name="T89" fmla="*/ 2147483647 h 714"/>
                <a:gd name="T90" fmla="*/ 2147483647 w 884"/>
                <a:gd name="T91" fmla="*/ 2147483647 h 714"/>
                <a:gd name="T92" fmla="*/ 2147483647 w 884"/>
                <a:gd name="T93" fmla="*/ 2147483647 h 714"/>
                <a:gd name="T94" fmla="*/ 2147483647 w 884"/>
                <a:gd name="T95" fmla="*/ 2147483647 h 714"/>
                <a:gd name="T96" fmla="*/ 2147483647 w 884"/>
                <a:gd name="T97" fmla="*/ 2147483647 h 714"/>
                <a:gd name="T98" fmla="*/ 2147483647 w 884"/>
                <a:gd name="T99" fmla="*/ 2147483647 h 714"/>
                <a:gd name="T100" fmla="*/ 2147483647 w 884"/>
                <a:gd name="T101" fmla="*/ 2147483647 h 714"/>
                <a:gd name="T102" fmla="*/ 2147483647 w 884"/>
                <a:gd name="T103" fmla="*/ 2147483647 h 714"/>
                <a:gd name="T104" fmla="*/ 2147483647 w 884"/>
                <a:gd name="T105" fmla="*/ 2147483647 h 714"/>
                <a:gd name="T106" fmla="*/ 2147483647 w 884"/>
                <a:gd name="T107" fmla="*/ 2147483647 h 714"/>
                <a:gd name="T108" fmla="*/ 2147483647 w 884"/>
                <a:gd name="T109" fmla="*/ 2147483647 h 714"/>
                <a:gd name="T110" fmla="*/ 2147483647 w 884"/>
                <a:gd name="T111" fmla="*/ 2147483647 h 714"/>
                <a:gd name="T112" fmla="*/ 2147483647 w 884"/>
                <a:gd name="T113" fmla="*/ 2147483647 h 714"/>
                <a:gd name="T114" fmla="*/ 2147483647 w 884"/>
                <a:gd name="T115" fmla="*/ 2147483647 h 714"/>
                <a:gd name="T116" fmla="*/ 2147483647 w 884"/>
                <a:gd name="T117" fmla="*/ 2147483647 h 714"/>
                <a:gd name="T118" fmla="*/ 2147483647 w 884"/>
                <a:gd name="T119" fmla="*/ 2147483647 h 714"/>
                <a:gd name="T120" fmla="*/ 2147483647 w 884"/>
                <a:gd name="T121" fmla="*/ 2147483647 h 714"/>
                <a:gd name="T122" fmla="*/ 2147483647 w 884"/>
                <a:gd name="T123" fmla="*/ 2147483647 h 714"/>
                <a:gd name="T124" fmla="*/ 2147483647 w 884"/>
                <a:gd name="T125" fmla="*/ 2147483647 h 7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84" h="714">
                  <a:moveTo>
                    <a:pt x="779" y="474"/>
                  </a:moveTo>
                  <a:lnTo>
                    <a:pt x="791" y="484"/>
                  </a:lnTo>
                  <a:lnTo>
                    <a:pt x="808" y="493"/>
                  </a:lnTo>
                  <a:lnTo>
                    <a:pt x="823" y="509"/>
                  </a:lnTo>
                  <a:lnTo>
                    <a:pt x="831" y="517"/>
                  </a:lnTo>
                  <a:lnTo>
                    <a:pt x="831" y="518"/>
                  </a:lnTo>
                  <a:lnTo>
                    <a:pt x="848" y="536"/>
                  </a:lnTo>
                  <a:lnTo>
                    <a:pt x="859" y="547"/>
                  </a:lnTo>
                  <a:lnTo>
                    <a:pt x="861" y="552"/>
                  </a:lnTo>
                  <a:lnTo>
                    <a:pt x="863" y="556"/>
                  </a:lnTo>
                  <a:lnTo>
                    <a:pt x="865" y="560"/>
                  </a:lnTo>
                  <a:lnTo>
                    <a:pt x="869" y="572"/>
                  </a:lnTo>
                  <a:lnTo>
                    <a:pt x="869" y="581"/>
                  </a:lnTo>
                  <a:lnTo>
                    <a:pt x="875" y="595"/>
                  </a:lnTo>
                  <a:lnTo>
                    <a:pt x="883" y="601"/>
                  </a:lnTo>
                  <a:lnTo>
                    <a:pt x="880" y="605"/>
                  </a:lnTo>
                  <a:lnTo>
                    <a:pt x="884" y="611"/>
                  </a:lnTo>
                  <a:lnTo>
                    <a:pt x="874" y="620"/>
                  </a:lnTo>
                  <a:lnTo>
                    <a:pt x="873" y="631"/>
                  </a:lnTo>
                  <a:lnTo>
                    <a:pt x="863" y="637"/>
                  </a:lnTo>
                  <a:lnTo>
                    <a:pt x="861" y="644"/>
                  </a:lnTo>
                  <a:lnTo>
                    <a:pt x="859" y="646"/>
                  </a:lnTo>
                  <a:lnTo>
                    <a:pt x="855" y="654"/>
                  </a:lnTo>
                  <a:lnTo>
                    <a:pt x="854" y="659"/>
                  </a:lnTo>
                  <a:lnTo>
                    <a:pt x="851" y="677"/>
                  </a:lnTo>
                  <a:lnTo>
                    <a:pt x="853" y="679"/>
                  </a:lnTo>
                  <a:lnTo>
                    <a:pt x="853" y="690"/>
                  </a:lnTo>
                  <a:lnTo>
                    <a:pt x="851" y="691"/>
                  </a:lnTo>
                  <a:lnTo>
                    <a:pt x="851" y="703"/>
                  </a:lnTo>
                  <a:lnTo>
                    <a:pt x="848" y="712"/>
                  </a:lnTo>
                  <a:lnTo>
                    <a:pt x="845" y="714"/>
                  </a:lnTo>
                  <a:lnTo>
                    <a:pt x="845" y="713"/>
                  </a:lnTo>
                  <a:lnTo>
                    <a:pt x="841" y="714"/>
                  </a:lnTo>
                  <a:lnTo>
                    <a:pt x="833" y="709"/>
                  </a:lnTo>
                  <a:lnTo>
                    <a:pt x="826" y="703"/>
                  </a:lnTo>
                  <a:lnTo>
                    <a:pt x="820" y="700"/>
                  </a:lnTo>
                  <a:lnTo>
                    <a:pt x="812" y="700"/>
                  </a:lnTo>
                  <a:lnTo>
                    <a:pt x="802" y="696"/>
                  </a:lnTo>
                  <a:lnTo>
                    <a:pt x="790" y="690"/>
                  </a:lnTo>
                  <a:lnTo>
                    <a:pt x="776" y="678"/>
                  </a:lnTo>
                  <a:lnTo>
                    <a:pt x="766" y="666"/>
                  </a:lnTo>
                  <a:lnTo>
                    <a:pt x="760" y="656"/>
                  </a:lnTo>
                  <a:lnTo>
                    <a:pt x="758" y="655"/>
                  </a:lnTo>
                  <a:lnTo>
                    <a:pt x="753" y="646"/>
                  </a:lnTo>
                  <a:lnTo>
                    <a:pt x="757" y="647"/>
                  </a:lnTo>
                  <a:lnTo>
                    <a:pt x="760" y="638"/>
                  </a:lnTo>
                  <a:lnTo>
                    <a:pt x="754" y="629"/>
                  </a:lnTo>
                  <a:lnTo>
                    <a:pt x="748" y="628"/>
                  </a:lnTo>
                  <a:lnTo>
                    <a:pt x="752" y="625"/>
                  </a:lnTo>
                  <a:lnTo>
                    <a:pt x="758" y="616"/>
                  </a:lnTo>
                  <a:lnTo>
                    <a:pt x="755" y="607"/>
                  </a:lnTo>
                  <a:lnTo>
                    <a:pt x="755" y="606"/>
                  </a:lnTo>
                  <a:lnTo>
                    <a:pt x="753" y="601"/>
                  </a:lnTo>
                  <a:lnTo>
                    <a:pt x="747" y="596"/>
                  </a:lnTo>
                  <a:lnTo>
                    <a:pt x="741" y="589"/>
                  </a:lnTo>
                  <a:lnTo>
                    <a:pt x="735" y="578"/>
                  </a:lnTo>
                  <a:lnTo>
                    <a:pt x="736" y="570"/>
                  </a:lnTo>
                  <a:lnTo>
                    <a:pt x="730" y="563"/>
                  </a:lnTo>
                  <a:lnTo>
                    <a:pt x="734" y="565"/>
                  </a:lnTo>
                  <a:lnTo>
                    <a:pt x="729" y="559"/>
                  </a:lnTo>
                  <a:lnTo>
                    <a:pt x="724" y="554"/>
                  </a:lnTo>
                  <a:lnTo>
                    <a:pt x="722" y="552"/>
                  </a:lnTo>
                  <a:lnTo>
                    <a:pt x="715" y="551"/>
                  </a:lnTo>
                  <a:lnTo>
                    <a:pt x="698" y="547"/>
                  </a:lnTo>
                  <a:lnTo>
                    <a:pt x="688" y="546"/>
                  </a:lnTo>
                  <a:lnTo>
                    <a:pt x="659" y="546"/>
                  </a:lnTo>
                  <a:lnTo>
                    <a:pt x="633" y="547"/>
                  </a:lnTo>
                  <a:lnTo>
                    <a:pt x="633" y="545"/>
                  </a:lnTo>
                  <a:lnTo>
                    <a:pt x="625" y="541"/>
                  </a:lnTo>
                  <a:lnTo>
                    <a:pt x="622" y="540"/>
                  </a:lnTo>
                  <a:lnTo>
                    <a:pt x="615" y="535"/>
                  </a:lnTo>
                  <a:lnTo>
                    <a:pt x="610" y="535"/>
                  </a:lnTo>
                  <a:lnTo>
                    <a:pt x="604" y="533"/>
                  </a:lnTo>
                  <a:lnTo>
                    <a:pt x="603" y="532"/>
                  </a:lnTo>
                  <a:lnTo>
                    <a:pt x="592" y="526"/>
                  </a:lnTo>
                  <a:lnTo>
                    <a:pt x="590" y="526"/>
                  </a:lnTo>
                  <a:lnTo>
                    <a:pt x="584" y="521"/>
                  </a:lnTo>
                  <a:lnTo>
                    <a:pt x="579" y="520"/>
                  </a:lnTo>
                  <a:lnTo>
                    <a:pt x="578" y="518"/>
                  </a:lnTo>
                  <a:lnTo>
                    <a:pt x="566" y="511"/>
                  </a:lnTo>
                  <a:lnTo>
                    <a:pt x="560" y="510"/>
                  </a:lnTo>
                  <a:lnTo>
                    <a:pt x="560" y="508"/>
                  </a:lnTo>
                  <a:lnTo>
                    <a:pt x="567" y="504"/>
                  </a:lnTo>
                  <a:lnTo>
                    <a:pt x="571" y="496"/>
                  </a:lnTo>
                  <a:lnTo>
                    <a:pt x="565" y="487"/>
                  </a:lnTo>
                  <a:lnTo>
                    <a:pt x="554" y="487"/>
                  </a:lnTo>
                  <a:lnTo>
                    <a:pt x="553" y="481"/>
                  </a:lnTo>
                  <a:lnTo>
                    <a:pt x="541" y="474"/>
                  </a:lnTo>
                  <a:lnTo>
                    <a:pt x="524" y="474"/>
                  </a:lnTo>
                  <a:lnTo>
                    <a:pt x="507" y="482"/>
                  </a:lnTo>
                  <a:lnTo>
                    <a:pt x="487" y="499"/>
                  </a:lnTo>
                  <a:lnTo>
                    <a:pt x="476" y="514"/>
                  </a:lnTo>
                  <a:lnTo>
                    <a:pt x="472" y="512"/>
                  </a:lnTo>
                  <a:lnTo>
                    <a:pt x="471" y="510"/>
                  </a:lnTo>
                  <a:lnTo>
                    <a:pt x="469" y="509"/>
                  </a:lnTo>
                  <a:lnTo>
                    <a:pt x="464" y="503"/>
                  </a:lnTo>
                  <a:lnTo>
                    <a:pt x="461" y="499"/>
                  </a:lnTo>
                  <a:lnTo>
                    <a:pt x="458" y="491"/>
                  </a:lnTo>
                  <a:lnTo>
                    <a:pt x="452" y="488"/>
                  </a:lnTo>
                  <a:lnTo>
                    <a:pt x="451" y="488"/>
                  </a:lnTo>
                  <a:lnTo>
                    <a:pt x="446" y="491"/>
                  </a:lnTo>
                  <a:lnTo>
                    <a:pt x="441" y="487"/>
                  </a:lnTo>
                  <a:lnTo>
                    <a:pt x="443" y="478"/>
                  </a:lnTo>
                  <a:lnTo>
                    <a:pt x="440" y="473"/>
                  </a:lnTo>
                  <a:lnTo>
                    <a:pt x="440" y="469"/>
                  </a:lnTo>
                  <a:lnTo>
                    <a:pt x="436" y="463"/>
                  </a:lnTo>
                  <a:lnTo>
                    <a:pt x="439" y="452"/>
                  </a:lnTo>
                  <a:lnTo>
                    <a:pt x="437" y="449"/>
                  </a:lnTo>
                  <a:lnTo>
                    <a:pt x="442" y="446"/>
                  </a:lnTo>
                  <a:lnTo>
                    <a:pt x="437" y="436"/>
                  </a:lnTo>
                  <a:lnTo>
                    <a:pt x="441" y="418"/>
                  </a:lnTo>
                  <a:lnTo>
                    <a:pt x="437" y="416"/>
                  </a:lnTo>
                  <a:lnTo>
                    <a:pt x="434" y="413"/>
                  </a:lnTo>
                  <a:lnTo>
                    <a:pt x="437" y="410"/>
                  </a:lnTo>
                  <a:lnTo>
                    <a:pt x="440" y="409"/>
                  </a:lnTo>
                  <a:lnTo>
                    <a:pt x="425" y="397"/>
                  </a:lnTo>
                  <a:lnTo>
                    <a:pt x="425" y="401"/>
                  </a:lnTo>
                  <a:lnTo>
                    <a:pt x="423" y="402"/>
                  </a:lnTo>
                  <a:lnTo>
                    <a:pt x="423" y="400"/>
                  </a:lnTo>
                  <a:lnTo>
                    <a:pt x="422" y="398"/>
                  </a:lnTo>
                  <a:lnTo>
                    <a:pt x="419" y="400"/>
                  </a:lnTo>
                  <a:lnTo>
                    <a:pt x="419" y="397"/>
                  </a:lnTo>
                  <a:lnTo>
                    <a:pt x="417" y="397"/>
                  </a:lnTo>
                  <a:lnTo>
                    <a:pt x="409" y="396"/>
                  </a:lnTo>
                  <a:lnTo>
                    <a:pt x="406" y="392"/>
                  </a:lnTo>
                  <a:lnTo>
                    <a:pt x="403" y="395"/>
                  </a:lnTo>
                  <a:lnTo>
                    <a:pt x="404" y="397"/>
                  </a:lnTo>
                  <a:lnTo>
                    <a:pt x="404" y="401"/>
                  </a:lnTo>
                  <a:lnTo>
                    <a:pt x="403" y="400"/>
                  </a:lnTo>
                  <a:lnTo>
                    <a:pt x="403" y="401"/>
                  </a:lnTo>
                  <a:lnTo>
                    <a:pt x="400" y="395"/>
                  </a:lnTo>
                  <a:lnTo>
                    <a:pt x="397" y="395"/>
                  </a:lnTo>
                  <a:lnTo>
                    <a:pt x="395" y="396"/>
                  </a:lnTo>
                  <a:lnTo>
                    <a:pt x="394" y="398"/>
                  </a:lnTo>
                  <a:lnTo>
                    <a:pt x="395" y="402"/>
                  </a:lnTo>
                  <a:lnTo>
                    <a:pt x="395" y="404"/>
                  </a:lnTo>
                  <a:lnTo>
                    <a:pt x="389" y="402"/>
                  </a:lnTo>
                  <a:lnTo>
                    <a:pt x="391" y="401"/>
                  </a:lnTo>
                  <a:lnTo>
                    <a:pt x="389" y="397"/>
                  </a:lnTo>
                  <a:lnTo>
                    <a:pt x="386" y="394"/>
                  </a:lnTo>
                  <a:lnTo>
                    <a:pt x="383" y="397"/>
                  </a:lnTo>
                  <a:lnTo>
                    <a:pt x="368" y="413"/>
                  </a:lnTo>
                  <a:lnTo>
                    <a:pt x="364" y="413"/>
                  </a:lnTo>
                  <a:lnTo>
                    <a:pt x="361" y="412"/>
                  </a:lnTo>
                  <a:lnTo>
                    <a:pt x="358" y="404"/>
                  </a:lnTo>
                  <a:lnTo>
                    <a:pt x="349" y="397"/>
                  </a:lnTo>
                  <a:lnTo>
                    <a:pt x="342" y="389"/>
                  </a:lnTo>
                  <a:lnTo>
                    <a:pt x="331" y="380"/>
                  </a:lnTo>
                  <a:lnTo>
                    <a:pt x="325" y="371"/>
                  </a:lnTo>
                  <a:lnTo>
                    <a:pt x="322" y="368"/>
                  </a:lnTo>
                  <a:lnTo>
                    <a:pt x="318" y="354"/>
                  </a:lnTo>
                  <a:lnTo>
                    <a:pt x="313" y="342"/>
                  </a:lnTo>
                  <a:lnTo>
                    <a:pt x="304" y="338"/>
                  </a:lnTo>
                  <a:lnTo>
                    <a:pt x="298" y="340"/>
                  </a:lnTo>
                  <a:lnTo>
                    <a:pt x="292" y="348"/>
                  </a:lnTo>
                  <a:lnTo>
                    <a:pt x="288" y="343"/>
                  </a:lnTo>
                  <a:lnTo>
                    <a:pt x="267" y="332"/>
                  </a:lnTo>
                  <a:lnTo>
                    <a:pt x="256" y="328"/>
                  </a:lnTo>
                  <a:lnTo>
                    <a:pt x="255" y="323"/>
                  </a:lnTo>
                  <a:lnTo>
                    <a:pt x="265" y="323"/>
                  </a:lnTo>
                  <a:lnTo>
                    <a:pt x="271" y="312"/>
                  </a:lnTo>
                  <a:lnTo>
                    <a:pt x="270" y="306"/>
                  </a:lnTo>
                  <a:lnTo>
                    <a:pt x="272" y="305"/>
                  </a:lnTo>
                  <a:lnTo>
                    <a:pt x="272" y="301"/>
                  </a:lnTo>
                  <a:lnTo>
                    <a:pt x="264" y="294"/>
                  </a:lnTo>
                  <a:lnTo>
                    <a:pt x="262" y="296"/>
                  </a:lnTo>
                  <a:lnTo>
                    <a:pt x="259" y="289"/>
                  </a:lnTo>
                  <a:lnTo>
                    <a:pt x="259" y="284"/>
                  </a:lnTo>
                  <a:lnTo>
                    <a:pt x="252" y="283"/>
                  </a:lnTo>
                  <a:lnTo>
                    <a:pt x="252" y="278"/>
                  </a:lnTo>
                  <a:lnTo>
                    <a:pt x="247" y="276"/>
                  </a:lnTo>
                  <a:lnTo>
                    <a:pt x="246" y="278"/>
                  </a:lnTo>
                  <a:lnTo>
                    <a:pt x="238" y="272"/>
                  </a:lnTo>
                  <a:lnTo>
                    <a:pt x="236" y="274"/>
                  </a:lnTo>
                  <a:lnTo>
                    <a:pt x="232" y="268"/>
                  </a:lnTo>
                  <a:lnTo>
                    <a:pt x="231" y="269"/>
                  </a:lnTo>
                  <a:lnTo>
                    <a:pt x="230" y="270"/>
                  </a:lnTo>
                  <a:lnTo>
                    <a:pt x="226" y="270"/>
                  </a:lnTo>
                  <a:lnTo>
                    <a:pt x="224" y="272"/>
                  </a:lnTo>
                  <a:lnTo>
                    <a:pt x="222" y="271"/>
                  </a:lnTo>
                  <a:lnTo>
                    <a:pt x="219" y="276"/>
                  </a:lnTo>
                  <a:lnTo>
                    <a:pt x="214" y="277"/>
                  </a:lnTo>
                  <a:lnTo>
                    <a:pt x="213" y="284"/>
                  </a:lnTo>
                  <a:lnTo>
                    <a:pt x="205" y="287"/>
                  </a:lnTo>
                  <a:lnTo>
                    <a:pt x="201" y="283"/>
                  </a:lnTo>
                  <a:lnTo>
                    <a:pt x="198" y="282"/>
                  </a:lnTo>
                  <a:lnTo>
                    <a:pt x="195" y="284"/>
                  </a:lnTo>
                  <a:lnTo>
                    <a:pt x="183" y="286"/>
                  </a:lnTo>
                  <a:lnTo>
                    <a:pt x="180" y="284"/>
                  </a:lnTo>
                  <a:lnTo>
                    <a:pt x="177" y="284"/>
                  </a:lnTo>
                  <a:lnTo>
                    <a:pt x="171" y="282"/>
                  </a:lnTo>
                  <a:lnTo>
                    <a:pt x="157" y="283"/>
                  </a:lnTo>
                  <a:lnTo>
                    <a:pt x="151" y="289"/>
                  </a:lnTo>
                  <a:lnTo>
                    <a:pt x="150" y="295"/>
                  </a:lnTo>
                  <a:lnTo>
                    <a:pt x="148" y="295"/>
                  </a:lnTo>
                  <a:lnTo>
                    <a:pt x="134" y="288"/>
                  </a:lnTo>
                  <a:lnTo>
                    <a:pt x="128" y="289"/>
                  </a:lnTo>
                  <a:lnTo>
                    <a:pt x="120" y="282"/>
                  </a:lnTo>
                  <a:lnTo>
                    <a:pt x="114" y="278"/>
                  </a:lnTo>
                  <a:lnTo>
                    <a:pt x="106" y="286"/>
                  </a:lnTo>
                  <a:lnTo>
                    <a:pt x="103" y="284"/>
                  </a:lnTo>
                  <a:lnTo>
                    <a:pt x="93" y="280"/>
                  </a:lnTo>
                  <a:lnTo>
                    <a:pt x="90" y="283"/>
                  </a:lnTo>
                  <a:lnTo>
                    <a:pt x="86" y="282"/>
                  </a:lnTo>
                  <a:lnTo>
                    <a:pt x="80" y="278"/>
                  </a:lnTo>
                  <a:lnTo>
                    <a:pt x="81" y="277"/>
                  </a:lnTo>
                  <a:lnTo>
                    <a:pt x="75" y="268"/>
                  </a:lnTo>
                  <a:lnTo>
                    <a:pt x="74" y="269"/>
                  </a:lnTo>
                  <a:lnTo>
                    <a:pt x="70" y="266"/>
                  </a:lnTo>
                  <a:lnTo>
                    <a:pt x="68" y="262"/>
                  </a:lnTo>
                  <a:lnTo>
                    <a:pt x="72" y="254"/>
                  </a:lnTo>
                  <a:lnTo>
                    <a:pt x="80" y="248"/>
                  </a:lnTo>
                  <a:lnTo>
                    <a:pt x="76" y="239"/>
                  </a:lnTo>
                  <a:lnTo>
                    <a:pt x="76" y="236"/>
                  </a:lnTo>
                  <a:lnTo>
                    <a:pt x="85" y="234"/>
                  </a:lnTo>
                  <a:lnTo>
                    <a:pt x="78" y="224"/>
                  </a:lnTo>
                  <a:lnTo>
                    <a:pt x="70" y="227"/>
                  </a:lnTo>
                  <a:lnTo>
                    <a:pt x="69" y="223"/>
                  </a:lnTo>
                  <a:lnTo>
                    <a:pt x="67" y="222"/>
                  </a:lnTo>
                  <a:lnTo>
                    <a:pt x="66" y="220"/>
                  </a:lnTo>
                  <a:lnTo>
                    <a:pt x="52" y="222"/>
                  </a:lnTo>
                  <a:lnTo>
                    <a:pt x="49" y="220"/>
                  </a:lnTo>
                  <a:lnTo>
                    <a:pt x="50" y="217"/>
                  </a:lnTo>
                  <a:lnTo>
                    <a:pt x="48" y="212"/>
                  </a:lnTo>
                  <a:lnTo>
                    <a:pt x="48" y="209"/>
                  </a:lnTo>
                  <a:lnTo>
                    <a:pt x="33" y="204"/>
                  </a:lnTo>
                  <a:lnTo>
                    <a:pt x="33" y="197"/>
                  </a:lnTo>
                  <a:lnTo>
                    <a:pt x="31" y="191"/>
                  </a:lnTo>
                  <a:lnTo>
                    <a:pt x="36" y="186"/>
                  </a:lnTo>
                  <a:lnTo>
                    <a:pt x="40" y="185"/>
                  </a:lnTo>
                  <a:lnTo>
                    <a:pt x="38" y="178"/>
                  </a:lnTo>
                  <a:lnTo>
                    <a:pt x="40" y="175"/>
                  </a:lnTo>
                  <a:lnTo>
                    <a:pt x="40" y="170"/>
                  </a:lnTo>
                  <a:lnTo>
                    <a:pt x="39" y="172"/>
                  </a:lnTo>
                  <a:lnTo>
                    <a:pt x="28" y="168"/>
                  </a:lnTo>
                  <a:lnTo>
                    <a:pt x="27" y="163"/>
                  </a:lnTo>
                  <a:lnTo>
                    <a:pt x="24" y="164"/>
                  </a:lnTo>
                  <a:lnTo>
                    <a:pt x="24" y="161"/>
                  </a:lnTo>
                  <a:lnTo>
                    <a:pt x="20" y="155"/>
                  </a:lnTo>
                  <a:lnTo>
                    <a:pt x="18" y="152"/>
                  </a:lnTo>
                  <a:lnTo>
                    <a:pt x="8" y="142"/>
                  </a:lnTo>
                  <a:lnTo>
                    <a:pt x="2" y="142"/>
                  </a:lnTo>
                  <a:lnTo>
                    <a:pt x="1" y="134"/>
                  </a:lnTo>
                  <a:lnTo>
                    <a:pt x="2" y="130"/>
                  </a:lnTo>
                  <a:lnTo>
                    <a:pt x="3" y="126"/>
                  </a:lnTo>
                  <a:lnTo>
                    <a:pt x="3" y="121"/>
                  </a:lnTo>
                  <a:lnTo>
                    <a:pt x="3" y="120"/>
                  </a:lnTo>
                  <a:lnTo>
                    <a:pt x="3" y="113"/>
                  </a:lnTo>
                  <a:lnTo>
                    <a:pt x="0" y="109"/>
                  </a:lnTo>
                  <a:lnTo>
                    <a:pt x="4" y="102"/>
                  </a:lnTo>
                  <a:lnTo>
                    <a:pt x="7" y="101"/>
                  </a:lnTo>
                  <a:lnTo>
                    <a:pt x="14" y="104"/>
                  </a:lnTo>
                  <a:lnTo>
                    <a:pt x="15" y="106"/>
                  </a:lnTo>
                  <a:lnTo>
                    <a:pt x="20" y="108"/>
                  </a:lnTo>
                  <a:lnTo>
                    <a:pt x="22" y="108"/>
                  </a:lnTo>
                  <a:lnTo>
                    <a:pt x="24" y="103"/>
                  </a:lnTo>
                  <a:lnTo>
                    <a:pt x="27" y="103"/>
                  </a:lnTo>
                  <a:lnTo>
                    <a:pt x="28" y="98"/>
                  </a:lnTo>
                  <a:lnTo>
                    <a:pt x="38" y="92"/>
                  </a:lnTo>
                  <a:lnTo>
                    <a:pt x="39" y="89"/>
                  </a:lnTo>
                  <a:lnTo>
                    <a:pt x="42" y="92"/>
                  </a:lnTo>
                  <a:lnTo>
                    <a:pt x="43" y="88"/>
                  </a:lnTo>
                  <a:lnTo>
                    <a:pt x="46" y="84"/>
                  </a:lnTo>
                  <a:lnTo>
                    <a:pt x="56" y="80"/>
                  </a:lnTo>
                  <a:lnTo>
                    <a:pt x="54" y="79"/>
                  </a:lnTo>
                  <a:lnTo>
                    <a:pt x="46" y="76"/>
                  </a:lnTo>
                  <a:lnTo>
                    <a:pt x="42" y="66"/>
                  </a:lnTo>
                  <a:lnTo>
                    <a:pt x="45" y="66"/>
                  </a:lnTo>
                  <a:lnTo>
                    <a:pt x="42" y="61"/>
                  </a:lnTo>
                  <a:lnTo>
                    <a:pt x="40" y="58"/>
                  </a:lnTo>
                  <a:lnTo>
                    <a:pt x="43" y="54"/>
                  </a:lnTo>
                  <a:lnTo>
                    <a:pt x="44" y="46"/>
                  </a:lnTo>
                  <a:lnTo>
                    <a:pt x="42" y="40"/>
                  </a:lnTo>
                  <a:lnTo>
                    <a:pt x="40" y="40"/>
                  </a:lnTo>
                  <a:lnTo>
                    <a:pt x="45" y="31"/>
                  </a:lnTo>
                  <a:lnTo>
                    <a:pt x="50" y="23"/>
                  </a:lnTo>
                  <a:lnTo>
                    <a:pt x="50" y="10"/>
                  </a:lnTo>
                  <a:lnTo>
                    <a:pt x="50" y="7"/>
                  </a:lnTo>
                  <a:lnTo>
                    <a:pt x="73" y="10"/>
                  </a:lnTo>
                  <a:lnTo>
                    <a:pt x="93" y="10"/>
                  </a:lnTo>
                  <a:lnTo>
                    <a:pt x="96" y="11"/>
                  </a:lnTo>
                  <a:lnTo>
                    <a:pt x="100" y="12"/>
                  </a:lnTo>
                  <a:lnTo>
                    <a:pt x="105" y="16"/>
                  </a:lnTo>
                  <a:lnTo>
                    <a:pt x="133" y="15"/>
                  </a:lnTo>
                  <a:lnTo>
                    <a:pt x="168" y="7"/>
                  </a:lnTo>
                  <a:lnTo>
                    <a:pt x="178" y="10"/>
                  </a:lnTo>
                  <a:lnTo>
                    <a:pt x="189" y="12"/>
                  </a:lnTo>
                  <a:lnTo>
                    <a:pt x="198" y="11"/>
                  </a:lnTo>
                  <a:lnTo>
                    <a:pt x="218" y="9"/>
                  </a:lnTo>
                  <a:lnTo>
                    <a:pt x="244" y="5"/>
                  </a:lnTo>
                  <a:lnTo>
                    <a:pt x="260" y="1"/>
                  </a:lnTo>
                  <a:lnTo>
                    <a:pt x="273" y="0"/>
                  </a:lnTo>
                  <a:lnTo>
                    <a:pt x="283" y="3"/>
                  </a:lnTo>
                  <a:lnTo>
                    <a:pt x="285" y="6"/>
                  </a:lnTo>
                  <a:lnTo>
                    <a:pt x="289" y="7"/>
                  </a:lnTo>
                  <a:lnTo>
                    <a:pt x="296" y="12"/>
                  </a:lnTo>
                  <a:lnTo>
                    <a:pt x="301" y="15"/>
                  </a:lnTo>
                  <a:lnTo>
                    <a:pt x="306" y="21"/>
                  </a:lnTo>
                  <a:lnTo>
                    <a:pt x="308" y="21"/>
                  </a:lnTo>
                  <a:lnTo>
                    <a:pt x="308" y="23"/>
                  </a:lnTo>
                  <a:lnTo>
                    <a:pt x="307" y="31"/>
                  </a:lnTo>
                  <a:lnTo>
                    <a:pt x="309" y="38"/>
                  </a:lnTo>
                  <a:lnTo>
                    <a:pt x="310" y="40"/>
                  </a:lnTo>
                  <a:lnTo>
                    <a:pt x="312" y="46"/>
                  </a:lnTo>
                  <a:lnTo>
                    <a:pt x="309" y="54"/>
                  </a:lnTo>
                  <a:lnTo>
                    <a:pt x="306" y="60"/>
                  </a:lnTo>
                  <a:lnTo>
                    <a:pt x="303" y="60"/>
                  </a:lnTo>
                  <a:lnTo>
                    <a:pt x="303" y="62"/>
                  </a:lnTo>
                  <a:lnTo>
                    <a:pt x="303" y="64"/>
                  </a:lnTo>
                  <a:lnTo>
                    <a:pt x="294" y="70"/>
                  </a:lnTo>
                  <a:lnTo>
                    <a:pt x="283" y="78"/>
                  </a:lnTo>
                  <a:lnTo>
                    <a:pt x="279" y="84"/>
                  </a:lnTo>
                  <a:lnTo>
                    <a:pt x="272" y="89"/>
                  </a:lnTo>
                  <a:lnTo>
                    <a:pt x="247" y="103"/>
                  </a:lnTo>
                  <a:lnTo>
                    <a:pt x="237" y="112"/>
                  </a:lnTo>
                  <a:lnTo>
                    <a:pt x="236" y="121"/>
                  </a:lnTo>
                  <a:lnTo>
                    <a:pt x="240" y="140"/>
                  </a:lnTo>
                  <a:lnTo>
                    <a:pt x="243" y="151"/>
                  </a:lnTo>
                  <a:lnTo>
                    <a:pt x="256" y="166"/>
                  </a:lnTo>
                  <a:lnTo>
                    <a:pt x="268" y="173"/>
                  </a:lnTo>
                  <a:lnTo>
                    <a:pt x="310" y="194"/>
                  </a:lnTo>
                  <a:lnTo>
                    <a:pt x="314" y="196"/>
                  </a:lnTo>
                  <a:lnTo>
                    <a:pt x="328" y="206"/>
                  </a:lnTo>
                  <a:lnTo>
                    <a:pt x="350" y="212"/>
                  </a:lnTo>
                  <a:lnTo>
                    <a:pt x="368" y="223"/>
                  </a:lnTo>
                  <a:lnTo>
                    <a:pt x="373" y="227"/>
                  </a:lnTo>
                  <a:lnTo>
                    <a:pt x="378" y="229"/>
                  </a:lnTo>
                  <a:lnTo>
                    <a:pt x="387" y="233"/>
                  </a:lnTo>
                  <a:lnTo>
                    <a:pt x="395" y="238"/>
                  </a:lnTo>
                  <a:lnTo>
                    <a:pt x="397" y="238"/>
                  </a:lnTo>
                  <a:lnTo>
                    <a:pt x="410" y="246"/>
                  </a:lnTo>
                  <a:lnTo>
                    <a:pt x="419" y="250"/>
                  </a:lnTo>
                  <a:lnTo>
                    <a:pt x="430" y="253"/>
                  </a:lnTo>
                  <a:lnTo>
                    <a:pt x="442" y="258"/>
                  </a:lnTo>
                  <a:lnTo>
                    <a:pt x="458" y="264"/>
                  </a:lnTo>
                  <a:lnTo>
                    <a:pt x="467" y="269"/>
                  </a:lnTo>
                  <a:lnTo>
                    <a:pt x="470" y="269"/>
                  </a:lnTo>
                  <a:lnTo>
                    <a:pt x="475" y="271"/>
                  </a:lnTo>
                  <a:lnTo>
                    <a:pt x="477" y="268"/>
                  </a:lnTo>
                  <a:lnTo>
                    <a:pt x="478" y="274"/>
                  </a:lnTo>
                  <a:lnTo>
                    <a:pt x="499" y="282"/>
                  </a:lnTo>
                  <a:lnTo>
                    <a:pt x="517" y="287"/>
                  </a:lnTo>
                  <a:lnTo>
                    <a:pt x="537" y="296"/>
                  </a:lnTo>
                  <a:lnTo>
                    <a:pt x="544" y="302"/>
                  </a:lnTo>
                  <a:lnTo>
                    <a:pt x="554" y="306"/>
                  </a:lnTo>
                  <a:lnTo>
                    <a:pt x="559" y="313"/>
                  </a:lnTo>
                  <a:lnTo>
                    <a:pt x="571" y="319"/>
                  </a:lnTo>
                  <a:lnTo>
                    <a:pt x="572" y="322"/>
                  </a:lnTo>
                  <a:lnTo>
                    <a:pt x="585" y="331"/>
                  </a:lnTo>
                  <a:lnTo>
                    <a:pt x="595" y="343"/>
                  </a:lnTo>
                  <a:lnTo>
                    <a:pt x="604" y="349"/>
                  </a:lnTo>
                  <a:lnTo>
                    <a:pt x="619" y="362"/>
                  </a:lnTo>
                  <a:lnTo>
                    <a:pt x="625" y="367"/>
                  </a:lnTo>
                  <a:lnTo>
                    <a:pt x="635" y="376"/>
                  </a:lnTo>
                  <a:lnTo>
                    <a:pt x="675" y="391"/>
                  </a:lnTo>
                  <a:lnTo>
                    <a:pt x="676" y="391"/>
                  </a:lnTo>
                  <a:lnTo>
                    <a:pt x="692" y="401"/>
                  </a:lnTo>
                  <a:lnTo>
                    <a:pt x="704" y="408"/>
                  </a:lnTo>
                  <a:lnTo>
                    <a:pt x="705" y="408"/>
                  </a:lnTo>
                  <a:lnTo>
                    <a:pt x="706" y="410"/>
                  </a:lnTo>
                  <a:lnTo>
                    <a:pt x="721" y="418"/>
                  </a:lnTo>
                  <a:lnTo>
                    <a:pt x="739" y="419"/>
                  </a:lnTo>
                  <a:lnTo>
                    <a:pt x="746" y="426"/>
                  </a:lnTo>
                  <a:lnTo>
                    <a:pt x="748" y="426"/>
                  </a:lnTo>
                  <a:lnTo>
                    <a:pt x="747" y="427"/>
                  </a:lnTo>
                  <a:lnTo>
                    <a:pt x="746" y="427"/>
                  </a:lnTo>
                  <a:lnTo>
                    <a:pt x="742" y="432"/>
                  </a:lnTo>
                  <a:lnTo>
                    <a:pt x="739" y="433"/>
                  </a:lnTo>
                  <a:lnTo>
                    <a:pt x="742" y="433"/>
                  </a:lnTo>
                  <a:lnTo>
                    <a:pt x="743" y="434"/>
                  </a:lnTo>
                  <a:lnTo>
                    <a:pt x="746" y="432"/>
                  </a:lnTo>
                  <a:lnTo>
                    <a:pt x="754" y="430"/>
                  </a:lnTo>
                  <a:lnTo>
                    <a:pt x="755" y="428"/>
                  </a:lnTo>
                  <a:lnTo>
                    <a:pt x="757" y="432"/>
                  </a:lnTo>
                  <a:lnTo>
                    <a:pt x="760" y="433"/>
                  </a:lnTo>
                  <a:lnTo>
                    <a:pt x="760" y="440"/>
                  </a:lnTo>
                  <a:lnTo>
                    <a:pt x="766" y="448"/>
                  </a:lnTo>
                  <a:lnTo>
                    <a:pt x="764" y="458"/>
                  </a:lnTo>
                  <a:lnTo>
                    <a:pt x="766" y="461"/>
                  </a:lnTo>
                  <a:lnTo>
                    <a:pt x="773" y="467"/>
                  </a:lnTo>
                  <a:lnTo>
                    <a:pt x="779" y="474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7" name="Freeform 118"/>
            <p:cNvSpPr>
              <a:spLocks/>
            </p:cNvSpPr>
            <p:nvPr/>
          </p:nvSpPr>
          <p:spPr bwMode="auto">
            <a:xfrm>
              <a:off x="6280497" y="4222328"/>
              <a:ext cx="4763" cy="3175"/>
            </a:xfrm>
            <a:custGeom>
              <a:avLst/>
              <a:gdLst>
                <a:gd name="T0" fmla="*/ 0 w 3"/>
                <a:gd name="T1" fmla="*/ 0 h 2"/>
                <a:gd name="T2" fmla="*/ 2147483647 w 3"/>
                <a:gd name="T3" fmla="*/ 2147483647 h 2"/>
                <a:gd name="T4" fmla="*/ 0 w 3"/>
                <a:gd name="T5" fmla="*/ 2147483647 h 2"/>
                <a:gd name="T6" fmla="*/ 0 w 3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8" name="Freeform 125"/>
            <p:cNvSpPr>
              <a:spLocks/>
            </p:cNvSpPr>
            <p:nvPr/>
          </p:nvSpPr>
          <p:spPr bwMode="auto">
            <a:xfrm>
              <a:off x="4867622" y="3099966"/>
              <a:ext cx="688975" cy="636587"/>
            </a:xfrm>
            <a:custGeom>
              <a:avLst/>
              <a:gdLst>
                <a:gd name="T0" fmla="*/ 2147483647 w 434"/>
                <a:gd name="T1" fmla="*/ 2147483647 h 401"/>
                <a:gd name="T2" fmla="*/ 2147483647 w 434"/>
                <a:gd name="T3" fmla="*/ 2147483647 h 401"/>
                <a:gd name="T4" fmla="*/ 2147483647 w 434"/>
                <a:gd name="T5" fmla="*/ 2147483647 h 401"/>
                <a:gd name="T6" fmla="*/ 2147483647 w 434"/>
                <a:gd name="T7" fmla="*/ 2147483647 h 401"/>
                <a:gd name="T8" fmla="*/ 2147483647 w 434"/>
                <a:gd name="T9" fmla="*/ 2147483647 h 401"/>
                <a:gd name="T10" fmla="*/ 2147483647 w 434"/>
                <a:gd name="T11" fmla="*/ 2147483647 h 401"/>
                <a:gd name="T12" fmla="*/ 2147483647 w 434"/>
                <a:gd name="T13" fmla="*/ 2147483647 h 401"/>
                <a:gd name="T14" fmla="*/ 2147483647 w 434"/>
                <a:gd name="T15" fmla="*/ 2147483647 h 401"/>
                <a:gd name="T16" fmla="*/ 2147483647 w 434"/>
                <a:gd name="T17" fmla="*/ 2147483647 h 401"/>
                <a:gd name="T18" fmla="*/ 2147483647 w 434"/>
                <a:gd name="T19" fmla="*/ 2147483647 h 401"/>
                <a:gd name="T20" fmla="*/ 2147483647 w 434"/>
                <a:gd name="T21" fmla="*/ 2147483647 h 401"/>
                <a:gd name="T22" fmla="*/ 2147483647 w 434"/>
                <a:gd name="T23" fmla="*/ 2147483647 h 401"/>
                <a:gd name="T24" fmla="*/ 2147483647 w 434"/>
                <a:gd name="T25" fmla="*/ 2147483647 h 401"/>
                <a:gd name="T26" fmla="*/ 2147483647 w 434"/>
                <a:gd name="T27" fmla="*/ 2147483647 h 401"/>
                <a:gd name="T28" fmla="*/ 2147483647 w 434"/>
                <a:gd name="T29" fmla="*/ 2147483647 h 401"/>
                <a:gd name="T30" fmla="*/ 2147483647 w 434"/>
                <a:gd name="T31" fmla="*/ 2147483647 h 401"/>
                <a:gd name="T32" fmla="*/ 2147483647 w 434"/>
                <a:gd name="T33" fmla="*/ 2147483647 h 401"/>
                <a:gd name="T34" fmla="*/ 2147483647 w 434"/>
                <a:gd name="T35" fmla="*/ 2147483647 h 401"/>
                <a:gd name="T36" fmla="*/ 2147483647 w 434"/>
                <a:gd name="T37" fmla="*/ 2147483647 h 401"/>
                <a:gd name="T38" fmla="*/ 2147483647 w 434"/>
                <a:gd name="T39" fmla="*/ 2147483647 h 401"/>
                <a:gd name="T40" fmla="*/ 2147483647 w 434"/>
                <a:gd name="T41" fmla="*/ 2147483647 h 401"/>
                <a:gd name="T42" fmla="*/ 2147483647 w 434"/>
                <a:gd name="T43" fmla="*/ 2147483647 h 401"/>
                <a:gd name="T44" fmla="*/ 2147483647 w 434"/>
                <a:gd name="T45" fmla="*/ 2147483647 h 401"/>
                <a:gd name="T46" fmla="*/ 2147483647 w 434"/>
                <a:gd name="T47" fmla="*/ 2147483647 h 401"/>
                <a:gd name="T48" fmla="*/ 2147483647 w 434"/>
                <a:gd name="T49" fmla="*/ 2147483647 h 401"/>
                <a:gd name="T50" fmla="*/ 2147483647 w 434"/>
                <a:gd name="T51" fmla="*/ 2147483647 h 401"/>
                <a:gd name="T52" fmla="*/ 2147483647 w 434"/>
                <a:gd name="T53" fmla="*/ 2147483647 h 401"/>
                <a:gd name="T54" fmla="*/ 2147483647 w 434"/>
                <a:gd name="T55" fmla="*/ 2147483647 h 401"/>
                <a:gd name="T56" fmla="*/ 2147483647 w 434"/>
                <a:gd name="T57" fmla="*/ 2147483647 h 401"/>
                <a:gd name="T58" fmla="*/ 2147483647 w 434"/>
                <a:gd name="T59" fmla="*/ 2147483647 h 401"/>
                <a:gd name="T60" fmla="*/ 2147483647 w 434"/>
                <a:gd name="T61" fmla="*/ 2147483647 h 401"/>
                <a:gd name="T62" fmla="*/ 2147483647 w 434"/>
                <a:gd name="T63" fmla="*/ 2147483647 h 401"/>
                <a:gd name="T64" fmla="*/ 2147483647 w 434"/>
                <a:gd name="T65" fmla="*/ 2147483647 h 401"/>
                <a:gd name="T66" fmla="*/ 2147483647 w 434"/>
                <a:gd name="T67" fmla="*/ 2147483647 h 401"/>
                <a:gd name="T68" fmla="*/ 2147483647 w 434"/>
                <a:gd name="T69" fmla="*/ 2147483647 h 401"/>
                <a:gd name="T70" fmla="*/ 2147483647 w 434"/>
                <a:gd name="T71" fmla="*/ 2147483647 h 401"/>
                <a:gd name="T72" fmla="*/ 2147483647 w 434"/>
                <a:gd name="T73" fmla="*/ 2147483647 h 401"/>
                <a:gd name="T74" fmla="*/ 2147483647 w 434"/>
                <a:gd name="T75" fmla="*/ 2147483647 h 401"/>
                <a:gd name="T76" fmla="*/ 2147483647 w 434"/>
                <a:gd name="T77" fmla="*/ 2147483647 h 401"/>
                <a:gd name="T78" fmla="*/ 2147483647 w 434"/>
                <a:gd name="T79" fmla="*/ 2147483647 h 401"/>
                <a:gd name="T80" fmla="*/ 0 w 434"/>
                <a:gd name="T81" fmla="*/ 2147483647 h 401"/>
                <a:gd name="T82" fmla="*/ 2147483647 w 434"/>
                <a:gd name="T83" fmla="*/ 2147483647 h 401"/>
                <a:gd name="T84" fmla="*/ 2147483647 w 434"/>
                <a:gd name="T85" fmla="*/ 2147483647 h 401"/>
                <a:gd name="T86" fmla="*/ 2147483647 w 434"/>
                <a:gd name="T87" fmla="*/ 2147483647 h 401"/>
                <a:gd name="T88" fmla="*/ 2147483647 w 434"/>
                <a:gd name="T89" fmla="*/ 2147483647 h 401"/>
                <a:gd name="T90" fmla="*/ 2147483647 w 434"/>
                <a:gd name="T91" fmla="*/ 2147483647 h 401"/>
                <a:gd name="T92" fmla="*/ 2147483647 w 434"/>
                <a:gd name="T93" fmla="*/ 2147483647 h 401"/>
                <a:gd name="T94" fmla="*/ 2147483647 w 434"/>
                <a:gd name="T95" fmla="*/ 2147483647 h 401"/>
                <a:gd name="T96" fmla="*/ 2147483647 w 434"/>
                <a:gd name="T97" fmla="*/ 2147483647 h 401"/>
                <a:gd name="T98" fmla="*/ 2147483647 w 434"/>
                <a:gd name="T99" fmla="*/ 2147483647 h 401"/>
                <a:gd name="T100" fmla="*/ 2147483647 w 434"/>
                <a:gd name="T101" fmla="*/ 2147483647 h 401"/>
                <a:gd name="T102" fmla="*/ 2147483647 w 434"/>
                <a:gd name="T103" fmla="*/ 2147483647 h 401"/>
                <a:gd name="T104" fmla="*/ 2147483647 w 434"/>
                <a:gd name="T105" fmla="*/ 2147483647 h 40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34" h="401">
                  <a:moveTo>
                    <a:pt x="92" y="101"/>
                  </a:moveTo>
                  <a:lnTo>
                    <a:pt x="92" y="90"/>
                  </a:lnTo>
                  <a:lnTo>
                    <a:pt x="96" y="84"/>
                  </a:lnTo>
                  <a:lnTo>
                    <a:pt x="89" y="80"/>
                  </a:lnTo>
                  <a:lnTo>
                    <a:pt x="88" y="82"/>
                  </a:lnTo>
                  <a:lnTo>
                    <a:pt x="82" y="76"/>
                  </a:lnTo>
                  <a:lnTo>
                    <a:pt x="82" y="71"/>
                  </a:lnTo>
                  <a:lnTo>
                    <a:pt x="83" y="66"/>
                  </a:lnTo>
                  <a:lnTo>
                    <a:pt x="84" y="66"/>
                  </a:lnTo>
                  <a:lnTo>
                    <a:pt x="90" y="68"/>
                  </a:lnTo>
                  <a:lnTo>
                    <a:pt x="101" y="62"/>
                  </a:lnTo>
                  <a:lnTo>
                    <a:pt x="102" y="65"/>
                  </a:lnTo>
                  <a:lnTo>
                    <a:pt x="103" y="55"/>
                  </a:lnTo>
                  <a:lnTo>
                    <a:pt x="110" y="54"/>
                  </a:lnTo>
                  <a:lnTo>
                    <a:pt x="116" y="52"/>
                  </a:lnTo>
                  <a:lnTo>
                    <a:pt x="119" y="48"/>
                  </a:lnTo>
                  <a:lnTo>
                    <a:pt x="120" y="40"/>
                  </a:lnTo>
                  <a:lnTo>
                    <a:pt x="127" y="29"/>
                  </a:lnTo>
                  <a:lnTo>
                    <a:pt x="127" y="26"/>
                  </a:lnTo>
                  <a:lnTo>
                    <a:pt x="134" y="31"/>
                  </a:lnTo>
                  <a:lnTo>
                    <a:pt x="137" y="31"/>
                  </a:lnTo>
                  <a:lnTo>
                    <a:pt x="148" y="28"/>
                  </a:lnTo>
                  <a:lnTo>
                    <a:pt x="150" y="26"/>
                  </a:lnTo>
                  <a:lnTo>
                    <a:pt x="151" y="31"/>
                  </a:lnTo>
                  <a:lnTo>
                    <a:pt x="158" y="30"/>
                  </a:lnTo>
                  <a:lnTo>
                    <a:pt x="164" y="26"/>
                  </a:lnTo>
                  <a:lnTo>
                    <a:pt x="168" y="25"/>
                  </a:lnTo>
                  <a:lnTo>
                    <a:pt x="169" y="19"/>
                  </a:lnTo>
                  <a:lnTo>
                    <a:pt x="169" y="16"/>
                  </a:lnTo>
                  <a:lnTo>
                    <a:pt x="173" y="13"/>
                  </a:lnTo>
                  <a:lnTo>
                    <a:pt x="179" y="13"/>
                  </a:lnTo>
                  <a:lnTo>
                    <a:pt x="184" y="12"/>
                  </a:lnTo>
                  <a:lnTo>
                    <a:pt x="185" y="12"/>
                  </a:lnTo>
                  <a:lnTo>
                    <a:pt x="196" y="7"/>
                  </a:lnTo>
                  <a:lnTo>
                    <a:pt x="199" y="5"/>
                  </a:lnTo>
                  <a:lnTo>
                    <a:pt x="200" y="5"/>
                  </a:lnTo>
                  <a:lnTo>
                    <a:pt x="212" y="1"/>
                  </a:lnTo>
                  <a:lnTo>
                    <a:pt x="215" y="1"/>
                  </a:lnTo>
                  <a:lnTo>
                    <a:pt x="221" y="0"/>
                  </a:lnTo>
                  <a:lnTo>
                    <a:pt x="224" y="19"/>
                  </a:lnTo>
                  <a:lnTo>
                    <a:pt x="227" y="26"/>
                  </a:lnTo>
                  <a:lnTo>
                    <a:pt x="230" y="37"/>
                  </a:lnTo>
                  <a:lnTo>
                    <a:pt x="234" y="46"/>
                  </a:lnTo>
                  <a:lnTo>
                    <a:pt x="236" y="50"/>
                  </a:lnTo>
                  <a:lnTo>
                    <a:pt x="251" y="79"/>
                  </a:lnTo>
                  <a:lnTo>
                    <a:pt x="265" y="104"/>
                  </a:lnTo>
                  <a:lnTo>
                    <a:pt x="278" y="121"/>
                  </a:lnTo>
                  <a:lnTo>
                    <a:pt x="280" y="122"/>
                  </a:lnTo>
                  <a:lnTo>
                    <a:pt x="288" y="133"/>
                  </a:lnTo>
                  <a:lnTo>
                    <a:pt x="296" y="142"/>
                  </a:lnTo>
                  <a:lnTo>
                    <a:pt x="298" y="142"/>
                  </a:lnTo>
                  <a:lnTo>
                    <a:pt x="304" y="149"/>
                  </a:lnTo>
                  <a:lnTo>
                    <a:pt x="320" y="162"/>
                  </a:lnTo>
                  <a:lnTo>
                    <a:pt x="346" y="180"/>
                  </a:lnTo>
                  <a:lnTo>
                    <a:pt x="343" y="178"/>
                  </a:lnTo>
                  <a:lnTo>
                    <a:pt x="342" y="180"/>
                  </a:lnTo>
                  <a:lnTo>
                    <a:pt x="344" y="181"/>
                  </a:lnTo>
                  <a:lnTo>
                    <a:pt x="343" y="182"/>
                  </a:lnTo>
                  <a:lnTo>
                    <a:pt x="350" y="193"/>
                  </a:lnTo>
                  <a:lnTo>
                    <a:pt x="359" y="200"/>
                  </a:lnTo>
                  <a:lnTo>
                    <a:pt x="366" y="208"/>
                  </a:lnTo>
                  <a:lnTo>
                    <a:pt x="365" y="209"/>
                  </a:lnTo>
                  <a:lnTo>
                    <a:pt x="371" y="216"/>
                  </a:lnTo>
                  <a:lnTo>
                    <a:pt x="376" y="218"/>
                  </a:lnTo>
                  <a:lnTo>
                    <a:pt x="391" y="229"/>
                  </a:lnTo>
                  <a:lnTo>
                    <a:pt x="401" y="233"/>
                  </a:lnTo>
                  <a:lnTo>
                    <a:pt x="418" y="239"/>
                  </a:lnTo>
                  <a:lnTo>
                    <a:pt x="419" y="257"/>
                  </a:lnTo>
                  <a:lnTo>
                    <a:pt x="419" y="260"/>
                  </a:lnTo>
                  <a:lnTo>
                    <a:pt x="427" y="270"/>
                  </a:lnTo>
                  <a:lnTo>
                    <a:pt x="433" y="272"/>
                  </a:lnTo>
                  <a:lnTo>
                    <a:pt x="430" y="281"/>
                  </a:lnTo>
                  <a:lnTo>
                    <a:pt x="432" y="283"/>
                  </a:lnTo>
                  <a:lnTo>
                    <a:pt x="434" y="287"/>
                  </a:lnTo>
                  <a:lnTo>
                    <a:pt x="427" y="292"/>
                  </a:lnTo>
                  <a:lnTo>
                    <a:pt x="420" y="296"/>
                  </a:lnTo>
                  <a:lnTo>
                    <a:pt x="418" y="299"/>
                  </a:lnTo>
                  <a:lnTo>
                    <a:pt x="414" y="304"/>
                  </a:lnTo>
                  <a:lnTo>
                    <a:pt x="407" y="313"/>
                  </a:lnTo>
                  <a:lnTo>
                    <a:pt x="406" y="319"/>
                  </a:lnTo>
                  <a:lnTo>
                    <a:pt x="406" y="323"/>
                  </a:lnTo>
                  <a:lnTo>
                    <a:pt x="404" y="324"/>
                  </a:lnTo>
                  <a:lnTo>
                    <a:pt x="402" y="328"/>
                  </a:lnTo>
                  <a:lnTo>
                    <a:pt x="400" y="328"/>
                  </a:lnTo>
                  <a:lnTo>
                    <a:pt x="394" y="332"/>
                  </a:lnTo>
                  <a:lnTo>
                    <a:pt x="394" y="334"/>
                  </a:lnTo>
                  <a:lnTo>
                    <a:pt x="392" y="335"/>
                  </a:lnTo>
                  <a:lnTo>
                    <a:pt x="391" y="338"/>
                  </a:lnTo>
                  <a:lnTo>
                    <a:pt x="388" y="347"/>
                  </a:lnTo>
                  <a:lnTo>
                    <a:pt x="383" y="355"/>
                  </a:lnTo>
                  <a:lnTo>
                    <a:pt x="383" y="356"/>
                  </a:lnTo>
                  <a:lnTo>
                    <a:pt x="376" y="359"/>
                  </a:lnTo>
                  <a:lnTo>
                    <a:pt x="372" y="362"/>
                  </a:lnTo>
                  <a:lnTo>
                    <a:pt x="372" y="367"/>
                  </a:lnTo>
                  <a:lnTo>
                    <a:pt x="366" y="371"/>
                  </a:lnTo>
                  <a:lnTo>
                    <a:pt x="361" y="377"/>
                  </a:lnTo>
                  <a:lnTo>
                    <a:pt x="359" y="375"/>
                  </a:lnTo>
                  <a:lnTo>
                    <a:pt x="354" y="375"/>
                  </a:lnTo>
                  <a:lnTo>
                    <a:pt x="358" y="371"/>
                  </a:lnTo>
                  <a:lnTo>
                    <a:pt x="354" y="365"/>
                  </a:lnTo>
                  <a:lnTo>
                    <a:pt x="353" y="356"/>
                  </a:lnTo>
                  <a:lnTo>
                    <a:pt x="352" y="351"/>
                  </a:lnTo>
                  <a:lnTo>
                    <a:pt x="350" y="349"/>
                  </a:lnTo>
                  <a:lnTo>
                    <a:pt x="348" y="349"/>
                  </a:lnTo>
                  <a:lnTo>
                    <a:pt x="347" y="344"/>
                  </a:lnTo>
                  <a:lnTo>
                    <a:pt x="338" y="340"/>
                  </a:lnTo>
                  <a:lnTo>
                    <a:pt x="335" y="341"/>
                  </a:lnTo>
                  <a:lnTo>
                    <a:pt x="335" y="336"/>
                  </a:lnTo>
                  <a:lnTo>
                    <a:pt x="331" y="338"/>
                  </a:lnTo>
                  <a:lnTo>
                    <a:pt x="330" y="343"/>
                  </a:lnTo>
                  <a:lnTo>
                    <a:pt x="326" y="342"/>
                  </a:lnTo>
                  <a:lnTo>
                    <a:pt x="322" y="331"/>
                  </a:lnTo>
                  <a:lnTo>
                    <a:pt x="317" y="332"/>
                  </a:lnTo>
                  <a:lnTo>
                    <a:pt x="316" y="330"/>
                  </a:lnTo>
                  <a:lnTo>
                    <a:pt x="312" y="326"/>
                  </a:lnTo>
                  <a:lnTo>
                    <a:pt x="311" y="326"/>
                  </a:lnTo>
                  <a:lnTo>
                    <a:pt x="304" y="334"/>
                  </a:lnTo>
                  <a:lnTo>
                    <a:pt x="298" y="337"/>
                  </a:lnTo>
                  <a:lnTo>
                    <a:pt x="298" y="340"/>
                  </a:lnTo>
                  <a:lnTo>
                    <a:pt x="295" y="345"/>
                  </a:lnTo>
                  <a:lnTo>
                    <a:pt x="292" y="345"/>
                  </a:lnTo>
                  <a:lnTo>
                    <a:pt x="289" y="348"/>
                  </a:lnTo>
                  <a:lnTo>
                    <a:pt x="288" y="347"/>
                  </a:lnTo>
                  <a:lnTo>
                    <a:pt x="282" y="349"/>
                  </a:lnTo>
                  <a:lnTo>
                    <a:pt x="280" y="349"/>
                  </a:lnTo>
                  <a:lnTo>
                    <a:pt x="277" y="354"/>
                  </a:lnTo>
                  <a:lnTo>
                    <a:pt x="284" y="366"/>
                  </a:lnTo>
                  <a:lnTo>
                    <a:pt x="286" y="371"/>
                  </a:lnTo>
                  <a:lnTo>
                    <a:pt x="289" y="372"/>
                  </a:lnTo>
                  <a:lnTo>
                    <a:pt x="292" y="374"/>
                  </a:lnTo>
                  <a:lnTo>
                    <a:pt x="289" y="379"/>
                  </a:lnTo>
                  <a:lnTo>
                    <a:pt x="286" y="379"/>
                  </a:lnTo>
                  <a:lnTo>
                    <a:pt x="284" y="374"/>
                  </a:lnTo>
                  <a:lnTo>
                    <a:pt x="282" y="379"/>
                  </a:lnTo>
                  <a:lnTo>
                    <a:pt x="275" y="381"/>
                  </a:lnTo>
                  <a:lnTo>
                    <a:pt x="271" y="380"/>
                  </a:lnTo>
                  <a:lnTo>
                    <a:pt x="270" y="384"/>
                  </a:lnTo>
                  <a:lnTo>
                    <a:pt x="271" y="385"/>
                  </a:lnTo>
                  <a:lnTo>
                    <a:pt x="269" y="393"/>
                  </a:lnTo>
                  <a:lnTo>
                    <a:pt x="265" y="383"/>
                  </a:lnTo>
                  <a:lnTo>
                    <a:pt x="259" y="384"/>
                  </a:lnTo>
                  <a:lnTo>
                    <a:pt x="254" y="389"/>
                  </a:lnTo>
                  <a:lnTo>
                    <a:pt x="254" y="395"/>
                  </a:lnTo>
                  <a:lnTo>
                    <a:pt x="248" y="395"/>
                  </a:lnTo>
                  <a:lnTo>
                    <a:pt x="246" y="401"/>
                  </a:lnTo>
                  <a:lnTo>
                    <a:pt x="236" y="397"/>
                  </a:lnTo>
                  <a:lnTo>
                    <a:pt x="227" y="399"/>
                  </a:lnTo>
                  <a:lnTo>
                    <a:pt x="223" y="395"/>
                  </a:lnTo>
                  <a:lnTo>
                    <a:pt x="222" y="391"/>
                  </a:lnTo>
                  <a:lnTo>
                    <a:pt x="218" y="390"/>
                  </a:lnTo>
                  <a:lnTo>
                    <a:pt x="216" y="386"/>
                  </a:lnTo>
                  <a:lnTo>
                    <a:pt x="216" y="385"/>
                  </a:lnTo>
                  <a:lnTo>
                    <a:pt x="215" y="384"/>
                  </a:lnTo>
                  <a:lnTo>
                    <a:pt x="214" y="385"/>
                  </a:lnTo>
                  <a:lnTo>
                    <a:pt x="206" y="385"/>
                  </a:lnTo>
                  <a:lnTo>
                    <a:pt x="198" y="381"/>
                  </a:lnTo>
                  <a:lnTo>
                    <a:pt x="196" y="378"/>
                  </a:lnTo>
                  <a:lnTo>
                    <a:pt x="190" y="381"/>
                  </a:lnTo>
                  <a:lnTo>
                    <a:pt x="186" y="379"/>
                  </a:lnTo>
                  <a:lnTo>
                    <a:pt x="182" y="377"/>
                  </a:lnTo>
                  <a:lnTo>
                    <a:pt x="180" y="375"/>
                  </a:lnTo>
                  <a:lnTo>
                    <a:pt x="179" y="371"/>
                  </a:lnTo>
                  <a:lnTo>
                    <a:pt x="175" y="363"/>
                  </a:lnTo>
                  <a:lnTo>
                    <a:pt x="169" y="366"/>
                  </a:lnTo>
                  <a:lnTo>
                    <a:pt x="164" y="363"/>
                  </a:lnTo>
                  <a:lnTo>
                    <a:pt x="158" y="359"/>
                  </a:lnTo>
                  <a:lnTo>
                    <a:pt x="152" y="361"/>
                  </a:lnTo>
                  <a:lnTo>
                    <a:pt x="154" y="365"/>
                  </a:lnTo>
                  <a:lnTo>
                    <a:pt x="146" y="369"/>
                  </a:lnTo>
                  <a:lnTo>
                    <a:pt x="139" y="373"/>
                  </a:lnTo>
                  <a:lnTo>
                    <a:pt x="137" y="378"/>
                  </a:lnTo>
                  <a:lnTo>
                    <a:pt x="124" y="371"/>
                  </a:lnTo>
                  <a:lnTo>
                    <a:pt x="124" y="369"/>
                  </a:lnTo>
                  <a:lnTo>
                    <a:pt x="120" y="362"/>
                  </a:lnTo>
                  <a:lnTo>
                    <a:pt x="116" y="361"/>
                  </a:lnTo>
                  <a:lnTo>
                    <a:pt x="115" y="361"/>
                  </a:lnTo>
                  <a:lnTo>
                    <a:pt x="114" y="361"/>
                  </a:lnTo>
                  <a:lnTo>
                    <a:pt x="106" y="355"/>
                  </a:lnTo>
                  <a:lnTo>
                    <a:pt x="97" y="350"/>
                  </a:lnTo>
                  <a:lnTo>
                    <a:pt x="92" y="351"/>
                  </a:lnTo>
                  <a:lnTo>
                    <a:pt x="91" y="356"/>
                  </a:lnTo>
                  <a:lnTo>
                    <a:pt x="89" y="356"/>
                  </a:lnTo>
                  <a:lnTo>
                    <a:pt x="86" y="353"/>
                  </a:lnTo>
                  <a:lnTo>
                    <a:pt x="85" y="349"/>
                  </a:lnTo>
                  <a:lnTo>
                    <a:pt x="85" y="342"/>
                  </a:lnTo>
                  <a:lnTo>
                    <a:pt x="83" y="340"/>
                  </a:lnTo>
                  <a:lnTo>
                    <a:pt x="90" y="328"/>
                  </a:lnTo>
                  <a:lnTo>
                    <a:pt x="88" y="325"/>
                  </a:lnTo>
                  <a:lnTo>
                    <a:pt x="83" y="320"/>
                  </a:lnTo>
                  <a:lnTo>
                    <a:pt x="80" y="322"/>
                  </a:lnTo>
                  <a:lnTo>
                    <a:pt x="76" y="316"/>
                  </a:lnTo>
                  <a:lnTo>
                    <a:pt x="68" y="312"/>
                  </a:lnTo>
                  <a:lnTo>
                    <a:pt x="67" y="313"/>
                  </a:lnTo>
                  <a:lnTo>
                    <a:pt x="65" y="312"/>
                  </a:lnTo>
                  <a:lnTo>
                    <a:pt x="53" y="304"/>
                  </a:lnTo>
                  <a:lnTo>
                    <a:pt x="44" y="301"/>
                  </a:lnTo>
                  <a:lnTo>
                    <a:pt x="20" y="288"/>
                  </a:lnTo>
                  <a:lnTo>
                    <a:pt x="19" y="293"/>
                  </a:lnTo>
                  <a:lnTo>
                    <a:pt x="17" y="294"/>
                  </a:lnTo>
                  <a:lnTo>
                    <a:pt x="14" y="294"/>
                  </a:lnTo>
                  <a:lnTo>
                    <a:pt x="7" y="288"/>
                  </a:lnTo>
                  <a:lnTo>
                    <a:pt x="7" y="287"/>
                  </a:lnTo>
                  <a:lnTo>
                    <a:pt x="1" y="280"/>
                  </a:lnTo>
                  <a:lnTo>
                    <a:pt x="1" y="275"/>
                  </a:lnTo>
                  <a:lnTo>
                    <a:pt x="0" y="270"/>
                  </a:lnTo>
                  <a:lnTo>
                    <a:pt x="1" y="266"/>
                  </a:lnTo>
                  <a:lnTo>
                    <a:pt x="1" y="265"/>
                  </a:lnTo>
                  <a:lnTo>
                    <a:pt x="2" y="258"/>
                  </a:lnTo>
                  <a:lnTo>
                    <a:pt x="2" y="256"/>
                  </a:lnTo>
                  <a:lnTo>
                    <a:pt x="6" y="258"/>
                  </a:lnTo>
                  <a:lnTo>
                    <a:pt x="14" y="251"/>
                  </a:lnTo>
                  <a:lnTo>
                    <a:pt x="18" y="241"/>
                  </a:lnTo>
                  <a:lnTo>
                    <a:pt x="17" y="238"/>
                  </a:lnTo>
                  <a:lnTo>
                    <a:pt x="28" y="239"/>
                  </a:lnTo>
                  <a:lnTo>
                    <a:pt x="37" y="247"/>
                  </a:lnTo>
                  <a:lnTo>
                    <a:pt x="40" y="245"/>
                  </a:lnTo>
                  <a:lnTo>
                    <a:pt x="52" y="251"/>
                  </a:lnTo>
                  <a:lnTo>
                    <a:pt x="53" y="254"/>
                  </a:lnTo>
                  <a:lnTo>
                    <a:pt x="55" y="256"/>
                  </a:lnTo>
                  <a:lnTo>
                    <a:pt x="62" y="251"/>
                  </a:lnTo>
                  <a:lnTo>
                    <a:pt x="66" y="254"/>
                  </a:lnTo>
                  <a:lnTo>
                    <a:pt x="70" y="254"/>
                  </a:lnTo>
                  <a:lnTo>
                    <a:pt x="76" y="245"/>
                  </a:lnTo>
                  <a:lnTo>
                    <a:pt x="76" y="242"/>
                  </a:lnTo>
                  <a:lnTo>
                    <a:pt x="82" y="241"/>
                  </a:lnTo>
                  <a:lnTo>
                    <a:pt x="79" y="239"/>
                  </a:lnTo>
                  <a:lnTo>
                    <a:pt x="88" y="238"/>
                  </a:lnTo>
                  <a:lnTo>
                    <a:pt x="84" y="234"/>
                  </a:lnTo>
                  <a:lnTo>
                    <a:pt x="77" y="227"/>
                  </a:lnTo>
                  <a:lnTo>
                    <a:pt x="79" y="224"/>
                  </a:lnTo>
                  <a:lnTo>
                    <a:pt x="77" y="223"/>
                  </a:lnTo>
                  <a:lnTo>
                    <a:pt x="70" y="221"/>
                  </a:lnTo>
                  <a:lnTo>
                    <a:pt x="64" y="215"/>
                  </a:lnTo>
                  <a:lnTo>
                    <a:pt x="55" y="206"/>
                  </a:lnTo>
                  <a:lnTo>
                    <a:pt x="53" y="204"/>
                  </a:lnTo>
                  <a:lnTo>
                    <a:pt x="52" y="190"/>
                  </a:lnTo>
                  <a:lnTo>
                    <a:pt x="43" y="186"/>
                  </a:lnTo>
                  <a:lnTo>
                    <a:pt x="40" y="184"/>
                  </a:lnTo>
                  <a:lnTo>
                    <a:pt x="37" y="181"/>
                  </a:lnTo>
                  <a:lnTo>
                    <a:pt x="32" y="178"/>
                  </a:lnTo>
                  <a:lnTo>
                    <a:pt x="41" y="172"/>
                  </a:lnTo>
                  <a:lnTo>
                    <a:pt x="42" y="166"/>
                  </a:lnTo>
                  <a:lnTo>
                    <a:pt x="41" y="163"/>
                  </a:lnTo>
                  <a:lnTo>
                    <a:pt x="37" y="162"/>
                  </a:lnTo>
                  <a:lnTo>
                    <a:pt x="24" y="150"/>
                  </a:lnTo>
                  <a:lnTo>
                    <a:pt x="29" y="143"/>
                  </a:lnTo>
                  <a:lnTo>
                    <a:pt x="34" y="143"/>
                  </a:lnTo>
                  <a:lnTo>
                    <a:pt x="40" y="138"/>
                  </a:lnTo>
                  <a:lnTo>
                    <a:pt x="37" y="137"/>
                  </a:lnTo>
                  <a:lnTo>
                    <a:pt x="38" y="128"/>
                  </a:lnTo>
                  <a:lnTo>
                    <a:pt x="36" y="126"/>
                  </a:lnTo>
                  <a:lnTo>
                    <a:pt x="35" y="121"/>
                  </a:lnTo>
                  <a:lnTo>
                    <a:pt x="34" y="118"/>
                  </a:lnTo>
                  <a:lnTo>
                    <a:pt x="36" y="119"/>
                  </a:lnTo>
                  <a:lnTo>
                    <a:pt x="38" y="116"/>
                  </a:lnTo>
                  <a:lnTo>
                    <a:pt x="38" y="109"/>
                  </a:lnTo>
                  <a:lnTo>
                    <a:pt x="43" y="106"/>
                  </a:lnTo>
                  <a:lnTo>
                    <a:pt x="42" y="102"/>
                  </a:lnTo>
                  <a:lnTo>
                    <a:pt x="52" y="104"/>
                  </a:lnTo>
                  <a:lnTo>
                    <a:pt x="56" y="106"/>
                  </a:lnTo>
                  <a:lnTo>
                    <a:pt x="64" y="103"/>
                  </a:lnTo>
                  <a:lnTo>
                    <a:pt x="68" y="107"/>
                  </a:lnTo>
                  <a:lnTo>
                    <a:pt x="78" y="104"/>
                  </a:lnTo>
                  <a:lnTo>
                    <a:pt x="83" y="106"/>
                  </a:lnTo>
                  <a:lnTo>
                    <a:pt x="91" y="102"/>
                  </a:lnTo>
                  <a:lnTo>
                    <a:pt x="92" y="10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9" name="Freeform 126"/>
            <p:cNvSpPr>
              <a:spLocks/>
            </p:cNvSpPr>
            <p:nvPr/>
          </p:nvSpPr>
          <p:spPr bwMode="auto">
            <a:xfrm>
              <a:off x="5774085" y="4022303"/>
              <a:ext cx="598487" cy="654050"/>
            </a:xfrm>
            <a:custGeom>
              <a:avLst/>
              <a:gdLst>
                <a:gd name="T0" fmla="*/ 2147483647 w 377"/>
                <a:gd name="T1" fmla="*/ 2147483647 h 412"/>
                <a:gd name="T2" fmla="*/ 2147483647 w 377"/>
                <a:gd name="T3" fmla="*/ 2147483647 h 412"/>
                <a:gd name="T4" fmla="*/ 2147483647 w 377"/>
                <a:gd name="T5" fmla="*/ 2147483647 h 412"/>
                <a:gd name="T6" fmla="*/ 2147483647 w 377"/>
                <a:gd name="T7" fmla="*/ 2147483647 h 412"/>
                <a:gd name="T8" fmla="*/ 2147483647 w 377"/>
                <a:gd name="T9" fmla="*/ 2147483647 h 412"/>
                <a:gd name="T10" fmla="*/ 2147483647 w 377"/>
                <a:gd name="T11" fmla="*/ 2147483647 h 412"/>
                <a:gd name="T12" fmla="*/ 2147483647 w 377"/>
                <a:gd name="T13" fmla="*/ 2147483647 h 412"/>
                <a:gd name="T14" fmla="*/ 2147483647 w 377"/>
                <a:gd name="T15" fmla="*/ 2147483647 h 412"/>
                <a:gd name="T16" fmla="*/ 2147483647 w 377"/>
                <a:gd name="T17" fmla="*/ 2147483647 h 412"/>
                <a:gd name="T18" fmla="*/ 2147483647 w 377"/>
                <a:gd name="T19" fmla="*/ 2147483647 h 412"/>
                <a:gd name="T20" fmla="*/ 2147483647 w 377"/>
                <a:gd name="T21" fmla="*/ 2147483647 h 412"/>
                <a:gd name="T22" fmla="*/ 2147483647 w 377"/>
                <a:gd name="T23" fmla="*/ 2147483647 h 412"/>
                <a:gd name="T24" fmla="*/ 2147483647 w 377"/>
                <a:gd name="T25" fmla="*/ 2147483647 h 412"/>
                <a:gd name="T26" fmla="*/ 2147483647 w 377"/>
                <a:gd name="T27" fmla="*/ 2147483647 h 412"/>
                <a:gd name="T28" fmla="*/ 2147483647 w 377"/>
                <a:gd name="T29" fmla="*/ 2147483647 h 412"/>
                <a:gd name="T30" fmla="*/ 2147483647 w 377"/>
                <a:gd name="T31" fmla="*/ 2147483647 h 412"/>
                <a:gd name="T32" fmla="*/ 2147483647 w 377"/>
                <a:gd name="T33" fmla="*/ 2147483647 h 412"/>
                <a:gd name="T34" fmla="*/ 2147483647 w 377"/>
                <a:gd name="T35" fmla="*/ 2147483647 h 412"/>
                <a:gd name="T36" fmla="*/ 2147483647 w 377"/>
                <a:gd name="T37" fmla="*/ 2147483647 h 412"/>
                <a:gd name="T38" fmla="*/ 2147483647 w 377"/>
                <a:gd name="T39" fmla="*/ 2147483647 h 412"/>
                <a:gd name="T40" fmla="*/ 2147483647 w 377"/>
                <a:gd name="T41" fmla="*/ 0 h 412"/>
                <a:gd name="T42" fmla="*/ 2147483647 w 377"/>
                <a:gd name="T43" fmla="*/ 2147483647 h 412"/>
                <a:gd name="T44" fmla="*/ 2147483647 w 377"/>
                <a:gd name="T45" fmla="*/ 2147483647 h 412"/>
                <a:gd name="T46" fmla="*/ 2147483647 w 377"/>
                <a:gd name="T47" fmla="*/ 2147483647 h 412"/>
                <a:gd name="T48" fmla="*/ 2147483647 w 377"/>
                <a:gd name="T49" fmla="*/ 2147483647 h 412"/>
                <a:gd name="T50" fmla="*/ 2147483647 w 377"/>
                <a:gd name="T51" fmla="*/ 2147483647 h 412"/>
                <a:gd name="T52" fmla="*/ 2147483647 w 377"/>
                <a:gd name="T53" fmla="*/ 2147483647 h 412"/>
                <a:gd name="T54" fmla="*/ 2147483647 w 377"/>
                <a:gd name="T55" fmla="*/ 2147483647 h 412"/>
                <a:gd name="T56" fmla="*/ 2147483647 w 377"/>
                <a:gd name="T57" fmla="*/ 2147483647 h 412"/>
                <a:gd name="T58" fmla="*/ 2147483647 w 377"/>
                <a:gd name="T59" fmla="*/ 2147483647 h 412"/>
                <a:gd name="T60" fmla="*/ 2147483647 w 377"/>
                <a:gd name="T61" fmla="*/ 2147483647 h 412"/>
                <a:gd name="T62" fmla="*/ 2147483647 w 377"/>
                <a:gd name="T63" fmla="*/ 2147483647 h 412"/>
                <a:gd name="T64" fmla="*/ 2147483647 w 377"/>
                <a:gd name="T65" fmla="*/ 2147483647 h 412"/>
                <a:gd name="T66" fmla="*/ 2147483647 w 377"/>
                <a:gd name="T67" fmla="*/ 2147483647 h 412"/>
                <a:gd name="T68" fmla="*/ 2147483647 w 377"/>
                <a:gd name="T69" fmla="*/ 2147483647 h 412"/>
                <a:gd name="T70" fmla="*/ 2147483647 w 377"/>
                <a:gd name="T71" fmla="*/ 2147483647 h 412"/>
                <a:gd name="T72" fmla="*/ 2147483647 w 377"/>
                <a:gd name="T73" fmla="*/ 2147483647 h 412"/>
                <a:gd name="T74" fmla="*/ 2147483647 w 377"/>
                <a:gd name="T75" fmla="*/ 2147483647 h 412"/>
                <a:gd name="T76" fmla="*/ 2147483647 w 377"/>
                <a:gd name="T77" fmla="*/ 2147483647 h 412"/>
                <a:gd name="T78" fmla="*/ 2147483647 w 377"/>
                <a:gd name="T79" fmla="*/ 2147483647 h 412"/>
                <a:gd name="T80" fmla="*/ 2147483647 w 377"/>
                <a:gd name="T81" fmla="*/ 2147483647 h 412"/>
                <a:gd name="T82" fmla="*/ 2147483647 w 377"/>
                <a:gd name="T83" fmla="*/ 2147483647 h 412"/>
                <a:gd name="T84" fmla="*/ 2147483647 w 377"/>
                <a:gd name="T85" fmla="*/ 2147483647 h 412"/>
                <a:gd name="T86" fmla="*/ 2147483647 w 377"/>
                <a:gd name="T87" fmla="*/ 2147483647 h 412"/>
                <a:gd name="T88" fmla="*/ 2147483647 w 377"/>
                <a:gd name="T89" fmla="*/ 2147483647 h 412"/>
                <a:gd name="T90" fmla="*/ 2147483647 w 377"/>
                <a:gd name="T91" fmla="*/ 2147483647 h 412"/>
                <a:gd name="T92" fmla="*/ 2147483647 w 377"/>
                <a:gd name="T93" fmla="*/ 2147483647 h 412"/>
                <a:gd name="T94" fmla="*/ 2147483647 w 377"/>
                <a:gd name="T95" fmla="*/ 2147483647 h 412"/>
                <a:gd name="T96" fmla="*/ 2147483647 w 377"/>
                <a:gd name="T97" fmla="*/ 2147483647 h 412"/>
                <a:gd name="T98" fmla="*/ 2147483647 w 377"/>
                <a:gd name="T99" fmla="*/ 2147483647 h 412"/>
                <a:gd name="T100" fmla="*/ 2147483647 w 377"/>
                <a:gd name="T101" fmla="*/ 2147483647 h 412"/>
                <a:gd name="T102" fmla="*/ 2147483647 w 377"/>
                <a:gd name="T103" fmla="*/ 2147483647 h 4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77" h="412">
                  <a:moveTo>
                    <a:pt x="262" y="358"/>
                  </a:moveTo>
                  <a:lnTo>
                    <a:pt x="265" y="348"/>
                  </a:lnTo>
                  <a:lnTo>
                    <a:pt x="265" y="336"/>
                  </a:lnTo>
                  <a:lnTo>
                    <a:pt x="268" y="330"/>
                  </a:lnTo>
                  <a:lnTo>
                    <a:pt x="271" y="334"/>
                  </a:lnTo>
                  <a:lnTo>
                    <a:pt x="280" y="333"/>
                  </a:lnTo>
                  <a:lnTo>
                    <a:pt x="286" y="336"/>
                  </a:lnTo>
                  <a:lnTo>
                    <a:pt x="287" y="334"/>
                  </a:lnTo>
                  <a:lnTo>
                    <a:pt x="290" y="334"/>
                  </a:lnTo>
                  <a:lnTo>
                    <a:pt x="294" y="338"/>
                  </a:lnTo>
                  <a:lnTo>
                    <a:pt x="304" y="336"/>
                  </a:lnTo>
                  <a:lnTo>
                    <a:pt x="312" y="334"/>
                  </a:lnTo>
                  <a:lnTo>
                    <a:pt x="318" y="336"/>
                  </a:lnTo>
                  <a:lnTo>
                    <a:pt x="322" y="338"/>
                  </a:lnTo>
                  <a:lnTo>
                    <a:pt x="326" y="333"/>
                  </a:lnTo>
                  <a:lnTo>
                    <a:pt x="332" y="330"/>
                  </a:lnTo>
                  <a:lnTo>
                    <a:pt x="346" y="307"/>
                  </a:lnTo>
                  <a:lnTo>
                    <a:pt x="353" y="288"/>
                  </a:lnTo>
                  <a:lnTo>
                    <a:pt x="354" y="284"/>
                  </a:lnTo>
                  <a:lnTo>
                    <a:pt x="364" y="270"/>
                  </a:lnTo>
                  <a:lnTo>
                    <a:pt x="366" y="264"/>
                  </a:lnTo>
                  <a:lnTo>
                    <a:pt x="377" y="246"/>
                  </a:lnTo>
                  <a:lnTo>
                    <a:pt x="373" y="244"/>
                  </a:lnTo>
                  <a:lnTo>
                    <a:pt x="372" y="242"/>
                  </a:lnTo>
                  <a:lnTo>
                    <a:pt x="370" y="241"/>
                  </a:lnTo>
                  <a:lnTo>
                    <a:pt x="365" y="235"/>
                  </a:lnTo>
                  <a:lnTo>
                    <a:pt x="362" y="231"/>
                  </a:lnTo>
                  <a:lnTo>
                    <a:pt x="359" y="223"/>
                  </a:lnTo>
                  <a:lnTo>
                    <a:pt x="353" y="220"/>
                  </a:lnTo>
                  <a:lnTo>
                    <a:pt x="352" y="220"/>
                  </a:lnTo>
                  <a:lnTo>
                    <a:pt x="347" y="223"/>
                  </a:lnTo>
                  <a:lnTo>
                    <a:pt x="342" y="219"/>
                  </a:lnTo>
                  <a:lnTo>
                    <a:pt x="344" y="210"/>
                  </a:lnTo>
                  <a:lnTo>
                    <a:pt x="341" y="205"/>
                  </a:lnTo>
                  <a:lnTo>
                    <a:pt x="341" y="201"/>
                  </a:lnTo>
                  <a:lnTo>
                    <a:pt x="337" y="195"/>
                  </a:lnTo>
                  <a:lnTo>
                    <a:pt x="340" y="184"/>
                  </a:lnTo>
                  <a:lnTo>
                    <a:pt x="338" y="181"/>
                  </a:lnTo>
                  <a:lnTo>
                    <a:pt x="343" y="178"/>
                  </a:lnTo>
                  <a:lnTo>
                    <a:pt x="338" y="168"/>
                  </a:lnTo>
                  <a:lnTo>
                    <a:pt x="342" y="150"/>
                  </a:lnTo>
                  <a:lnTo>
                    <a:pt x="338" y="148"/>
                  </a:lnTo>
                  <a:lnTo>
                    <a:pt x="335" y="145"/>
                  </a:lnTo>
                  <a:lnTo>
                    <a:pt x="338" y="142"/>
                  </a:lnTo>
                  <a:lnTo>
                    <a:pt x="341" y="141"/>
                  </a:lnTo>
                  <a:lnTo>
                    <a:pt x="326" y="129"/>
                  </a:lnTo>
                  <a:lnTo>
                    <a:pt x="326" y="133"/>
                  </a:lnTo>
                  <a:lnTo>
                    <a:pt x="324" y="134"/>
                  </a:lnTo>
                  <a:lnTo>
                    <a:pt x="324" y="132"/>
                  </a:lnTo>
                  <a:lnTo>
                    <a:pt x="323" y="130"/>
                  </a:lnTo>
                  <a:lnTo>
                    <a:pt x="320" y="132"/>
                  </a:lnTo>
                  <a:lnTo>
                    <a:pt x="320" y="129"/>
                  </a:lnTo>
                  <a:lnTo>
                    <a:pt x="318" y="129"/>
                  </a:lnTo>
                  <a:lnTo>
                    <a:pt x="310" y="128"/>
                  </a:lnTo>
                  <a:lnTo>
                    <a:pt x="307" y="124"/>
                  </a:lnTo>
                  <a:lnTo>
                    <a:pt x="304" y="127"/>
                  </a:lnTo>
                  <a:lnTo>
                    <a:pt x="305" y="129"/>
                  </a:lnTo>
                  <a:lnTo>
                    <a:pt x="305" y="133"/>
                  </a:lnTo>
                  <a:lnTo>
                    <a:pt x="304" y="132"/>
                  </a:lnTo>
                  <a:lnTo>
                    <a:pt x="304" y="133"/>
                  </a:lnTo>
                  <a:lnTo>
                    <a:pt x="301" y="127"/>
                  </a:lnTo>
                  <a:lnTo>
                    <a:pt x="298" y="127"/>
                  </a:lnTo>
                  <a:lnTo>
                    <a:pt x="296" y="128"/>
                  </a:lnTo>
                  <a:lnTo>
                    <a:pt x="295" y="130"/>
                  </a:lnTo>
                  <a:lnTo>
                    <a:pt x="296" y="134"/>
                  </a:lnTo>
                  <a:lnTo>
                    <a:pt x="296" y="136"/>
                  </a:lnTo>
                  <a:lnTo>
                    <a:pt x="290" y="134"/>
                  </a:lnTo>
                  <a:lnTo>
                    <a:pt x="292" y="133"/>
                  </a:lnTo>
                  <a:lnTo>
                    <a:pt x="290" y="129"/>
                  </a:lnTo>
                  <a:lnTo>
                    <a:pt x="287" y="126"/>
                  </a:lnTo>
                  <a:lnTo>
                    <a:pt x="284" y="129"/>
                  </a:lnTo>
                  <a:lnTo>
                    <a:pt x="269" y="145"/>
                  </a:lnTo>
                  <a:lnTo>
                    <a:pt x="265" y="145"/>
                  </a:lnTo>
                  <a:lnTo>
                    <a:pt x="262" y="144"/>
                  </a:lnTo>
                  <a:lnTo>
                    <a:pt x="259" y="136"/>
                  </a:lnTo>
                  <a:lnTo>
                    <a:pt x="250" y="129"/>
                  </a:lnTo>
                  <a:lnTo>
                    <a:pt x="243" y="121"/>
                  </a:lnTo>
                  <a:lnTo>
                    <a:pt x="232" y="112"/>
                  </a:lnTo>
                  <a:lnTo>
                    <a:pt x="226" y="103"/>
                  </a:lnTo>
                  <a:lnTo>
                    <a:pt x="223" y="100"/>
                  </a:lnTo>
                  <a:lnTo>
                    <a:pt x="219" y="86"/>
                  </a:lnTo>
                  <a:lnTo>
                    <a:pt x="214" y="74"/>
                  </a:lnTo>
                  <a:lnTo>
                    <a:pt x="205" y="70"/>
                  </a:lnTo>
                  <a:lnTo>
                    <a:pt x="199" y="72"/>
                  </a:lnTo>
                  <a:lnTo>
                    <a:pt x="193" y="80"/>
                  </a:lnTo>
                  <a:lnTo>
                    <a:pt x="189" y="75"/>
                  </a:lnTo>
                  <a:lnTo>
                    <a:pt x="168" y="64"/>
                  </a:lnTo>
                  <a:lnTo>
                    <a:pt x="157" y="60"/>
                  </a:lnTo>
                  <a:lnTo>
                    <a:pt x="156" y="55"/>
                  </a:lnTo>
                  <a:lnTo>
                    <a:pt x="166" y="55"/>
                  </a:lnTo>
                  <a:lnTo>
                    <a:pt x="172" y="44"/>
                  </a:lnTo>
                  <a:lnTo>
                    <a:pt x="171" y="38"/>
                  </a:lnTo>
                  <a:lnTo>
                    <a:pt x="173" y="37"/>
                  </a:lnTo>
                  <a:lnTo>
                    <a:pt x="173" y="33"/>
                  </a:lnTo>
                  <a:lnTo>
                    <a:pt x="165" y="26"/>
                  </a:lnTo>
                  <a:lnTo>
                    <a:pt x="163" y="28"/>
                  </a:lnTo>
                  <a:lnTo>
                    <a:pt x="160" y="21"/>
                  </a:lnTo>
                  <a:lnTo>
                    <a:pt x="160" y="16"/>
                  </a:lnTo>
                  <a:lnTo>
                    <a:pt x="153" y="15"/>
                  </a:lnTo>
                  <a:lnTo>
                    <a:pt x="153" y="10"/>
                  </a:lnTo>
                  <a:lnTo>
                    <a:pt x="148" y="8"/>
                  </a:lnTo>
                  <a:lnTo>
                    <a:pt x="147" y="10"/>
                  </a:lnTo>
                  <a:lnTo>
                    <a:pt x="139" y="4"/>
                  </a:lnTo>
                  <a:lnTo>
                    <a:pt x="137" y="6"/>
                  </a:lnTo>
                  <a:lnTo>
                    <a:pt x="133" y="0"/>
                  </a:lnTo>
                  <a:lnTo>
                    <a:pt x="132" y="1"/>
                  </a:lnTo>
                  <a:lnTo>
                    <a:pt x="131" y="2"/>
                  </a:lnTo>
                  <a:lnTo>
                    <a:pt x="127" y="2"/>
                  </a:lnTo>
                  <a:lnTo>
                    <a:pt x="125" y="4"/>
                  </a:lnTo>
                  <a:lnTo>
                    <a:pt x="123" y="3"/>
                  </a:lnTo>
                  <a:lnTo>
                    <a:pt x="120" y="8"/>
                  </a:lnTo>
                  <a:lnTo>
                    <a:pt x="115" y="9"/>
                  </a:lnTo>
                  <a:lnTo>
                    <a:pt x="114" y="16"/>
                  </a:lnTo>
                  <a:lnTo>
                    <a:pt x="106" y="19"/>
                  </a:lnTo>
                  <a:lnTo>
                    <a:pt x="102" y="15"/>
                  </a:lnTo>
                  <a:lnTo>
                    <a:pt x="99" y="14"/>
                  </a:lnTo>
                  <a:lnTo>
                    <a:pt x="96" y="16"/>
                  </a:lnTo>
                  <a:lnTo>
                    <a:pt x="84" y="18"/>
                  </a:lnTo>
                  <a:lnTo>
                    <a:pt x="81" y="16"/>
                  </a:lnTo>
                  <a:lnTo>
                    <a:pt x="78" y="16"/>
                  </a:lnTo>
                  <a:lnTo>
                    <a:pt x="72" y="14"/>
                  </a:lnTo>
                  <a:lnTo>
                    <a:pt x="58" y="15"/>
                  </a:lnTo>
                  <a:lnTo>
                    <a:pt x="52" y="21"/>
                  </a:lnTo>
                  <a:lnTo>
                    <a:pt x="51" y="27"/>
                  </a:lnTo>
                  <a:lnTo>
                    <a:pt x="52" y="28"/>
                  </a:lnTo>
                  <a:lnTo>
                    <a:pt x="54" y="38"/>
                  </a:lnTo>
                  <a:lnTo>
                    <a:pt x="58" y="49"/>
                  </a:lnTo>
                  <a:lnTo>
                    <a:pt x="57" y="57"/>
                  </a:lnTo>
                  <a:lnTo>
                    <a:pt x="55" y="58"/>
                  </a:lnTo>
                  <a:lnTo>
                    <a:pt x="49" y="69"/>
                  </a:lnTo>
                  <a:lnTo>
                    <a:pt x="49" y="73"/>
                  </a:lnTo>
                  <a:lnTo>
                    <a:pt x="48" y="73"/>
                  </a:lnTo>
                  <a:lnTo>
                    <a:pt x="47" y="76"/>
                  </a:lnTo>
                  <a:lnTo>
                    <a:pt x="39" y="80"/>
                  </a:lnTo>
                  <a:lnTo>
                    <a:pt x="34" y="82"/>
                  </a:lnTo>
                  <a:lnTo>
                    <a:pt x="33" y="88"/>
                  </a:lnTo>
                  <a:lnTo>
                    <a:pt x="31" y="90"/>
                  </a:lnTo>
                  <a:lnTo>
                    <a:pt x="28" y="88"/>
                  </a:lnTo>
                  <a:lnTo>
                    <a:pt x="17" y="86"/>
                  </a:lnTo>
                  <a:lnTo>
                    <a:pt x="16" y="87"/>
                  </a:lnTo>
                  <a:lnTo>
                    <a:pt x="10" y="86"/>
                  </a:lnTo>
                  <a:lnTo>
                    <a:pt x="6" y="85"/>
                  </a:lnTo>
                  <a:lnTo>
                    <a:pt x="6" y="88"/>
                  </a:lnTo>
                  <a:lnTo>
                    <a:pt x="10" y="91"/>
                  </a:lnTo>
                  <a:lnTo>
                    <a:pt x="9" y="100"/>
                  </a:lnTo>
                  <a:lnTo>
                    <a:pt x="4" y="100"/>
                  </a:lnTo>
                  <a:lnTo>
                    <a:pt x="0" y="100"/>
                  </a:lnTo>
                  <a:lnTo>
                    <a:pt x="4" y="104"/>
                  </a:lnTo>
                  <a:lnTo>
                    <a:pt x="6" y="106"/>
                  </a:lnTo>
                  <a:lnTo>
                    <a:pt x="10" y="109"/>
                  </a:lnTo>
                  <a:lnTo>
                    <a:pt x="7" y="112"/>
                  </a:lnTo>
                  <a:lnTo>
                    <a:pt x="12" y="114"/>
                  </a:lnTo>
                  <a:lnTo>
                    <a:pt x="12" y="122"/>
                  </a:lnTo>
                  <a:lnTo>
                    <a:pt x="13" y="123"/>
                  </a:lnTo>
                  <a:lnTo>
                    <a:pt x="12" y="123"/>
                  </a:lnTo>
                  <a:lnTo>
                    <a:pt x="11" y="133"/>
                  </a:lnTo>
                  <a:lnTo>
                    <a:pt x="12" y="138"/>
                  </a:lnTo>
                  <a:lnTo>
                    <a:pt x="18" y="141"/>
                  </a:lnTo>
                  <a:lnTo>
                    <a:pt x="25" y="148"/>
                  </a:lnTo>
                  <a:lnTo>
                    <a:pt x="30" y="153"/>
                  </a:lnTo>
                  <a:lnTo>
                    <a:pt x="36" y="154"/>
                  </a:lnTo>
                  <a:lnTo>
                    <a:pt x="39" y="157"/>
                  </a:lnTo>
                  <a:lnTo>
                    <a:pt x="41" y="159"/>
                  </a:lnTo>
                  <a:lnTo>
                    <a:pt x="34" y="165"/>
                  </a:lnTo>
                  <a:lnTo>
                    <a:pt x="31" y="168"/>
                  </a:lnTo>
                  <a:lnTo>
                    <a:pt x="31" y="169"/>
                  </a:lnTo>
                  <a:lnTo>
                    <a:pt x="28" y="176"/>
                  </a:lnTo>
                  <a:lnTo>
                    <a:pt x="34" y="181"/>
                  </a:lnTo>
                  <a:lnTo>
                    <a:pt x="45" y="186"/>
                  </a:lnTo>
                  <a:lnTo>
                    <a:pt x="47" y="188"/>
                  </a:lnTo>
                  <a:lnTo>
                    <a:pt x="48" y="187"/>
                  </a:lnTo>
                  <a:lnTo>
                    <a:pt x="49" y="189"/>
                  </a:lnTo>
                  <a:lnTo>
                    <a:pt x="47" y="192"/>
                  </a:lnTo>
                  <a:lnTo>
                    <a:pt x="51" y="201"/>
                  </a:lnTo>
                  <a:lnTo>
                    <a:pt x="49" y="204"/>
                  </a:lnTo>
                  <a:lnTo>
                    <a:pt x="52" y="208"/>
                  </a:lnTo>
                  <a:lnTo>
                    <a:pt x="49" y="213"/>
                  </a:lnTo>
                  <a:lnTo>
                    <a:pt x="49" y="216"/>
                  </a:lnTo>
                  <a:lnTo>
                    <a:pt x="59" y="222"/>
                  </a:lnTo>
                  <a:lnTo>
                    <a:pt x="61" y="230"/>
                  </a:lnTo>
                  <a:lnTo>
                    <a:pt x="77" y="240"/>
                  </a:lnTo>
                  <a:lnTo>
                    <a:pt x="81" y="247"/>
                  </a:lnTo>
                  <a:lnTo>
                    <a:pt x="84" y="246"/>
                  </a:lnTo>
                  <a:lnTo>
                    <a:pt x="84" y="247"/>
                  </a:lnTo>
                  <a:lnTo>
                    <a:pt x="91" y="253"/>
                  </a:lnTo>
                  <a:lnTo>
                    <a:pt x="90" y="265"/>
                  </a:lnTo>
                  <a:lnTo>
                    <a:pt x="95" y="268"/>
                  </a:lnTo>
                  <a:lnTo>
                    <a:pt x="95" y="270"/>
                  </a:lnTo>
                  <a:lnTo>
                    <a:pt x="96" y="270"/>
                  </a:lnTo>
                  <a:lnTo>
                    <a:pt x="96" y="272"/>
                  </a:lnTo>
                  <a:lnTo>
                    <a:pt x="99" y="276"/>
                  </a:lnTo>
                  <a:lnTo>
                    <a:pt x="106" y="279"/>
                  </a:lnTo>
                  <a:lnTo>
                    <a:pt x="111" y="280"/>
                  </a:lnTo>
                  <a:lnTo>
                    <a:pt x="115" y="285"/>
                  </a:lnTo>
                  <a:lnTo>
                    <a:pt x="115" y="286"/>
                  </a:lnTo>
                  <a:lnTo>
                    <a:pt x="114" y="288"/>
                  </a:lnTo>
                  <a:lnTo>
                    <a:pt x="115" y="294"/>
                  </a:lnTo>
                  <a:lnTo>
                    <a:pt x="112" y="296"/>
                  </a:lnTo>
                  <a:lnTo>
                    <a:pt x="113" y="302"/>
                  </a:lnTo>
                  <a:lnTo>
                    <a:pt x="112" y="304"/>
                  </a:lnTo>
                  <a:lnTo>
                    <a:pt x="106" y="307"/>
                  </a:lnTo>
                  <a:lnTo>
                    <a:pt x="97" y="312"/>
                  </a:lnTo>
                  <a:lnTo>
                    <a:pt x="96" y="314"/>
                  </a:lnTo>
                  <a:lnTo>
                    <a:pt x="93" y="319"/>
                  </a:lnTo>
                  <a:lnTo>
                    <a:pt x="93" y="321"/>
                  </a:lnTo>
                  <a:lnTo>
                    <a:pt x="90" y="326"/>
                  </a:lnTo>
                  <a:lnTo>
                    <a:pt x="90" y="336"/>
                  </a:lnTo>
                  <a:lnTo>
                    <a:pt x="91" y="338"/>
                  </a:lnTo>
                  <a:lnTo>
                    <a:pt x="85" y="348"/>
                  </a:lnTo>
                  <a:lnTo>
                    <a:pt x="77" y="351"/>
                  </a:lnTo>
                  <a:lnTo>
                    <a:pt x="83" y="356"/>
                  </a:lnTo>
                  <a:lnTo>
                    <a:pt x="84" y="360"/>
                  </a:lnTo>
                  <a:lnTo>
                    <a:pt x="76" y="363"/>
                  </a:lnTo>
                  <a:lnTo>
                    <a:pt x="82" y="367"/>
                  </a:lnTo>
                  <a:lnTo>
                    <a:pt x="84" y="370"/>
                  </a:lnTo>
                  <a:lnTo>
                    <a:pt x="87" y="376"/>
                  </a:lnTo>
                  <a:lnTo>
                    <a:pt x="93" y="384"/>
                  </a:lnTo>
                  <a:lnTo>
                    <a:pt x="99" y="393"/>
                  </a:lnTo>
                  <a:lnTo>
                    <a:pt x="101" y="399"/>
                  </a:lnTo>
                  <a:lnTo>
                    <a:pt x="103" y="403"/>
                  </a:lnTo>
                  <a:lnTo>
                    <a:pt x="107" y="394"/>
                  </a:lnTo>
                  <a:lnTo>
                    <a:pt x="109" y="388"/>
                  </a:lnTo>
                  <a:lnTo>
                    <a:pt x="111" y="387"/>
                  </a:lnTo>
                  <a:lnTo>
                    <a:pt x="119" y="376"/>
                  </a:lnTo>
                  <a:lnTo>
                    <a:pt x="127" y="376"/>
                  </a:lnTo>
                  <a:lnTo>
                    <a:pt x="132" y="380"/>
                  </a:lnTo>
                  <a:lnTo>
                    <a:pt x="136" y="379"/>
                  </a:lnTo>
                  <a:lnTo>
                    <a:pt x="138" y="384"/>
                  </a:lnTo>
                  <a:lnTo>
                    <a:pt x="145" y="376"/>
                  </a:lnTo>
                  <a:lnTo>
                    <a:pt x="155" y="380"/>
                  </a:lnTo>
                  <a:lnTo>
                    <a:pt x="160" y="382"/>
                  </a:lnTo>
                  <a:lnTo>
                    <a:pt x="165" y="380"/>
                  </a:lnTo>
                  <a:lnTo>
                    <a:pt x="167" y="379"/>
                  </a:lnTo>
                  <a:lnTo>
                    <a:pt x="171" y="380"/>
                  </a:lnTo>
                  <a:lnTo>
                    <a:pt x="172" y="382"/>
                  </a:lnTo>
                  <a:lnTo>
                    <a:pt x="169" y="385"/>
                  </a:lnTo>
                  <a:lnTo>
                    <a:pt x="167" y="388"/>
                  </a:lnTo>
                  <a:lnTo>
                    <a:pt x="167" y="397"/>
                  </a:lnTo>
                  <a:lnTo>
                    <a:pt x="168" y="400"/>
                  </a:lnTo>
                  <a:lnTo>
                    <a:pt x="174" y="409"/>
                  </a:lnTo>
                  <a:lnTo>
                    <a:pt x="175" y="412"/>
                  </a:lnTo>
                  <a:lnTo>
                    <a:pt x="179" y="411"/>
                  </a:lnTo>
                  <a:lnTo>
                    <a:pt x="187" y="409"/>
                  </a:lnTo>
                  <a:lnTo>
                    <a:pt x="192" y="409"/>
                  </a:lnTo>
                  <a:lnTo>
                    <a:pt x="198" y="409"/>
                  </a:lnTo>
                  <a:lnTo>
                    <a:pt x="203" y="404"/>
                  </a:lnTo>
                  <a:lnTo>
                    <a:pt x="207" y="406"/>
                  </a:lnTo>
                  <a:lnTo>
                    <a:pt x="209" y="408"/>
                  </a:lnTo>
                  <a:lnTo>
                    <a:pt x="216" y="411"/>
                  </a:lnTo>
                  <a:lnTo>
                    <a:pt x="216" y="402"/>
                  </a:lnTo>
                  <a:lnTo>
                    <a:pt x="222" y="402"/>
                  </a:lnTo>
                  <a:lnTo>
                    <a:pt x="232" y="399"/>
                  </a:lnTo>
                  <a:lnTo>
                    <a:pt x="240" y="400"/>
                  </a:lnTo>
                  <a:lnTo>
                    <a:pt x="247" y="409"/>
                  </a:lnTo>
                  <a:lnTo>
                    <a:pt x="251" y="410"/>
                  </a:lnTo>
                  <a:lnTo>
                    <a:pt x="252" y="405"/>
                  </a:lnTo>
                  <a:lnTo>
                    <a:pt x="252" y="404"/>
                  </a:lnTo>
                  <a:lnTo>
                    <a:pt x="246" y="398"/>
                  </a:lnTo>
                  <a:lnTo>
                    <a:pt x="252" y="388"/>
                  </a:lnTo>
                  <a:lnTo>
                    <a:pt x="253" y="386"/>
                  </a:lnTo>
                  <a:lnTo>
                    <a:pt x="257" y="379"/>
                  </a:lnTo>
                  <a:lnTo>
                    <a:pt x="258" y="378"/>
                  </a:lnTo>
                  <a:lnTo>
                    <a:pt x="261" y="368"/>
                  </a:lnTo>
                  <a:lnTo>
                    <a:pt x="262" y="358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30" name="Freeform 128"/>
            <p:cNvSpPr>
              <a:spLocks/>
            </p:cNvSpPr>
            <p:nvPr/>
          </p:nvSpPr>
          <p:spPr bwMode="auto">
            <a:xfrm>
              <a:off x="5156547" y="3828628"/>
              <a:ext cx="800100" cy="795338"/>
            </a:xfrm>
            <a:custGeom>
              <a:avLst/>
              <a:gdLst>
                <a:gd name="T0" fmla="*/ 2147483647 w 504"/>
                <a:gd name="T1" fmla="*/ 2147483647 h 501"/>
                <a:gd name="T2" fmla="*/ 2147483647 w 504"/>
                <a:gd name="T3" fmla="*/ 2147483647 h 501"/>
                <a:gd name="T4" fmla="*/ 2147483647 w 504"/>
                <a:gd name="T5" fmla="*/ 2147483647 h 501"/>
                <a:gd name="T6" fmla="*/ 2147483647 w 504"/>
                <a:gd name="T7" fmla="*/ 2147483647 h 501"/>
                <a:gd name="T8" fmla="*/ 2147483647 w 504"/>
                <a:gd name="T9" fmla="*/ 2147483647 h 501"/>
                <a:gd name="T10" fmla="*/ 2147483647 w 504"/>
                <a:gd name="T11" fmla="*/ 2147483647 h 501"/>
                <a:gd name="T12" fmla="*/ 2147483647 w 504"/>
                <a:gd name="T13" fmla="*/ 2147483647 h 501"/>
                <a:gd name="T14" fmla="*/ 2147483647 w 504"/>
                <a:gd name="T15" fmla="*/ 2147483647 h 501"/>
                <a:gd name="T16" fmla="*/ 2147483647 w 504"/>
                <a:gd name="T17" fmla="*/ 2147483647 h 501"/>
                <a:gd name="T18" fmla="*/ 2147483647 w 504"/>
                <a:gd name="T19" fmla="*/ 2147483647 h 501"/>
                <a:gd name="T20" fmla="*/ 2147483647 w 504"/>
                <a:gd name="T21" fmla="*/ 2147483647 h 501"/>
                <a:gd name="T22" fmla="*/ 2147483647 w 504"/>
                <a:gd name="T23" fmla="*/ 2147483647 h 501"/>
                <a:gd name="T24" fmla="*/ 2147483647 w 504"/>
                <a:gd name="T25" fmla="*/ 2147483647 h 501"/>
                <a:gd name="T26" fmla="*/ 2147483647 w 504"/>
                <a:gd name="T27" fmla="*/ 2147483647 h 501"/>
                <a:gd name="T28" fmla="*/ 2147483647 w 504"/>
                <a:gd name="T29" fmla="*/ 2147483647 h 501"/>
                <a:gd name="T30" fmla="*/ 2147483647 w 504"/>
                <a:gd name="T31" fmla="*/ 2147483647 h 501"/>
                <a:gd name="T32" fmla="*/ 2147483647 w 504"/>
                <a:gd name="T33" fmla="*/ 2147483647 h 501"/>
                <a:gd name="T34" fmla="*/ 2147483647 w 504"/>
                <a:gd name="T35" fmla="*/ 2147483647 h 501"/>
                <a:gd name="T36" fmla="*/ 2147483647 w 504"/>
                <a:gd name="T37" fmla="*/ 2147483647 h 501"/>
                <a:gd name="T38" fmla="*/ 2147483647 w 504"/>
                <a:gd name="T39" fmla="*/ 2147483647 h 501"/>
                <a:gd name="T40" fmla="*/ 2147483647 w 504"/>
                <a:gd name="T41" fmla="*/ 2147483647 h 501"/>
                <a:gd name="T42" fmla="*/ 2147483647 w 504"/>
                <a:gd name="T43" fmla="*/ 2147483647 h 501"/>
                <a:gd name="T44" fmla="*/ 2147483647 w 504"/>
                <a:gd name="T45" fmla="*/ 2147483647 h 501"/>
                <a:gd name="T46" fmla="*/ 2147483647 w 504"/>
                <a:gd name="T47" fmla="*/ 2147483647 h 501"/>
                <a:gd name="T48" fmla="*/ 2147483647 w 504"/>
                <a:gd name="T49" fmla="*/ 2147483647 h 501"/>
                <a:gd name="T50" fmla="*/ 2147483647 w 504"/>
                <a:gd name="T51" fmla="*/ 2147483647 h 501"/>
                <a:gd name="T52" fmla="*/ 2147483647 w 504"/>
                <a:gd name="T53" fmla="*/ 2147483647 h 501"/>
                <a:gd name="T54" fmla="*/ 2147483647 w 504"/>
                <a:gd name="T55" fmla="*/ 2147483647 h 501"/>
                <a:gd name="T56" fmla="*/ 2147483647 w 504"/>
                <a:gd name="T57" fmla="*/ 2147483647 h 501"/>
                <a:gd name="T58" fmla="*/ 2147483647 w 504"/>
                <a:gd name="T59" fmla="*/ 2147483647 h 501"/>
                <a:gd name="T60" fmla="*/ 2147483647 w 504"/>
                <a:gd name="T61" fmla="*/ 2147483647 h 501"/>
                <a:gd name="T62" fmla="*/ 2147483647 w 504"/>
                <a:gd name="T63" fmla="*/ 2147483647 h 501"/>
                <a:gd name="T64" fmla="*/ 2147483647 w 504"/>
                <a:gd name="T65" fmla="*/ 2147483647 h 501"/>
                <a:gd name="T66" fmla="*/ 2147483647 w 504"/>
                <a:gd name="T67" fmla="*/ 2147483647 h 501"/>
                <a:gd name="T68" fmla="*/ 2147483647 w 504"/>
                <a:gd name="T69" fmla="*/ 2147483647 h 501"/>
                <a:gd name="T70" fmla="*/ 2147483647 w 504"/>
                <a:gd name="T71" fmla="*/ 2147483647 h 501"/>
                <a:gd name="T72" fmla="*/ 2147483647 w 504"/>
                <a:gd name="T73" fmla="*/ 2147483647 h 501"/>
                <a:gd name="T74" fmla="*/ 2147483647 w 504"/>
                <a:gd name="T75" fmla="*/ 2147483647 h 501"/>
                <a:gd name="T76" fmla="*/ 2147483647 w 504"/>
                <a:gd name="T77" fmla="*/ 2147483647 h 501"/>
                <a:gd name="T78" fmla="*/ 2147483647 w 504"/>
                <a:gd name="T79" fmla="*/ 2147483647 h 501"/>
                <a:gd name="T80" fmla="*/ 2147483647 w 504"/>
                <a:gd name="T81" fmla="*/ 2147483647 h 501"/>
                <a:gd name="T82" fmla="*/ 2147483647 w 504"/>
                <a:gd name="T83" fmla="*/ 2147483647 h 501"/>
                <a:gd name="T84" fmla="*/ 2147483647 w 504"/>
                <a:gd name="T85" fmla="*/ 2147483647 h 501"/>
                <a:gd name="T86" fmla="*/ 2147483647 w 504"/>
                <a:gd name="T87" fmla="*/ 2147483647 h 501"/>
                <a:gd name="T88" fmla="*/ 2147483647 w 504"/>
                <a:gd name="T89" fmla="*/ 2147483647 h 501"/>
                <a:gd name="T90" fmla="*/ 2147483647 w 504"/>
                <a:gd name="T91" fmla="*/ 2147483647 h 501"/>
                <a:gd name="T92" fmla="*/ 2147483647 w 504"/>
                <a:gd name="T93" fmla="*/ 2147483647 h 501"/>
                <a:gd name="T94" fmla="*/ 2147483647 w 504"/>
                <a:gd name="T95" fmla="*/ 2147483647 h 501"/>
                <a:gd name="T96" fmla="*/ 2147483647 w 504"/>
                <a:gd name="T97" fmla="*/ 2147483647 h 501"/>
                <a:gd name="T98" fmla="*/ 2147483647 w 504"/>
                <a:gd name="T99" fmla="*/ 2147483647 h 501"/>
                <a:gd name="T100" fmla="*/ 2147483647 w 504"/>
                <a:gd name="T101" fmla="*/ 2147483647 h 501"/>
                <a:gd name="T102" fmla="*/ 2147483647 w 504"/>
                <a:gd name="T103" fmla="*/ 2147483647 h 501"/>
                <a:gd name="T104" fmla="*/ 2147483647 w 504"/>
                <a:gd name="T105" fmla="*/ 2147483647 h 501"/>
                <a:gd name="T106" fmla="*/ 2147483647 w 504"/>
                <a:gd name="T107" fmla="*/ 2147483647 h 501"/>
                <a:gd name="T108" fmla="*/ 2147483647 w 504"/>
                <a:gd name="T109" fmla="*/ 2147483647 h 501"/>
                <a:gd name="T110" fmla="*/ 2147483647 w 504"/>
                <a:gd name="T111" fmla="*/ 2147483647 h 501"/>
                <a:gd name="T112" fmla="*/ 2147483647 w 504"/>
                <a:gd name="T113" fmla="*/ 2147483647 h 501"/>
                <a:gd name="T114" fmla="*/ 2147483647 w 504"/>
                <a:gd name="T115" fmla="*/ 2147483647 h 501"/>
                <a:gd name="T116" fmla="*/ 2147483647 w 504"/>
                <a:gd name="T117" fmla="*/ 2147483647 h 501"/>
                <a:gd name="T118" fmla="*/ 2147483647 w 504"/>
                <a:gd name="T119" fmla="*/ 2147483647 h 50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04" h="501">
                  <a:moveTo>
                    <a:pt x="342" y="76"/>
                  </a:moveTo>
                  <a:lnTo>
                    <a:pt x="356" y="74"/>
                  </a:lnTo>
                  <a:lnTo>
                    <a:pt x="357" y="76"/>
                  </a:lnTo>
                  <a:lnTo>
                    <a:pt x="359" y="77"/>
                  </a:lnTo>
                  <a:lnTo>
                    <a:pt x="360" y="81"/>
                  </a:lnTo>
                  <a:lnTo>
                    <a:pt x="368" y="78"/>
                  </a:lnTo>
                  <a:lnTo>
                    <a:pt x="375" y="88"/>
                  </a:lnTo>
                  <a:lnTo>
                    <a:pt x="366" y="90"/>
                  </a:lnTo>
                  <a:lnTo>
                    <a:pt x="366" y="93"/>
                  </a:lnTo>
                  <a:lnTo>
                    <a:pt x="370" y="102"/>
                  </a:lnTo>
                  <a:lnTo>
                    <a:pt x="362" y="108"/>
                  </a:lnTo>
                  <a:lnTo>
                    <a:pt x="358" y="116"/>
                  </a:lnTo>
                  <a:lnTo>
                    <a:pt x="360" y="120"/>
                  </a:lnTo>
                  <a:lnTo>
                    <a:pt x="364" y="123"/>
                  </a:lnTo>
                  <a:lnTo>
                    <a:pt x="365" y="122"/>
                  </a:lnTo>
                  <a:lnTo>
                    <a:pt x="371" y="131"/>
                  </a:lnTo>
                  <a:lnTo>
                    <a:pt x="370" y="132"/>
                  </a:lnTo>
                  <a:lnTo>
                    <a:pt x="376" y="136"/>
                  </a:lnTo>
                  <a:lnTo>
                    <a:pt x="380" y="137"/>
                  </a:lnTo>
                  <a:lnTo>
                    <a:pt x="383" y="134"/>
                  </a:lnTo>
                  <a:lnTo>
                    <a:pt x="393" y="138"/>
                  </a:lnTo>
                  <a:lnTo>
                    <a:pt x="396" y="140"/>
                  </a:lnTo>
                  <a:lnTo>
                    <a:pt x="404" y="132"/>
                  </a:lnTo>
                  <a:lnTo>
                    <a:pt x="410" y="136"/>
                  </a:lnTo>
                  <a:lnTo>
                    <a:pt x="418" y="143"/>
                  </a:lnTo>
                  <a:lnTo>
                    <a:pt x="424" y="142"/>
                  </a:lnTo>
                  <a:lnTo>
                    <a:pt x="438" y="149"/>
                  </a:lnTo>
                  <a:lnTo>
                    <a:pt x="440" y="149"/>
                  </a:lnTo>
                  <a:lnTo>
                    <a:pt x="441" y="150"/>
                  </a:lnTo>
                  <a:lnTo>
                    <a:pt x="443" y="160"/>
                  </a:lnTo>
                  <a:lnTo>
                    <a:pt x="447" y="171"/>
                  </a:lnTo>
                  <a:lnTo>
                    <a:pt x="446" y="179"/>
                  </a:lnTo>
                  <a:lnTo>
                    <a:pt x="444" y="180"/>
                  </a:lnTo>
                  <a:lnTo>
                    <a:pt x="438" y="191"/>
                  </a:lnTo>
                  <a:lnTo>
                    <a:pt x="438" y="195"/>
                  </a:lnTo>
                  <a:lnTo>
                    <a:pt x="437" y="195"/>
                  </a:lnTo>
                  <a:lnTo>
                    <a:pt x="436" y="198"/>
                  </a:lnTo>
                  <a:lnTo>
                    <a:pt x="428" y="202"/>
                  </a:lnTo>
                  <a:lnTo>
                    <a:pt x="423" y="204"/>
                  </a:lnTo>
                  <a:lnTo>
                    <a:pt x="422" y="210"/>
                  </a:lnTo>
                  <a:lnTo>
                    <a:pt x="420" y="212"/>
                  </a:lnTo>
                  <a:lnTo>
                    <a:pt x="417" y="210"/>
                  </a:lnTo>
                  <a:lnTo>
                    <a:pt x="406" y="208"/>
                  </a:lnTo>
                  <a:lnTo>
                    <a:pt x="405" y="209"/>
                  </a:lnTo>
                  <a:lnTo>
                    <a:pt x="399" y="208"/>
                  </a:lnTo>
                  <a:lnTo>
                    <a:pt x="395" y="207"/>
                  </a:lnTo>
                  <a:lnTo>
                    <a:pt x="395" y="210"/>
                  </a:lnTo>
                  <a:lnTo>
                    <a:pt x="399" y="213"/>
                  </a:lnTo>
                  <a:lnTo>
                    <a:pt x="398" y="222"/>
                  </a:lnTo>
                  <a:lnTo>
                    <a:pt x="393" y="222"/>
                  </a:lnTo>
                  <a:lnTo>
                    <a:pt x="389" y="222"/>
                  </a:lnTo>
                  <a:lnTo>
                    <a:pt x="393" y="226"/>
                  </a:lnTo>
                  <a:lnTo>
                    <a:pt x="395" y="228"/>
                  </a:lnTo>
                  <a:lnTo>
                    <a:pt x="399" y="231"/>
                  </a:lnTo>
                  <a:lnTo>
                    <a:pt x="396" y="234"/>
                  </a:lnTo>
                  <a:lnTo>
                    <a:pt x="401" y="236"/>
                  </a:lnTo>
                  <a:lnTo>
                    <a:pt x="401" y="244"/>
                  </a:lnTo>
                  <a:lnTo>
                    <a:pt x="402" y="245"/>
                  </a:lnTo>
                  <a:lnTo>
                    <a:pt x="401" y="245"/>
                  </a:lnTo>
                  <a:lnTo>
                    <a:pt x="400" y="255"/>
                  </a:lnTo>
                  <a:lnTo>
                    <a:pt x="401" y="260"/>
                  </a:lnTo>
                  <a:lnTo>
                    <a:pt x="407" y="263"/>
                  </a:lnTo>
                  <a:lnTo>
                    <a:pt x="414" y="270"/>
                  </a:lnTo>
                  <a:lnTo>
                    <a:pt x="419" y="275"/>
                  </a:lnTo>
                  <a:lnTo>
                    <a:pt x="425" y="276"/>
                  </a:lnTo>
                  <a:lnTo>
                    <a:pt x="428" y="279"/>
                  </a:lnTo>
                  <a:lnTo>
                    <a:pt x="430" y="281"/>
                  </a:lnTo>
                  <a:lnTo>
                    <a:pt x="423" y="287"/>
                  </a:lnTo>
                  <a:lnTo>
                    <a:pt x="420" y="290"/>
                  </a:lnTo>
                  <a:lnTo>
                    <a:pt x="420" y="291"/>
                  </a:lnTo>
                  <a:lnTo>
                    <a:pt x="417" y="298"/>
                  </a:lnTo>
                  <a:lnTo>
                    <a:pt x="423" y="303"/>
                  </a:lnTo>
                  <a:lnTo>
                    <a:pt x="434" y="308"/>
                  </a:lnTo>
                  <a:lnTo>
                    <a:pt x="436" y="310"/>
                  </a:lnTo>
                  <a:lnTo>
                    <a:pt x="437" y="309"/>
                  </a:lnTo>
                  <a:lnTo>
                    <a:pt x="438" y="311"/>
                  </a:lnTo>
                  <a:lnTo>
                    <a:pt x="436" y="314"/>
                  </a:lnTo>
                  <a:lnTo>
                    <a:pt x="440" y="323"/>
                  </a:lnTo>
                  <a:lnTo>
                    <a:pt x="438" y="326"/>
                  </a:lnTo>
                  <a:lnTo>
                    <a:pt x="441" y="330"/>
                  </a:lnTo>
                  <a:lnTo>
                    <a:pt x="438" y="335"/>
                  </a:lnTo>
                  <a:lnTo>
                    <a:pt x="438" y="338"/>
                  </a:lnTo>
                  <a:lnTo>
                    <a:pt x="448" y="344"/>
                  </a:lnTo>
                  <a:lnTo>
                    <a:pt x="450" y="352"/>
                  </a:lnTo>
                  <a:lnTo>
                    <a:pt x="466" y="362"/>
                  </a:lnTo>
                  <a:lnTo>
                    <a:pt x="470" y="369"/>
                  </a:lnTo>
                  <a:lnTo>
                    <a:pt x="473" y="368"/>
                  </a:lnTo>
                  <a:lnTo>
                    <a:pt x="473" y="369"/>
                  </a:lnTo>
                  <a:lnTo>
                    <a:pt x="480" y="375"/>
                  </a:lnTo>
                  <a:lnTo>
                    <a:pt x="479" y="387"/>
                  </a:lnTo>
                  <a:lnTo>
                    <a:pt x="484" y="390"/>
                  </a:lnTo>
                  <a:lnTo>
                    <a:pt x="484" y="392"/>
                  </a:lnTo>
                  <a:lnTo>
                    <a:pt x="485" y="392"/>
                  </a:lnTo>
                  <a:lnTo>
                    <a:pt x="485" y="394"/>
                  </a:lnTo>
                  <a:lnTo>
                    <a:pt x="488" y="398"/>
                  </a:lnTo>
                  <a:lnTo>
                    <a:pt x="495" y="401"/>
                  </a:lnTo>
                  <a:lnTo>
                    <a:pt x="500" y="402"/>
                  </a:lnTo>
                  <a:lnTo>
                    <a:pt x="504" y="407"/>
                  </a:lnTo>
                  <a:lnTo>
                    <a:pt x="504" y="408"/>
                  </a:lnTo>
                  <a:lnTo>
                    <a:pt x="503" y="410"/>
                  </a:lnTo>
                  <a:lnTo>
                    <a:pt x="504" y="416"/>
                  </a:lnTo>
                  <a:lnTo>
                    <a:pt x="501" y="418"/>
                  </a:lnTo>
                  <a:lnTo>
                    <a:pt x="502" y="424"/>
                  </a:lnTo>
                  <a:lnTo>
                    <a:pt x="501" y="426"/>
                  </a:lnTo>
                  <a:lnTo>
                    <a:pt x="495" y="429"/>
                  </a:lnTo>
                  <a:lnTo>
                    <a:pt x="486" y="434"/>
                  </a:lnTo>
                  <a:lnTo>
                    <a:pt x="485" y="436"/>
                  </a:lnTo>
                  <a:lnTo>
                    <a:pt x="482" y="441"/>
                  </a:lnTo>
                  <a:lnTo>
                    <a:pt x="482" y="443"/>
                  </a:lnTo>
                  <a:lnTo>
                    <a:pt x="479" y="448"/>
                  </a:lnTo>
                  <a:lnTo>
                    <a:pt x="479" y="458"/>
                  </a:lnTo>
                  <a:lnTo>
                    <a:pt x="480" y="460"/>
                  </a:lnTo>
                  <a:lnTo>
                    <a:pt x="474" y="470"/>
                  </a:lnTo>
                  <a:lnTo>
                    <a:pt x="466" y="473"/>
                  </a:lnTo>
                  <a:lnTo>
                    <a:pt x="472" y="478"/>
                  </a:lnTo>
                  <a:lnTo>
                    <a:pt x="473" y="482"/>
                  </a:lnTo>
                  <a:lnTo>
                    <a:pt x="465" y="485"/>
                  </a:lnTo>
                  <a:lnTo>
                    <a:pt x="461" y="482"/>
                  </a:lnTo>
                  <a:lnTo>
                    <a:pt x="461" y="476"/>
                  </a:lnTo>
                  <a:lnTo>
                    <a:pt x="458" y="477"/>
                  </a:lnTo>
                  <a:lnTo>
                    <a:pt x="448" y="473"/>
                  </a:lnTo>
                  <a:lnTo>
                    <a:pt x="437" y="476"/>
                  </a:lnTo>
                  <a:lnTo>
                    <a:pt x="430" y="479"/>
                  </a:lnTo>
                  <a:lnTo>
                    <a:pt x="426" y="485"/>
                  </a:lnTo>
                  <a:lnTo>
                    <a:pt x="424" y="486"/>
                  </a:lnTo>
                  <a:lnTo>
                    <a:pt x="416" y="492"/>
                  </a:lnTo>
                  <a:lnTo>
                    <a:pt x="411" y="501"/>
                  </a:lnTo>
                  <a:lnTo>
                    <a:pt x="408" y="501"/>
                  </a:lnTo>
                  <a:lnTo>
                    <a:pt x="401" y="501"/>
                  </a:lnTo>
                  <a:lnTo>
                    <a:pt x="394" y="500"/>
                  </a:lnTo>
                  <a:lnTo>
                    <a:pt x="382" y="489"/>
                  </a:lnTo>
                  <a:lnTo>
                    <a:pt x="372" y="491"/>
                  </a:lnTo>
                  <a:lnTo>
                    <a:pt x="374" y="489"/>
                  </a:lnTo>
                  <a:lnTo>
                    <a:pt x="376" y="488"/>
                  </a:lnTo>
                  <a:lnTo>
                    <a:pt x="374" y="477"/>
                  </a:lnTo>
                  <a:lnTo>
                    <a:pt x="369" y="471"/>
                  </a:lnTo>
                  <a:lnTo>
                    <a:pt x="359" y="461"/>
                  </a:lnTo>
                  <a:lnTo>
                    <a:pt x="353" y="458"/>
                  </a:lnTo>
                  <a:lnTo>
                    <a:pt x="352" y="458"/>
                  </a:lnTo>
                  <a:lnTo>
                    <a:pt x="341" y="446"/>
                  </a:lnTo>
                  <a:lnTo>
                    <a:pt x="338" y="442"/>
                  </a:lnTo>
                  <a:lnTo>
                    <a:pt x="329" y="442"/>
                  </a:lnTo>
                  <a:lnTo>
                    <a:pt x="323" y="443"/>
                  </a:lnTo>
                  <a:lnTo>
                    <a:pt x="314" y="442"/>
                  </a:lnTo>
                  <a:lnTo>
                    <a:pt x="310" y="436"/>
                  </a:lnTo>
                  <a:lnTo>
                    <a:pt x="308" y="430"/>
                  </a:lnTo>
                  <a:lnTo>
                    <a:pt x="302" y="426"/>
                  </a:lnTo>
                  <a:lnTo>
                    <a:pt x="294" y="422"/>
                  </a:lnTo>
                  <a:lnTo>
                    <a:pt x="291" y="423"/>
                  </a:lnTo>
                  <a:lnTo>
                    <a:pt x="282" y="416"/>
                  </a:lnTo>
                  <a:lnTo>
                    <a:pt x="292" y="408"/>
                  </a:lnTo>
                  <a:lnTo>
                    <a:pt x="291" y="394"/>
                  </a:lnTo>
                  <a:lnTo>
                    <a:pt x="294" y="387"/>
                  </a:lnTo>
                  <a:lnTo>
                    <a:pt x="304" y="382"/>
                  </a:lnTo>
                  <a:lnTo>
                    <a:pt x="306" y="374"/>
                  </a:lnTo>
                  <a:lnTo>
                    <a:pt x="305" y="369"/>
                  </a:lnTo>
                  <a:lnTo>
                    <a:pt x="291" y="339"/>
                  </a:lnTo>
                  <a:lnTo>
                    <a:pt x="284" y="318"/>
                  </a:lnTo>
                  <a:lnTo>
                    <a:pt x="278" y="308"/>
                  </a:lnTo>
                  <a:lnTo>
                    <a:pt x="267" y="292"/>
                  </a:lnTo>
                  <a:lnTo>
                    <a:pt x="262" y="286"/>
                  </a:lnTo>
                  <a:lnTo>
                    <a:pt x="248" y="275"/>
                  </a:lnTo>
                  <a:lnTo>
                    <a:pt x="240" y="276"/>
                  </a:lnTo>
                  <a:lnTo>
                    <a:pt x="234" y="281"/>
                  </a:lnTo>
                  <a:lnTo>
                    <a:pt x="232" y="286"/>
                  </a:lnTo>
                  <a:lnTo>
                    <a:pt x="230" y="290"/>
                  </a:lnTo>
                  <a:lnTo>
                    <a:pt x="216" y="285"/>
                  </a:lnTo>
                  <a:lnTo>
                    <a:pt x="214" y="285"/>
                  </a:lnTo>
                  <a:lnTo>
                    <a:pt x="210" y="288"/>
                  </a:lnTo>
                  <a:lnTo>
                    <a:pt x="209" y="290"/>
                  </a:lnTo>
                  <a:lnTo>
                    <a:pt x="202" y="294"/>
                  </a:lnTo>
                  <a:lnTo>
                    <a:pt x="202" y="296"/>
                  </a:lnTo>
                  <a:lnTo>
                    <a:pt x="196" y="296"/>
                  </a:lnTo>
                  <a:lnTo>
                    <a:pt x="192" y="297"/>
                  </a:lnTo>
                  <a:lnTo>
                    <a:pt x="191" y="298"/>
                  </a:lnTo>
                  <a:lnTo>
                    <a:pt x="185" y="294"/>
                  </a:lnTo>
                  <a:lnTo>
                    <a:pt x="183" y="292"/>
                  </a:lnTo>
                  <a:lnTo>
                    <a:pt x="176" y="293"/>
                  </a:lnTo>
                  <a:lnTo>
                    <a:pt x="171" y="294"/>
                  </a:lnTo>
                  <a:lnTo>
                    <a:pt x="162" y="297"/>
                  </a:lnTo>
                  <a:lnTo>
                    <a:pt x="160" y="300"/>
                  </a:lnTo>
                  <a:lnTo>
                    <a:pt x="156" y="303"/>
                  </a:lnTo>
                  <a:lnTo>
                    <a:pt x="144" y="309"/>
                  </a:lnTo>
                  <a:lnTo>
                    <a:pt x="143" y="310"/>
                  </a:lnTo>
                  <a:lnTo>
                    <a:pt x="141" y="310"/>
                  </a:lnTo>
                  <a:lnTo>
                    <a:pt x="140" y="305"/>
                  </a:lnTo>
                  <a:lnTo>
                    <a:pt x="143" y="293"/>
                  </a:lnTo>
                  <a:lnTo>
                    <a:pt x="144" y="292"/>
                  </a:lnTo>
                  <a:lnTo>
                    <a:pt x="147" y="290"/>
                  </a:lnTo>
                  <a:lnTo>
                    <a:pt x="153" y="291"/>
                  </a:lnTo>
                  <a:lnTo>
                    <a:pt x="155" y="290"/>
                  </a:lnTo>
                  <a:lnTo>
                    <a:pt x="158" y="287"/>
                  </a:lnTo>
                  <a:lnTo>
                    <a:pt x="160" y="286"/>
                  </a:lnTo>
                  <a:lnTo>
                    <a:pt x="160" y="284"/>
                  </a:lnTo>
                  <a:lnTo>
                    <a:pt x="162" y="280"/>
                  </a:lnTo>
                  <a:lnTo>
                    <a:pt x="168" y="273"/>
                  </a:lnTo>
                  <a:lnTo>
                    <a:pt x="177" y="268"/>
                  </a:lnTo>
                  <a:lnTo>
                    <a:pt x="176" y="257"/>
                  </a:lnTo>
                  <a:lnTo>
                    <a:pt x="171" y="250"/>
                  </a:lnTo>
                  <a:lnTo>
                    <a:pt x="170" y="251"/>
                  </a:lnTo>
                  <a:lnTo>
                    <a:pt x="168" y="250"/>
                  </a:lnTo>
                  <a:lnTo>
                    <a:pt x="165" y="250"/>
                  </a:lnTo>
                  <a:lnTo>
                    <a:pt x="161" y="250"/>
                  </a:lnTo>
                  <a:lnTo>
                    <a:pt x="147" y="237"/>
                  </a:lnTo>
                  <a:lnTo>
                    <a:pt x="143" y="233"/>
                  </a:lnTo>
                  <a:lnTo>
                    <a:pt x="138" y="227"/>
                  </a:lnTo>
                  <a:lnTo>
                    <a:pt x="131" y="222"/>
                  </a:lnTo>
                  <a:lnTo>
                    <a:pt x="131" y="224"/>
                  </a:lnTo>
                  <a:lnTo>
                    <a:pt x="131" y="222"/>
                  </a:lnTo>
                  <a:lnTo>
                    <a:pt x="130" y="222"/>
                  </a:lnTo>
                  <a:lnTo>
                    <a:pt x="130" y="221"/>
                  </a:lnTo>
                  <a:lnTo>
                    <a:pt x="129" y="221"/>
                  </a:lnTo>
                  <a:lnTo>
                    <a:pt x="128" y="221"/>
                  </a:lnTo>
                  <a:lnTo>
                    <a:pt x="128" y="220"/>
                  </a:lnTo>
                  <a:lnTo>
                    <a:pt x="126" y="221"/>
                  </a:lnTo>
                  <a:lnTo>
                    <a:pt x="126" y="220"/>
                  </a:lnTo>
                  <a:lnTo>
                    <a:pt x="126" y="221"/>
                  </a:lnTo>
                  <a:lnTo>
                    <a:pt x="125" y="220"/>
                  </a:lnTo>
                  <a:lnTo>
                    <a:pt x="123" y="221"/>
                  </a:lnTo>
                  <a:lnTo>
                    <a:pt x="124" y="222"/>
                  </a:lnTo>
                  <a:lnTo>
                    <a:pt x="122" y="222"/>
                  </a:lnTo>
                  <a:lnTo>
                    <a:pt x="122" y="224"/>
                  </a:lnTo>
                  <a:lnTo>
                    <a:pt x="120" y="225"/>
                  </a:lnTo>
                  <a:lnTo>
                    <a:pt x="117" y="224"/>
                  </a:lnTo>
                  <a:lnTo>
                    <a:pt x="113" y="227"/>
                  </a:lnTo>
                  <a:lnTo>
                    <a:pt x="111" y="230"/>
                  </a:lnTo>
                  <a:lnTo>
                    <a:pt x="111" y="233"/>
                  </a:lnTo>
                  <a:lnTo>
                    <a:pt x="106" y="236"/>
                  </a:lnTo>
                  <a:lnTo>
                    <a:pt x="104" y="236"/>
                  </a:lnTo>
                  <a:lnTo>
                    <a:pt x="102" y="234"/>
                  </a:lnTo>
                  <a:lnTo>
                    <a:pt x="100" y="234"/>
                  </a:lnTo>
                  <a:lnTo>
                    <a:pt x="99" y="234"/>
                  </a:lnTo>
                  <a:lnTo>
                    <a:pt x="100" y="234"/>
                  </a:lnTo>
                  <a:lnTo>
                    <a:pt x="102" y="233"/>
                  </a:lnTo>
                  <a:lnTo>
                    <a:pt x="100" y="230"/>
                  </a:lnTo>
                  <a:lnTo>
                    <a:pt x="99" y="227"/>
                  </a:lnTo>
                  <a:lnTo>
                    <a:pt x="88" y="227"/>
                  </a:lnTo>
                  <a:lnTo>
                    <a:pt x="88" y="225"/>
                  </a:lnTo>
                  <a:lnTo>
                    <a:pt x="78" y="226"/>
                  </a:lnTo>
                  <a:lnTo>
                    <a:pt x="78" y="230"/>
                  </a:lnTo>
                  <a:lnTo>
                    <a:pt x="81" y="237"/>
                  </a:lnTo>
                  <a:lnTo>
                    <a:pt x="80" y="238"/>
                  </a:lnTo>
                  <a:lnTo>
                    <a:pt x="82" y="240"/>
                  </a:lnTo>
                  <a:lnTo>
                    <a:pt x="75" y="238"/>
                  </a:lnTo>
                  <a:lnTo>
                    <a:pt x="74" y="238"/>
                  </a:lnTo>
                  <a:lnTo>
                    <a:pt x="69" y="234"/>
                  </a:lnTo>
                  <a:lnTo>
                    <a:pt x="70" y="231"/>
                  </a:lnTo>
                  <a:lnTo>
                    <a:pt x="71" y="219"/>
                  </a:lnTo>
                  <a:lnTo>
                    <a:pt x="70" y="208"/>
                  </a:lnTo>
                  <a:lnTo>
                    <a:pt x="68" y="202"/>
                  </a:lnTo>
                  <a:lnTo>
                    <a:pt x="57" y="179"/>
                  </a:lnTo>
                  <a:lnTo>
                    <a:pt x="41" y="162"/>
                  </a:lnTo>
                  <a:lnTo>
                    <a:pt x="35" y="143"/>
                  </a:lnTo>
                  <a:lnTo>
                    <a:pt x="23" y="122"/>
                  </a:lnTo>
                  <a:lnTo>
                    <a:pt x="20" y="117"/>
                  </a:lnTo>
                  <a:lnTo>
                    <a:pt x="14" y="107"/>
                  </a:lnTo>
                  <a:lnTo>
                    <a:pt x="0" y="94"/>
                  </a:lnTo>
                  <a:lnTo>
                    <a:pt x="4" y="88"/>
                  </a:lnTo>
                  <a:lnTo>
                    <a:pt x="11" y="86"/>
                  </a:lnTo>
                  <a:lnTo>
                    <a:pt x="15" y="87"/>
                  </a:lnTo>
                  <a:lnTo>
                    <a:pt x="18" y="83"/>
                  </a:lnTo>
                  <a:lnTo>
                    <a:pt x="18" y="81"/>
                  </a:lnTo>
                  <a:lnTo>
                    <a:pt x="21" y="81"/>
                  </a:lnTo>
                  <a:lnTo>
                    <a:pt x="17" y="80"/>
                  </a:lnTo>
                  <a:lnTo>
                    <a:pt x="17" y="75"/>
                  </a:lnTo>
                  <a:lnTo>
                    <a:pt x="23" y="71"/>
                  </a:lnTo>
                  <a:lnTo>
                    <a:pt x="27" y="71"/>
                  </a:lnTo>
                  <a:lnTo>
                    <a:pt x="33" y="70"/>
                  </a:lnTo>
                  <a:lnTo>
                    <a:pt x="32" y="63"/>
                  </a:lnTo>
                  <a:lnTo>
                    <a:pt x="29" y="56"/>
                  </a:lnTo>
                  <a:lnTo>
                    <a:pt x="28" y="50"/>
                  </a:lnTo>
                  <a:lnTo>
                    <a:pt x="28" y="44"/>
                  </a:lnTo>
                  <a:lnTo>
                    <a:pt x="32" y="40"/>
                  </a:lnTo>
                  <a:lnTo>
                    <a:pt x="29" y="36"/>
                  </a:lnTo>
                  <a:lnTo>
                    <a:pt x="28" y="34"/>
                  </a:lnTo>
                  <a:lnTo>
                    <a:pt x="26" y="33"/>
                  </a:lnTo>
                  <a:lnTo>
                    <a:pt x="26" y="30"/>
                  </a:lnTo>
                  <a:lnTo>
                    <a:pt x="33" y="27"/>
                  </a:lnTo>
                  <a:lnTo>
                    <a:pt x="36" y="27"/>
                  </a:lnTo>
                  <a:lnTo>
                    <a:pt x="42" y="22"/>
                  </a:lnTo>
                  <a:lnTo>
                    <a:pt x="51" y="15"/>
                  </a:lnTo>
                  <a:lnTo>
                    <a:pt x="53" y="15"/>
                  </a:lnTo>
                  <a:lnTo>
                    <a:pt x="62" y="20"/>
                  </a:lnTo>
                  <a:lnTo>
                    <a:pt x="62" y="22"/>
                  </a:lnTo>
                  <a:lnTo>
                    <a:pt x="59" y="26"/>
                  </a:lnTo>
                  <a:lnTo>
                    <a:pt x="66" y="33"/>
                  </a:lnTo>
                  <a:lnTo>
                    <a:pt x="69" y="35"/>
                  </a:lnTo>
                  <a:lnTo>
                    <a:pt x="70" y="39"/>
                  </a:lnTo>
                  <a:lnTo>
                    <a:pt x="81" y="36"/>
                  </a:lnTo>
                  <a:lnTo>
                    <a:pt x="87" y="40"/>
                  </a:lnTo>
                  <a:lnTo>
                    <a:pt x="88" y="39"/>
                  </a:lnTo>
                  <a:lnTo>
                    <a:pt x="87" y="38"/>
                  </a:lnTo>
                  <a:lnTo>
                    <a:pt x="86" y="29"/>
                  </a:lnTo>
                  <a:lnTo>
                    <a:pt x="78" y="20"/>
                  </a:lnTo>
                  <a:lnTo>
                    <a:pt x="81" y="16"/>
                  </a:lnTo>
                  <a:lnTo>
                    <a:pt x="80" y="15"/>
                  </a:lnTo>
                  <a:lnTo>
                    <a:pt x="84" y="9"/>
                  </a:lnTo>
                  <a:lnTo>
                    <a:pt x="88" y="3"/>
                  </a:lnTo>
                  <a:lnTo>
                    <a:pt x="90" y="0"/>
                  </a:lnTo>
                  <a:lnTo>
                    <a:pt x="100" y="10"/>
                  </a:lnTo>
                  <a:lnTo>
                    <a:pt x="100" y="9"/>
                  </a:lnTo>
                  <a:lnTo>
                    <a:pt x="102" y="3"/>
                  </a:lnTo>
                  <a:lnTo>
                    <a:pt x="108" y="3"/>
                  </a:lnTo>
                  <a:lnTo>
                    <a:pt x="113" y="4"/>
                  </a:lnTo>
                  <a:lnTo>
                    <a:pt x="119" y="5"/>
                  </a:lnTo>
                  <a:lnTo>
                    <a:pt x="123" y="8"/>
                  </a:lnTo>
                  <a:lnTo>
                    <a:pt x="128" y="8"/>
                  </a:lnTo>
                  <a:lnTo>
                    <a:pt x="130" y="10"/>
                  </a:lnTo>
                  <a:lnTo>
                    <a:pt x="129" y="12"/>
                  </a:lnTo>
                  <a:lnTo>
                    <a:pt x="142" y="18"/>
                  </a:lnTo>
                  <a:lnTo>
                    <a:pt x="147" y="20"/>
                  </a:lnTo>
                  <a:lnTo>
                    <a:pt x="153" y="22"/>
                  </a:lnTo>
                  <a:lnTo>
                    <a:pt x="158" y="24"/>
                  </a:lnTo>
                  <a:lnTo>
                    <a:pt x="161" y="22"/>
                  </a:lnTo>
                  <a:lnTo>
                    <a:pt x="162" y="24"/>
                  </a:lnTo>
                  <a:lnTo>
                    <a:pt x="165" y="26"/>
                  </a:lnTo>
                  <a:lnTo>
                    <a:pt x="172" y="27"/>
                  </a:lnTo>
                  <a:lnTo>
                    <a:pt x="177" y="29"/>
                  </a:lnTo>
                  <a:lnTo>
                    <a:pt x="177" y="33"/>
                  </a:lnTo>
                  <a:lnTo>
                    <a:pt x="178" y="35"/>
                  </a:lnTo>
                  <a:lnTo>
                    <a:pt x="184" y="41"/>
                  </a:lnTo>
                  <a:lnTo>
                    <a:pt x="190" y="41"/>
                  </a:lnTo>
                  <a:lnTo>
                    <a:pt x="195" y="42"/>
                  </a:lnTo>
                  <a:lnTo>
                    <a:pt x="198" y="39"/>
                  </a:lnTo>
                  <a:lnTo>
                    <a:pt x="204" y="44"/>
                  </a:lnTo>
                  <a:lnTo>
                    <a:pt x="203" y="46"/>
                  </a:lnTo>
                  <a:lnTo>
                    <a:pt x="208" y="47"/>
                  </a:lnTo>
                  <a:lnTo>
                    <a:pt x="210" y="46"/>
                  </a:lnTo>
                  <a:lnTo>
                    <a:pt x="221" y="36"/>
                  </a:lnTo>
                  <a:lnTo>
                    <a:pt x="222" y="38"/>
                  </a:lnTo>
                  <a:lnTo>
                    <a:pt x="224" y="34"/>
                  </a:lnTo>
                  <a:lnTo>
                    <a:pt x="232" y="32"/>
                  </a:lnTo>
                  <a:lnTo>
                    <a:pt x="236" y="35"/>
                  </a:lnTo>
                  <a:lnTo>
                    <a:pt x="246" y="30"/>
                  </a:lnTo>
                  <a:lnTo>
                    <a:pt x="248" y="30"/>
                  </a:lnTo>
                  <a:lnTo>
                    <a:pt x="250" y="21"/>
                  </a:lnTo>
                  <a:lnTo>
                    <a:pt x="254" y="18"/>
                  </a:lnTo>
                  <a:lnTo>
                    <a:pt x="270" y="28"/>
                  </a:lnTo>
                  <a:lnTo>
                    <a:pt x="272" y="27"/>
                  </a:lnTo>
                  <a:lnTo>
                    <a:pt x="275" y="24"/>
                  </a:lnTo>
                  <a:lnTo>
                    <a:pt x="280" y="21"/>
                  </a:lnTo>
                  <a:lnTo>
                    <a:pt x="294" y="16"/>
                  </a:lnTo>
                  <a:lnTo>
                    <a:pt x="302" y="12"/>
                  </a:lnTo>
                  <a:lnTo>
                    <a:pt x="303" y="9"/>
                  </a:lnTo>
                  <a:lnTo>
                    <a:pt x="308" y="6"/>
                  </a:lnTo>
                  <a:lnTo>
                    <a:pt x="310" y="9"/>
                  </a:lnTo>
                  <a:lnTo>
                    <a:pt x="314" y="15"/>
                  </a:lnTo>
                  <a:lnTo>
                    <a:pt x="314" y="18"/>
                  </a:lnTo>
                  <a:lnTo>
                    <a:pt x="317" y="17"/>
                  </a:lnTo>
                  <a:lnTo>
                    <a:pt x="318" y="22"/>
                  </a:lnTo>
                  <a:lnTo>
                    <a:pt x="329" y="26"/>
                  </a:lnTo>
                  <a:lnTo>
                    <a:pt x="330" y="24"/>
                  </a:lnTo>
                  <a:lnTo>
                    <a:pt x="330" y="29"/>
                  </a:lnTo>
                  <a:lnTo>
                    <a:pt x="328" y="32"/>
                  </a:lnTo>
                  <a:lnTo>
                    <a:pt x="330" y="39"/>
                  </a:lnTo>
                  <a:lnTo>
                    <a:pt x="326" y="40"/>
                  </a:lnTo>
                  <a:lnTo>
                    <a:pt x="321" y="45"/>
                  </a:lnTo>
                  <a:lnTo>
                    <a:pt x="323" y="51"/>
                  </a:lnTo>
                  <a:lnTo>
                    <a:pt x="323" y="58"/>
                  </a:lnTo>
                  <a:lnTo>
                    <a:pt x="338" y="63"/>
                  </a:lnTo>
                  <a:lnTo>
                    <a:pt x="338" y="66"/>
                  </a:lnTo>
                  <a:lnTo>
                    <a:pt x="340" y="71"/>
                  </a:lnTo>
                  <a:lnTo>
                    <a:pt x="339" y="74"/>
                  </a:lnTo>
                  <a:lnTo>
                    <a:pt x="342" y="7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31" name="Freeform 132"/>
            <p:cNvSpPr>
              <a:spLocks/>
            </p:cNvSpPr>
            <p:nvPr/>
          </p:nvSpPr>
          <p:spPr bwMode="auto">
            <a:xfrm>
              <a:off x="5227985" y="3531766"/>
              <a:ext cx="477837" cy="371475"/>
            </a:xfrm>
            <a:custGeom>
              <a:avLst/>
              <a:gdLst>
                <a:gd name="T0" fmla="*/ 2147483647 w 301"/>
                <a:gd name="T1" fmla="*/ 2147483647 h 234"/>
                <a:gd name="T2" fmla="*/ 2147483647 w 301"/>
                <a:gd name="T3" fmla="*/ 2147483647 h 234"/>
                <a:gd name="T4" fmla="*/ 2147483647 w 301"/>
                <a:gd name="T5" fmla="*/ 2147483647 h 234"/>
                <a:gd name="T6" fmla="*/ 2147483647 w 301"/>
                <a:gd name="T7" fmla="*/ 2147483647 h 234"/>
                <a:gd name="T8" fmla="*/ 2147483647 w 301"/>
                <a:gd name="T9" fmla="*/ 2147483647 h 234"/>
                <a:gd name="T10" fmla="*/ 2147483647 w 301"/>
                <a:gd name="T11" fmla="*/ 2147483647 h 234"/>
                <a:gd name="T12" fmla="*/ 2147483647 w 301"/>
                <a:gd name="T13" fmla="*/ 2147483647 h 234"/>
                <a:gd name="T14" fmla="*/ 2147483647 w 301"/>
                <a:gd name="T15" fmla="*/ 2147483647 h 234"/>
                <a:gd name="T16" fmla="*/ 2147483647 w 301"/>
                <a:gd name="T17" fmla="*/ 2147483647 h 234"/>
                <a:gd name="T18" fmla="*/ 2147483647 w 301"/>
                <a:gd name="T19" fmla="*/ 2147483647 h 234"/>
                <a:gd name="T20" fmla="*/ 2147483647 w 301"/>
                <a:gd name="T21" fmla="*/ 2147483647 h 234"/>
                <a:gd name="T22" fmla="*/ 2147483647 w 301"/>
                <a:gd name="T23" fmla="*/ 2147483647 h 234"/>
                <a:gd name="T24" fmla="*/ 2147483647 w 301"/>
                <a:gd name="T25" fmla="*/ 2147483647 h 234"/>
                <a:gd name="T26" fmla="*/ 2147483647 w 301"/>
                <a:gd name="T27" fmla="*/ 2147483647 h 234"/>
                <a:gd name="T28" fmla="*/ 2147483647 w 301"/>
                <a:gd name="T29" fmla="*/ 2147483647 h 234"/>
                <a:gd name="T30" fmla="*/ 2147483647 w 301"/>
                <a:gd name="T31" fmla="*/ 2147483647 h 234"/>
                <a:gd name="T32" fmla="*/ 2147483647 w 301"/>
                <a:gd name="T33" fmla="*/ 2147483647 h 234"/>
                <a:gd name="T34" fmla="*/ 2147483647 w 301"/>
                <a:gd name="T35" fmla="*/ 2147483647 h 234"/>
                <a:gd name="T36" fmla="*/ 2147483647 w 301"/>
                <a:gd name="T37" fmla="*/ 2147483647 h 234"/>
                <a:gd name="T38" fmla="*/ 2147483647 w 301"/>
                <a:gd name="T39" fmla="*/ 2147483647 h 234"/>
                <a:gd name="T40" fmla="*/ 2147483647 w 301"/>
                <a:gd name="T41" fmla="*/ 2147483647 h 234"/>
                <a:gd name="T42" fmla="*/ 2147483647 w 301"/>
                <a:gd name="T43" fmla="*/ 2147483647 h 234"/>
                <a:gd name="T44" fmla="*/ 2147483647 w 301"/>
                <a:gd name="T45" fmla="*/ 2147483647 h 234"/>
                <a:gd name="T46" fmla="*/ 2147483647 w 301"/>
                <a:gd name="T47" fmla="*/ 2147483647 h 234"/>
                <a:gd name="T48" fmla="*/ 2147483647 w 301"/>
                <a:gd name="T49" fmla="*/ 2147483647 h 234"/>
                <a:gd name="T50" fmla="*/ 2147483647 w 301"/>
                <a:gd name="T51" fmla="*/ 2147483647 h 234"/>
                <a:gd name="T52" fmla="*/ 2147483647 w 301"/>
                <a:gd name="T53" fmla="*/ 2147483647 h 234"/>
                <a:gd name="T54" fmla="*/ 2147483647 w 301"/>
                <a:gd name="T55" fmla="*/ 2147483647 h 234"/>
                <a:gd name="T56" fmla="*/ 2147483647 w 301"/>
                <a:gd name="T57" fmla="*/ 2147483647 h 234"/>
                <a:gd name="T58" fmla="*/ 2147483647 w 301"/>
                <a:gd name="T59" fmla="*/ 2147483647 h 234"/>
                <a:gd name="T60" fmla="*/ 2147483647 w 301"/>
                <a:gd name="T61" fmla="*/ 2147483647 h 234"/>
                <a:gd name="T62" fmla="*/ 2147483647 w 301"/>
                <a:gd name="T63" fmla="*/ 2147483647 h 234"/>
                <a:gd name="T64" fmla="*/ 2147483647 w 301"/>
                <a:gd name="T65" fmla="*/ 2147483647 h 234"/>
                <a:gd name="T66" fmla="*/ 2147483647 w 301"/>
                <a:gd name="T67" fmla="*/ 2147483647 h 234"/>
                <a:gd name="T68" fmla="*/ 2147483647 w 301"/>
                <a:gd name="T69" fmla="*/ 2147483647 h 234"/>
                <a:gd name="T70" fmla="*/ 2147483647 w 301"/>
                <a:gd name="T71" fmla="*/ 2147483647 h 234"/>
                <a:gd name="T72" fmla="*/ 2147483647 w 301"/>
                <a:gd name="T73" fmla="*/ 2147483647 h 234"/>
                <a:gd name="T74" fmla="*/ 0 w 301"/>
                <a:gd name="T75" fmla="*/ 2147483647 h 234"/>
                <a:gd name="T76" fmla="*/ 2147483647 w 301"/>
                <a:gd name="T77" fmla="*/ 2147483647 h 234"/>
                <a:gd name="T78" fmla="*/ 2147483647 w 301"/>
                <a:gd name="T79" fmla="*/ 2147483647 h 234"/>
                <a:gd name="T80" fmla="*/ 2147483647 w 301"/>
                <a:gd name="T81" fmla="*/ 2147483647 h 234"/>
                <a:gd name="T82" fmla="*/ 2147483647 w 301"/>
                <a:gd name="T83" fmla="*/ 2147483647 h 234"/>
                <a:gd name="T84" fmla="*/ 2147483647 w 301"/>
                <a:gd name="T85" fmla="*/ 2147483647 h 234"/>
                <a:gd name="T86" fmla="*/ 2147483647 w 301"/>
                <a:gd name="T87" fmla="*/ 2147483647 h 234"/>
                <a:gd name="T88" fmla="*/ 2147483647 w 301"/>
                <a:gd name="T89" fmla="*/ 2147483647 h 234"/>
                <a:gd name="T90" fmla="*/ 2147483647 w 301"/>
                <a:gd name="T91" fmla="*/ 2147483647 h 234"/>
                <a:gd name="T92" fmla="*/ 2147483647 w 301"/>
                <a:gd name="T93" fmla="*/ 2147483647 h 234"/>
                <a:gd name="T94" fmla="*/ 2147483647 w 301"/>
                <a:gd name="T95" fmla="*/ 2147483647 h 234"/>
                <a:gd name="T96" fmla="*/ 2147483647 w 301"/>
                <a:gd name="T97" fmla="*/ 2147483647 h 234"/>
                <a:gd name="T98" fmla="*/ 2147483647 w 301"/>
                <a:gd name="T99" fmla="*/ 2147483647 h 2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01" h="234">
                  <a:moveTo>
                    <a:pt x="134" y="105"/>
                  </a:moveTo>
                  <a:lnTo>
                    <a:pt x="139" y="99"/>
                  </a:lnTo>
                  <a:lnTo>
                    <a:pt x="145" y="95"/>
                  </a:lnTo>
                  <a:lnTo>
                    <a:pt x="145" y="90"/>
                  </a:lnTo>
                  <a:lnTo>
                    <a:pt x="149" y="87"/>
                  </a:lnTo>
                  <a:lnTo>
                    <a:pt x="156" y="84"/>
                  </a:lnTo>
                  <a:lnTo>
                    <a:pt x="156" y="83"/>
                  </a:lnTo>
                  <a:lnTo>
                    <a:pt x="161" y="75"/>
                  </a:lnTo>
                  <a:lnTo>
                    <a:pt x="164" y="66"/>
                  </a:lnTo>
                  <a:lnTo>
                    <a:pt x="165" y="63"/>
                  </a:lnTo>
                  <a:lnTo>
                    <a:pt x="167" y="62"/>
                  </a:lnTo>
                  <a:lnTo>
                    <a:pt x="167" y="60"/>
                  </a:lnTo>
                  <a:lnTo>
                    <a:pt x="173" y="56"/>
                  </a:lnTo>
                  <a:lnTo>
                    <a:pt x="175" y="56"/>
                  </a:lnTo>
                  <a:lnTo>
                    <a:pt x="177" y="52"/>
                  </a:lnTo>
                  <a:lnTo>
                    <a:pt x="179" y="51"/>
                  </a:lnTo>
                  <a:lnTo>
                    <a:pt x="179" y="47"/>
                  </a:lnTo>
                  <a:lnTo>
                    <a:pt x="180" y="41"/>
                  </a:lnTo>
                  <a:lnTo>
                    <a:pt x="187" y="32"/>
                  </a:lnTo>
                  <a:lnTo>
                    <a:pt x="191" y="27"/>
                  </a:lnTo>
                  <a:lnTo>
                    <a:pt x="193" y="24"/>
                  </a:lnTo>
                  <a:lnTo>
                    <a:pt x="200" y="20"/>
                  </a:lnTo>
                  <a:lnTo>
                    <a:pt x="207" y="15"/>
                  </a:lnTo>
                  <a:lnTo>
                    <a:pt x="205" y="11"/>
                  </a:lnTo>
                  <a:lnTo>
                    <a:pt x="203" y="9"/>
                  </a:lnTo>
                  <a:lnTo>
                    <a:pt x="206" y="0"/>
                  </a:lnTo>
                  <a:lnTo>
                    <a:pt x="218" y="9"/>
                  </a:lnTo>
                  <a:lnTo>
                    <a:pt x="236" y="17"/>
                  </a:lnTo>
                  <a:lnTo>
                    <a:pt x="261" y="24"/>
                  </a:lnTo>
                  <a:lnTo>
                    <a:pt x="261" y="27"/>
                  </a:lnTo>
                  <a:lnTo>
                    <a:pt x="269" y="30"/>
                  </a:lnTo>
                  <a:lnTo>
                    <a:pt x="282" y="44"/>
                  </a:lnTo>
                  <a:lnTo>
                    <a:pt x="295" y="48"/>
                  </a:lnTo>
                  <a:lnTo>
                    <a:pt x="295" y="51"/>
                  </a:lnTo>
                  <a:lnTo>
                    <a:pt x="295" y="64"/>
                  </a:lnTo>
                  <a:lnTo>
                    <a:pt x="290" y="72"/>
                  </a:lnTo>
                  <a:lnTo>
                    <a:pt x="285" y="81"/>
                  </a:lnTo>
                  <a:lnTo>
                    <a:pt x="287" y="81"/>
                  </a:lnTo>
                  <a:lnTo>
                    <a:pt x="289" y="87"/>
                  </a:lnTo>
                  <a:lnTo>
                    <a:pt x="288" y="95"/>
                  </a:lnTo>
                  <a:lnTo>
                    <a:pt x="285" y="99"/>
                  </a:lnTo>
                  <a:lnTo>
                    <a:pt x="287" y="102"/>
                  </a:lnTo>
                  <a:lnTo>
                    <a:pt x="290" y="107"/>
                  </a:lnTo>
                  <a:lnTo>
                    <a:pt x="287" y="107"/>
                  </a:lnTo>
                  <a:lnTo>
                    <a:pt x="291" y="117"/>
                  </a:lnTo>
                  <a:lnTo>
                    <a:pt x="299" y="120"/>
                  </a:lnTo>
                  <a:lnTo>
                    <a:pt x="301" y="121"/>
                  </a:lnTo>
                  <a:lnTo>
                    <a:pt x="291" y="125"/>
                  </a:lnTo>
                  <a:lnTo>
                    <a:pt x="288" y="129"/>
                  </a:lnTo>
                  <a:lnTo>
                    <a:pt x="287" y="133"/>
                  </a:lnTo>
                  <a:lnTo>
                    <a:pt x="284" y="130"/>
                  </a:lnTo>
                  <a:lnTo>
                    <a:pt x="283" y="133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69" y="144"/>
                  </a:lnTo>
                  <a:lnTo>
                    <a:pt x="267" y="149"/>
                  </a:lnTo>
                  <a:lnTo>
                    <a:pt x="265" y="149"/>
                  </a:lnTo>
                  <a:lnTo>
                    <a:pt x="260" y="147"/>
                  </a:lnTo>
                  <a:lnTo>
                    <a:pt x="259" y="145"/>
                  </a:lnTo>
                  <a:lnTo>
                    <a:pt x="252" y="142"/>
                  </a:lnTo>
                  <a:lnTo>
                    <a:pt x="249" y="143"/>
                  </a:lnTo>
                  <a:lnTo>
                    <a:pt x="245" y="150"/>
                  </a:lnTo>
                  <a:lnTo>
                    <a:pt x="248" y="154"/>
                  </a:lnTo>
                  <a:lnTo>
                    <a:pt x="248" y="161"/>
                  </a:lnTo>
                  <a:lnTo>
                    <a:pt x="248" y="162"/>
                  </a:lnTo>
                  <a:lnTo>
                    <a:pt x="248" y="167"/>
                  </a:lnTo>
                  <a:lnTo>
                    <a:pt x="247" y="171"/>
                  </a:lnTo>
                  <a:lnTo>
                    <a:pt x="246" y="175"/>
                  </a:lnTo>
                  <a:lnTo>
                    <a:pt x="247" y="183"/>
                  </a:lnTo>
                  <a:lnTo>
                    <a:pt x="253" y="183"/>
                  </a:lnTo>
                  <a:lnTo>
                    <a:pt x="263" y="193"/>
                  </a:lnTo>
                  <a:lnTo>
                    <a:pt x="258" y="196"/>
                  </a:lnTo>
                  <a:lnTo>
                    <a:pt x="257" y="199"/>
                  </a:lnTo>
                  <a:lnTo>
                    <a:pt x="249" y="203"/>
                  </a:lnTo>
                  <a:lnTo>
                    <a:pt x="235" y="208"/>
                  </a:lnTo>
                  <a:lnTo>
                    <a:pt x="230" y="211"/>
                  </a:lnTo>
                  <a:lnTo>
                    <a:pt x="227" y="214"/>
                  </a:lnTo>
                  <a:lnTo>
                    <a:pt x="225" y="215"/>
                  </a:lnTo>
                  <a:lnTo>
                    <a:pt x="209" y="205"/>
                  </a:lnTo>
                  <a:lnTo>
                    <a:pt x="205" y="208"/>
                  </a:lnTo>
                  <a:lnTo>
                    <a:pt x="203" y="217"/>
                  </a:lnTo>
                  <a:lnTo>
                    <a:pt x="201" y="217"/>
                  </a:lnTo>
                  <a:lnTo>
                    <a:pt x="191" y="222"/>
                  </a:lnTo>
                  <a:lnTo>
                    <a:pt x="187" y="219"/>
                  </a:lnTo>
                  <a:lnTo>
                    <a:pt x="179" y="221"/>
                  </a:lnTo>
                  <a:lnTo>
                    <a:pt x="177" y="225"/>
                  </a:lnTo>
                  <a:lnTo>
                    <a:pt x="176" y="223"/>
                  </a:lnTo>
                  <a:lnTo>
                    <a:pt x="165" y="233"/>
                  </a:lnTo>
                  <a:lnTo>
                    <a:pt x="163" y="234"/>
                  </a:lnTo>
                  <a:lnTo>
                    <a:pt x="158" y="233"/>
                  </a:lnTo>
                  <a:lnTo>
                    <a:pt x="159" y="231"/>
                  </a:lnTo>
                  <a:lnTo>
                    <a:pt x="153" y="226"/>
                  </a:lnTo>
                  <a:lnTo>
                    <a:pt x="150" y="229"/>
                  </a:lnTo>
                  <a:lnTo>
                    <a:pt x="145" y="228"/>
                  </a:lnTo>
                  <a:lnTo>
                    <a:pt x="139" y="228"/>
                  </a:lnTo>
                  <a:lnTo>
                    <a:pt x="133" y="222"/>
                  </a:lnTo>
                  <a:lnTo>
                    <a:pt x="132" y="220"/>
                  </a:lnTo>
                  <a:lnTo>
                    <a:pt x="132" y="216"/>
                  </a:lnTo>
                  <a:lnTo>
                    <a:pt x="127" y="214"/>
                  </a:lnTo>
                  <a:lnTo>
                    <a:pt x="120" y="213"/>
                  </a:lnTo>
                  <a:lnTo>
                    <a:pt x="117" y="211"/>
                  </a:lnTo>
                  <a:lnTo>
                    <a:pt x="116" y="209"/>
                  </a:lnTo>
                  <a:lnTo>
                    <a:pt x="113" y="211"/>
                  </a:lnTo>
                  <a:lnTo>
                    <a:pt x="108" y="209"/>
                  </a:lnTo>
                  <a:lnTo>
                    <a:pt x="102" y="207"/>
                  </a:lnTo>
                  <a:lnTo>
                    <a:pt x="97" y="205"/>
                  </a:lnTo>
                  <a:lnTo>
                    <a:pt x="84" y="199"/>
                  </a:lnTo>
                  <a:lnTo>
                    <a:pt x="85" y="197"/>
                  </a:lnTo>
                  <a:lnTo>
                    <a:pt x="83" y="195"/>
                  </a:lnTo>
                  <a:lnTo>
                    <a:pt x="78" y="195"/>
                  </a:lnTo>
                  <a:lnTo>
                    <a:pt x="74" y="192"/>
                  </a:lnTo>
                  <a:lnTo>
                    <a:pt x="68" y="191"/>
                  </a:lnTo>
                  <a:lnTo>
                    <a:pt x="63" y="190"/>
                  </a:lnTo>
                  <a:lnTo>
                    <a:pt x="57" y="190"/>
                  </a:lnTo>
                  <a:lnTo>
                    <a:pt x="55" y="196"/>
                  </a:lnTo>
                  <a:lnTo>
                    <a:pt x="55" y="197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39" y="196"/>
                  </a:lnTo>
                  <a:lnTo>
                    <a:pt x="35" y="202"/>
                  </a:lnTo>
                  <a:lnTo>
                    <a:pt x="36" y="203"/>
                  </a:lnTo>
                  <a:lnTo>
                    <a:pt x="33" y="207"/>
                  </a:lnTo>
                  <a:lnTo>
                    <a:pt x="41" y="216"/>
                  </a:lnTo>
                  <a:lnTo>
                    <a:pt x="42" y="225"/>
                  </a:lnTo>
                  <a:lnTo>
                    <a:pt x="43" y="226"/>
                  </a:lnTo>
                  <a:lnTo>
                    <a:pt x="42" y="227"/>
                  </a:lnTo>
                  <a:lnTo>
                    <a:pt x="36" y="223"/>
                  </a:lnTo>
                  <a:lnTo>
                    <a:pt x="25" y="226"/>
                  </a:lnTo>
                  <a:lnTo>
                    <a:pt x="24" y="222"/>
                  </a:lnTo>
                  <a:lnTo>
                    <a:pt x="21" y="220"/>
                  </a:lnTo>
                  <a:lnTo>
                    <a:pt x="14" y="213"/>
                  </a:lnTo>
                  <a:lnTo>
                    <a:pt x="17" y="209"/>
                  </a:lnTo>
                  <a:lnTo>
                    <a:pt x="17" y="207"/>
                  </a:lnTo>
                  <a:lnTo>
                    <a:pt x="8" y="202"/>
                  </a:lnTo>
                  <a:lnTo>
                    <a:pt x="13" y="195"/>
                  </a:lnTo>
                  <a:lnTo>
                    <a:pt x="7" y="192"/>
                  </a:lnTo>
                  <a:lnTo>
                    <a:pt x="8" y="190"/>
                  </a:lnTo>
                  <a:lnTo>
                    <a:pt x="13" y="185"/>
                  </a:lnTo>
                  <a:lnTo>
                    <a:pt x="19" y="183"/>
                  </a:lnTo>
                  <a:lnTo>
                    <a:pt x="21" y="181"/>
                  </a:lnTo>
                  <a:lnTo>
                    <a:pt x="15" y="177"/>
                  </a:lnTo>
                  <a:lnTo>
                    <a:pt x="20" y="175"/>
                  </a:lnTo>
                  <a:lnTo>
                    <a:pt x="21" y="172"/>
                  </a:lnTo>
                  <a:lnTo>
                    <a:pt x="15" y="167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15" y="151"/>
                  </a:lnTo>
                  <a:lnTo>
                    <a:pt x="14" y="149"/>
                  </a:lnTo>
                  <a:lnTo>
                    <a:pt x="13" y="144"/>
                  </a:lnTo>
                  <a:lnTo>
                    <a:pt x="12" y="138"/>
                  </a:lnTo>
                  <a:lnTo>
                    <a:pt x="8" y="136"/>
                  </a:lnTo>
                  <a:lnTo>
                    <a:pt x="0" y="127"/>
                  </a:lnTo>
                  <a:lnTo>
                    <a:pt x="9" y="125"/>
                  </a:lnTo>
                  <a:lnTo>
                    <a:pt x="19" y="129"/>
                  </a:lnTo>
                  <a:lnTo>
                    <a:pt x="21" y="123"/>
                  </a:lnTo>
                  <a:lnTo>
                    <a:pt x="27" y="123"/>
                  </a:lnTo>
                  <a:lnTo>
                    <a:pt x="27" y="117"/>
                  </a:lnTo>
                  <a:lnTo>
                    <a:pt x="32" y="112"/>
                  </a:lnTo>
                  <a:lnTo>
                    <a:pt x="38" y="111"/>
                  </a:lnTo>
                  <a:lnTo>
                    <a:pt x="42" y="121"/>
                  </a:lnTo>
                  <a:lnTo>
                    <a:pt x="44" y="113"/>
                  </a:lnTo>
                  <a:lnTo>
                    <a:pt x="43" y="112"/>
                  </a:lnTo>
                  <a:lnTo>
                    <a:pt x="44" y="108"/>
                  </a:lnTo>
                  <a:lnTo>
                    <a:pt x="48" y="109"/>
                  </a:lnTo>
                  <a:lnTo>
                    <a:pt x="55" y="107"/>
                  </a:lnTo>
                  <a:lnTo>
                    <a:pt x="57" y="102"/>
                  </a:lnTo>
                  <a:lnTo>
                    <a:pt x="59" y="107"/>
                  </a:lnTo>
                  <a:lnTo>
                    <a:pt x="62" y="107"/>
                  </a:lnTo>
                  <a:lnTo>
                    <a:pt x="65" y="102"/>
                  </a:lnTo>
                  <a:lnTo>
                    <a:pt x="62" y="100"/>
                  </a:lnTo>
                  <a:lnTo>
                    <a:pt x="59" y="99"/>
                  </a:lnTo>
                  <a:lnTo>
                    <a:pt x="57" y="94"/>
                  </a:lnTo>
                  <a:lnTo>
                    <a:pt x="50" y="82"/>
                  </a:lnTo>
                  <a:lnTo>
                    <a:pt x="53" y="77"/>
                  </a:lnTo>
                  <a:lnTo>
                    <a:pt x="55" y="77"/>
                  </a:lnTo>
                  <a:lnTo>
                    <a:pt x="61" y="75"/>
                  </a:lnTo>
                  <a:lnTo>
                    <a:pt x="62" y="76"/>
                  </a:lnTo>
                  <a:lnTo>
                    <a:pt x="65" y="73"/>
                  </a:lnTo>
                  <a:lnTo>
                    <a:pt x="68" y="73"/>
                  </a:lnTo>
                  <a:lnTo>
                    <a:pt x="71" y="68"/>
                  </a:lnTo>
                  <a:lnTo>
                    <a:pt x="71" y="65"/>
                  </a:lnTo>
                  <a:lnTo>
                    <a:pt x="77" y="62"/>
                  </a:lnTo>
                  <a:lnTo>
                    <a:pt x="84" y="54"/>
                  </a:lnTo>
                  <a:lnTo>
                    <a:pt x="85" y="54"/>
                  </a:lnTo>
                  <a:lnTo>
                    <a:pt x="89" y="58"/>
                  </a:lnTo>
                  <a:lnTo>
                    <a:pt x="90" y="60"/>
                  </a:lnTo>
                  <a:lnTo>
                    <a:pt x="95" y="59"/>
                  </a:lnTo>
                  <a:lnTo>
                    <a:pt x="99" y="70"/>
                  </a:lnTo>
                  <a:lnTo>
                    <a:pt x="103" y="71"/>
                  </a:lnTo>
                  <a:lnTo>
                    <a:pt x="104" y="66"/>
                  </a:lnTo>
                  <a:lnTo>
                    <a:pt x="108" y="64"/>
                  </a:lnTo>
                  <a:lnTo>
                    <a:pt x="108" y="69"/>
                  </a:lnTo>
                  <a:lnTo>
                    <a:pt x="111" y="68"/>
                  </a:lnTo>
                  <a:lnTo>
                    <a:pt x="120" y="72"/>
                  </a:lnTo>
                  <a:lnTo>
                    <a:pt x="121" y="77"/>
                  </a:lnTo>
                  <a:lnTo>
                    <a:pt x="123" y="77"/>
                  </a:lnTo>
                  <a:lnTo>
                    <a:pt x="125" y="79"/>
                  </a:lnTo>
                  <a:lnTo>
                    <a:pt x="126" y="84"/>
                  </a:lnTo>
                  <a:lnTo>
                    <a:pt x="127" y="93"/>
                  </a:lnTo>
                  <a:lnTo>
                    <a:pt x="131" y="99"/>
                  </a:lnTo>
                  <a:lnTo>
                    <a:pt x="127" y="103"/>
                  </a:lnTo>
                  <a:lnTo>
                    <a:pt x="132" y="103"/>
                  </a:lnTo>
                  <a:lnTo>
                    <a:pt x="134" y="105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auto">
            <a:xfrm>
              <a:off x="2957860" y="3960391"/>
              <a:ext cx="660400" cy="1255712"/>
            </a:xfrm>
            <a:custGeom>
              <a:avLst/>
              <a:gdLst>
                <a:gd name="T0" fmla="*/ 2147483647 w 416"/>
                <a:gd name="T1" fmla="*/ 2147483647 h 791"/>
                <a:gd name="T2" fmla="*/ 2147483647 w 416"/>
                <a:gd name="T3" fmla="*/ 2147483647 h 791"/>
                <a:gd name="T4" fmla="*/ 2147483647 w 416"/>
                <a:gd name="T5" fmla="*/ 2147483647 h 791"/>
                <a:gd name="T6" fmla="*/ 2147483647 w 416"/>
                <a:gd name="T7" fmla="*/ 2147483647 h 791"/>
                <a:gd name="T8" fmla="*/ 2147483647 w 416"/>
                <a:gd name="T9" fmla="*/ 2147483647 h 791"/>
                <a:gd name="T10" fmla="*/ 2147483647 w 416"/>
                <a:gd name="T11" fmla="*/ 2147483647 h 791"/>
                <a:gd name="T12" fmla="*/ 2147483647 w 416"/>
                <a:gd name="T13" fmla="*/ 2147483647 h 791"/>
                <a:gd name="T14" fmla="*/ 2147483647 w 416"/>
                <a:gd name="T15" fmla="*/ 2147483647 h 791"/>
                <a:gd name="T16" fmla="*/ 2147483647 w 416"/>
                <a:gd name="T17" fmla="*/ 2147483647 h 791"/>
                <a:gd name="T18" fmla="*/ 2147483647 w 416"/>
                <a:gd name="T19" fmla="*/ 2147483647 h 791"/>
                <a:gd name="T20" fmla="*/ 2147483647 w 416"/>
                <a:gd name="T21" fmla="*/ 2147483647 h 791"/>
                <a:gd name="T22" fmla="*/ 2147483647 w 416"/>
                <a:gd name="T23" fmla="*/ 2147483647 h 791"/>
                <a:gd name="T24" fmla="*/ 2147483647 w 416"/>
                <a:gd name="T25" fmla="*/ 2147483647 h 791"/>
                <a:gd name="T26" fmla="*/ 2147483647 w 416"/>
                <a:gd name="T27" fmla="*/ 2147483647 h 791"/>
                <a:gd name="T28" fmla="*/ 2147483647 w 416"/>
                <a:gd name="T29" fmla="*/ 2147483647 h 791"/>
                <a:gd name="T30" fmla="*/ 2147483647 w 416"/>
                <a:gd name="T31" fmla="*/ 2147483647 h 791"/>
                <a:gd name="T32" fmla="*/ 2147483647 w 416"/>
                <a:gd name="T33" fmla="*/ 2147483647 h 791"/>
                <a:gd name="T34" fmla="*/ 2147483647 w 416"/>
                <a:gd name="T35" fmla="*/ 2147483647 h 791"/>
                <a:gd name="T36" fmla="*/ 2147483647 w 416"/>
                <a:gd name="T37" fmla="*/ 2147483647 h 791"/>
                <a:gd name="T38" fmla="*/ 2147483647 w 416"/>
                <a:gd name="T39" fmla="*/ 2147483647 h 791"/>
                <a:gd name="T40" fmla="*/ 2147483647 w 416"/>
                <a:gd name="T41" fmla="*/ 2147483647 h 791"/>
                <a:gd name="T42" fmla="*/ 2147483647 w 416"/>
                <a:gd name="T43" fmla="*/ 2147483647 h 791"/>
                <a:gd name="T44" fmla="*/ 2147483647 w 416"/>
                <a:gd name="T45" fmla="*/ 2147483647 h 791"/>
                <a:gd name="T46" fmla="*/ 2147483647 w 416"/>
                <a:gd name="T47" fmla="*/ 2147483647 h 791"/>
                <a:gd name="T48" fmla="*/ 2147483647 w 416"/>
                <a:gd name="T49" fmla="*/ 2147483647 h 791"/>
                <a:gd name="T50" fmla="*/ 2147483647 w 416"/>
                <a:gd name="T51" fmla="*/ 2147483647 h 791"/>
                <a:gd name="T52" fmla="*/ 2147483647 w 416"/>
                <a:gd name="T53" fmla="*/ 2147483647 h 791"/>
                <a:gd name="T54" fmla="*/ 2147483647 w 416"/>
                <a:gd name="T55" fmla="*/ 2147483647 h 791"/>
                <a:gd name="T56" fmla="*/ 2147483647 w 416"/>
                <a:gd name="T57" fmla="*/ 2147483647 h 791"/>
                <a:gd name="T58" fmla="*/ 2147483647 w 416"/>
                <a:gd name="T59" fmla="*/ 2147483647 h 791"/>
                <a:gd name="T60" fmla="*/ 2147483647 w 416"/>
                <a:gd name="T61" fmla="*/ 2147483647 h 791"/>
                <a:gd name="T62" fmla="*/ 2147483647 w 416"/>
                <a:gd name="T63" fmla="*/ 2147483647 h 791"/>
                <a:gd name="T64" fmla="*/ 2147483647 w 416"/>
                <a:gd name="T65" fmla="*/ 2147483647 h 791"/>
                <a:gd name="T66" fmla="*/ 2147483647 w 416"/>
                <a:gd name="T67" fmla="*/ 2147483647 h 791"/>
                <a:gd name="T68" fmla="*/ 2147483647 w 416"/>
                <a:gd name="T69" fmla="*/ 2147483647 h 791"/>
                <a:gd name="T70" fmla="*/ 2147483647 w 416"/>
                <a:gd name="T71" fmla="*/ 2147483647 h 791"/>
                <a:gd name="T72" fmla="*/ 2147483647 w 416"/>
                <a:gd name="T73" fmla="*/ 2147483647 h 791"/>
                <a:gd name="T74" fmla="*/ 2147483647 w 416"/>
                <a:gd name="T75" fmla="*/ 2147483647 h 791"/>
                <a:gd name="T76" fmla="*/ 2147483647 w 416"/>
                <a:gd name="T77" fmla="*/ 2147483647 h 791"/>
                <a:gd name="T78" fmla="*/ 2147483647 w 416"/>
                <a:gd name="T79" fmla="*/ 2147483647 h 791"/>
                <a:gd name="T80" fmla="*/ 2147483647 w 416"/>
                <a:gd name="T81" fmla="*/ 2147483647 h 791"/>
                <a:gd name="T82" fmla="*/ 2147483647 w 416"/>
                <a:gd name="T83" fmla="*/ 2147483647 h 791"/>
                <a:gd name="T84" fmla="*/ 2147483647 w 416"/>
                <a:gd name="T85" fmla="*/ 2147483647 h 791"/>
                <a:gd name="T86" fmla="*/ 2147483647 w 416"/>
                <a:gd name="T87" fmla="*/ 2147483647 h 791"/>
                <a:gd name="T88" fmla="*/ 2147483647 w 416"/>
                <a:gd name="T89" fmla="*/ 2147483647 h 791"/>
                <a:gd name="T90" fmla="*/ 2147483647 w 416"/>
                <a:gd name="T91" fmla="*/ 2147483647 h 791"/>
                <a:gd name="T92" fmla="*/ 2147483647 w 416"/>
                <a:gd name="T93" fmla="*/ 2147483647 h 791"/>
                <a:gd name="T94" fmla="*/ 2147483647 w 416"/>
                <a:gd name="T95" fmla="*/ 2147483647 h 791"/>
                <a:gd name="T96" fmla="*/ 2147483647 w 416"/>
                <a:gd name="T97" fmla="*/ 2147483647 h 791"/>
                <a:gd name="T98" fmla="*/ 2147483647 w 416"/>
                <a:gd name="T99" fmla="*/ 2147483647 h 791"/>
                <a:gd name="T100" fmla="*/ 2147483647 w 416"/>
                <a:gd name="T101" fmla="*/ 2147483647 h 791"/>
                <a:gd name="T102" fmla="*/ 2147483647 w 416"/>
                <a:gd name="T103" fmla="*/ 2147483647 h 791"/>
                <a:gd name="T104" fmla="*/ 2147483647 w 416"/>
                <a:gd name="T105" fmla="*/ 2147483647 h 791"/>
                <a:gd name="T106" fmla="*/ 2147483647 w 416"/>
                <a:gd name="T107" fmla="*/ 2147483647 h 791"/>
                <a:gd name="T108" fmla="*/ 2147483647 w 416"/>
                <a:gd name="T109" fmla="*/ 2147483647 h 791"/>
                <a:gd name="T110" fmla="*/ 2147483647 w 416"/>
                <a:gd name="T111" fmla="*/ 2147483647 h 791"/>
                <a:gd name="T112" fmla="*/ 2147483647 w 416"/>
                <a:gd name="T113" fmla="*/ 2147483647 h 791"/>
                <a:gd name="T114" fmla="*/ 2147483647 w 416"/>
                <a:gd name="T115" fmla="*/ 2147483647 h 79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16" h="791">
                  <a:moveTo>
                    <a:pt x="84" y="331"/>
                  </a:moveTo>
                  <a:lnTo>
                    <a:pt x="81" y="339"/>
                  </a:lnTo>
                  <a:lnTo>
                    <a:pt x="80" y="347"/>
                  </a:lnTo>
                  <a:lnTo>
                    <a:pt x="79" y="358"/>
                  </a:lnTo>
                  <a:lnTo>
                    <a:pt x="79" y="363"/>
                  </a:lnTo>
                  <a:lnTo>
                    <a:pt x="84" y="375"/>
                  </a:lnTo>
                  <a:lnTo>
                    <a:pt x="86" y="385"/>
                  </a:lnTo>
                  <a:lnTo>
                    <a:pt x="85" y="391"/>
                  </a:lnTo>
                  <a:lnTo>
                    <a:pt x="81" y="395"/>
                  </a:lnTo>
                  <a:lnTo>
                    <a:pt x="74" y="400"/>
                  </a:lnTo>
                  <a:lnTo>
                    <a:pt x="67" y="401"/>
                  </a:lnTo>
                  <a:lnTo>
                    <a:pt x="65" y="400"/>
                  </a:lnTo>
                  <a:lnTo>
                    <a:pt x="60" y="405"/>
                  </a:lnTo>
                  <a:lnTo>
                    <a:pt x="67" y="407"/>
                  </a:lnTo>
                  <a:lnTo>
                    <a:pt x="67" y="412"/>
                  </a:lnTo>
                  <a:lnTo>
                    <a:pt x="67" y="417"/>
                  </a:lnTo>
                  <a:lnTo>
                    <a:pt x="63" y="425"/>
                  </a:lnTo>
                  <a:lnTo>
                    <a:pt x="65" y="444"/>
                  </a:lnTo>
                  <a:lnTo>
                    <a:pt x="66" y="450"/>
                  </a:lnTo>
                  <a:lnTo>
                    <a:pt x="73" y="455"/>
                  </a:lnTo>
                  <a:lnTo>
                    <a:pt x="73" y="461"/>
                  </a:lnTo>
                  <a:lnTo>
                    <a:pt x="74" y="462"/>
                  </a:lnTo>
                  <a:lnTo>
                    <a:pt x="78" y="453"/>
                  </a:lnTo>
                  <a:lnTo>
                    <a:pt x="80" y="448"/>
                  </a:lnTo>
                  <a:lnTo>
                    <a:pt x="77" y="451"/>
                  </a:lnTo>
                  <a:lnTo>
                    <a:pt x="77" y="450"/>
                  </a:lnTo>
                  <a:lnTo>
                    <a:pt x="74" y="451"/>
                  </a:lnTo>
                  <a:lnTo>
                    <a:pt x="77" y="448"/>
                  </a:lnTo>
                  <a:lnTo>
                    <a:pt x="83" y="444"/>
                  </a:lnTo>
                  <a:lnTo>
                    <a:pt x="90" y="444"/>
                  </a:lnTo>
                  <a:lnTo>
                    <a:pt x="91" y="445"/>
                  </a:lnTo>
                  <a:lnTo>
                    <a:pt x="86" y="447"/>
                  </a:lnTo>
                  <a:lnTo>
                    <a:pt x="96" y="448"/>
                  </a:lnTo>
                  <a:lnTo>
                    <a:pt x="99" y="455"/>
                  </a:lnTo>
                  <a:lnTo>
                    <a:pt x="101" y="457"/>
                  </a:lnTo>
                  <a:lnTo>
                    <a:pt x="102" y="473"/>
                  </a:lnTo>
                  <a:lnTo>
                    <a:pt x="108" y="474"/>
                  </a:lnTo>
                  <a:lnTo>
                    <a:pt x="104" y="477"/>
                  </a:lnTo>
                  <a:lnTo>
                    <a:pt x="103" y="473"/>
                  </a:lnTo>
                  <a:lnTo>
                    <a:pt x="101" y="479"/>
                  </a:lnTo>
                  <a:lnTo>
                    <a:pt x="93" y="498"/>
                  </a:lnTo>
                  <a:lnTo>
                    <a:pt x="102" y="486"/>
                  </a:lnTo>
                  <a:lnTo>
                    <a:pt x="90" y="505"/>
                  </a:lnTo>
                  <a:lnTo>
                    <a:pt x="92" y="509"/>
                  </a:lnTo>
                  <a:lnTo>
                    <a:pt x="93" y="509"/>
                  </a:lnTo>
                  <a:lnTo>
                    <a:pt x="96" y="511"/>
                  </a:lnTo>
                  <a:lnTo>
                    <a:pt x="98" y="514"/>
                  </a:lnTo>
                  <a:lnTo>
                    <a:pt x="103" y="512"/>
                  </a:lnTo>
                  <a:lnTo>
                    <a:pt x="104" y="516"/>
                  </a:lnTo>
                  <a:lnTo>
                    <a:pt x="105" y="518"/>
                  </a:lnTo>
                  <a:lnTo>
                    <a:pt x="101" y="517"/>
                  </a:lnTo>
                  <a:lnTo>
                    <a:pt x="95" y="517"/>
                  </a:lnTo>
                  <a:lnTo>
                    <a:pt x="93" y="516"/>
                  </a:lnTo>
                  <a:lnTo>
                    <a:pt x="89" y="512"/>
                  </a:lnTo>
                  <a:lnTo>
                    <a:pt x="86" y="510"/>
                  </a:lnTo>
                  <a:lnTo>
                    <a:pt x="87" y="509"/>
                  </a:lnTo>
                  <a:lnTo>
                    <a:pt x="78" y="492"/>
                  </a:lnTo>
                  <a:lnTo>
                    <a:pt x="77" y="496"/>
                  </a:lnTo>
                  <a:lnTo>
                    <a:pt x="77" y="510"/>
                  </a:lnTo>
                  <a:lnTo>
                    <a:pt x="77" y="520"/>
                  </a:lnTo>
                  <a:lnTo>
                    <a:pt x="77" y="523"/>
                  </a:lnTo>
                  <a:lnTo>
                    <a:pt x="78" y="528"/>
                  </a:lnTo>
                  <a:lnTo>
                    <a:pt x="78" y="535"/>
                  </a:lnTo>
                  <a:lnTo>
                    <a:pt x="79" y="541"/>
                  </a:lnTo>
                  <a:lnTo>
                    <a:pt x="80" y="546"/>
                  </a:lnTo>
                  <a:lnTo>
                    <a:pt x="78" y="564"/>
                  </a:lnTo>
                  <a:lnTo>
                    <a:pt x="62" y="588"/>
                  </a:lnTo>
                  <a:lnTo>
                    <a:pt x="61" y="595"/>
                  </a:lnTo>
                  <a:lnTo>
                    <a:pt x="62" y="598"/>
                  </a:lnTo>
                  <a:lnTo>
                    <a:pt x="65" y="599"/>
                  </a:lnTo>
                  <a:lnTo>
                    <a:pt x="67" y="601"/>
                  </a:lnTo>
                  <a:lnTo>
                    <a:pt x="65" y="613"/>
                  </a:lnTo>
                  <a:lnTo>
                    <a:pt x="59" y="620"/>
                  </a:lnTo>
                  <a:lnTo>
                    <a:pt x="60" y="623"/>
                  </a:lnTo>
                  <a:lnTo>
                    <a:pt x="59" y="623"/>
                  </a:lnTo>
                  <a:lnTo>
                    <a:pt x="60" y="625"/>
                  </a:lnTo>
                  <a:lnTo>
                    <a:pt x="62" y="630"/>
                  </a:lnTo>
                  <a:lnTo>
                    <a:pt x="62" y="632"/>
                  </a:lnTo>
                  <a:lnTo>
                    <a:pt x="65" y="635"/>
                  </a:lnTo>
                  <a:lnTo>
                    <a:pt x="69" y="638"/>
                  </a:lnTo>
                  <a:lnTo>
                    <a:pt x="73" y="644"/>
                  </a:lnTo>
                  <a:lnTo>
                    <a:pt x="73" y="653"/>
                  </a:lnTo>
                  <a:lnTo>
                    <a:pt x="63" y="665"/>
                  </a:lnTo>
                  <a:lnTo>
                    <a:pt x="57" y="671"/>
                  </a:lnTo>
                  <a:lnTo>
                    <a:pt x="57" y="678"/>
                  </a:lnTo>
                  <a:lnTo>
                    <a:pt x="60" y="679"/>
                  </a:lnTo>
                  <a:lnTo>
                    <a:pt x="62" y="680"/>
                  </a:lnTo>
                  <a:lnTo>
                    <a:pt x="67" y="694"/>
                  </a:lnTo>
                  <a:lnTo>
                    <a:pt x="66" y="688"/>
                  </a:lnTo>
                  <a:lnTo>
                    <a:pt x="73" y="695"/>
                  </a:lnTo>
                  <a:lnTo>
                    <a:pt x="73" y="703"/>
                  </a:lnTo>
                  <a:lnTo>
                    <a:pt x="74" y="709"/>
                  </a:lnTo>
                  <a:lnTo>
                    <a:pt x="80" y="708"/>
                  </a:lnTo>
                  <a:lnTo>
                    <a:pt x="86" y="719"/>
                  </a:lnTo>
                  <a:lnTo>
                    <a:pt x="83" y="727"/>
                  </a:lnTo>
                  <a:lnTo>
                    <a:pt x="79" y="726"/>
                  </a:lnTo>
                  <a:lnTo>
                    <a:pt x="75" y="716"/>
                  </a:lnTo>
                  <a:lnTo>
                    <a:pt x="71" y="712"/>
                  </a:lnTo>
                  <a:lnTo>
                    <a:pt x="72" y="710"/>
                  </a:lnTo>
                  <a:lnTo>
                    <a:pt x="61" y="714"/>
                  </a:lnTo>
                  <a:lnTo>
                    <a:pt x="56" y="709"/>
                  </a:lnTo>
                  <a:lnTo>
                    <a:pt x="54" y="715"/>
                  </a:lnTo>
                  <a:lnTo>
                    <a:pt x="54" y="718"/>
                  </a:lnTo>
                  <a:lnTo>
                    <a:pt x="53" y="720"/>
                  </a:lnTo>
                  <a:lnTo>
                    <a:pt x="57" y="739"/>
                  </a:lnTo>
                  <a:lnTo>
                    <a:pt x="60" y="743"/>
                  </a:lnTo>
                  <a:lnTo>
                    <a:pt x="67" y="761"/>
                  </a:lnTo>
                  <a:lnTo>
                    <a:pt x="72" y="760"/>
                  </a:lnTo>
                  <a:lnTo>
                    <a:pt x="75" y="756"/>
                  </a:lnTo>
                  <a:lnTo>
                    <a:pt x="77" y="749"/>
                  </a:lnTo>
                  <a:lnTo>
                    <a:pt x="80" y="733"/>
                  </a:lnTo>
                  <a:lnTo>
                    <a:pt x="79" y="731"/>
                  </a:lnTo>
                  <a:lnTo>
                    <a:pt x="86" y="726"/>
                  </a:lnTo>
                  <a:lnTo>
                    <a:pt x="84" y="726"/>
                  </a:lnTo>
                  <a:lnTo>
                    <a:pt x="84" y="724"/>
                  </a:lnTo>
                  <a:lnTo>
                    <a:pt x="86" y="719"/>
                  </a:lnTo>
                  <a:lnTo>
                    <a:pt x="89" y="719"/>
                  </a:lnTo>
                  <a:lnTo>
                    <a:pt x="91" y="718"/>
                  </a:lnTo>
                  <a:lnTo>
                    <a:pt x="92" y="720"/>
                  </a:lnTo>
                  <a:lnTo>
                    <a:pt x="93" y="722"/>
                  </a:lnTo>
                  <a:lnTo>
                    <a:pt x="92" y="725"/>
                  </a:lnTo>
                  <a:lnTo>
                    <a:pt x="92" y="726"/>
                  </a:lnTo>
                  <a:lnTo>
                    <a:pt x="96" y="726"/>
                  </a:lnTo>
                  <a:lnTo>
                    <a:pt x="95" y="724"/>
                  </a:lnTo>
                  <a:lnTo>
                    <a:pt x="102" y="732"/>
                  </a:lnTo>
                  <a:lnTo>
                    <a:pt x="102" y="730"/>
                  </a:lnTo>
                  <a:lnTo>
                    <a:pt x="103" y="732"/>
                  </a:lnTo>
                  <a:lnTo>
                    <a:pt x="108" y="738"/>
                  </a:lnTo>
                  <a:lnTo>
                    <a:pt x="105" y="745"/>
                  </a:lnTo>
                  <a:lnTo>
                    <a:pt x="109" y="756"/>
                  </a:lnTo>
                  <a:lnTo>
                    <a:pt x="111" y="761"/>
                  </a:lnTo>
                  <a:lnTo>
                    <a:pt x="116" y="760"/>
                  </a:lnTo>
                  <a:lnTo>
                    <a:pt x="116" y="761"/>
                  </a:lnTo>
                  <a:lnTo>
                    <a:pt x="117" y="763"/>
                  </a:lnTo>
                  <a:lnTo>
                    <a:pt x="119" y="772"/>
                  </a:lnTo>
                  <a:lnTo>
                    <a:pt x="117" y="775"/>
                  </a:lnTo>
                  <a:lnTo>
                    <a:pt x="116" y="782"/>
                  </a:lnTo>
                  <a:lnTo>
                    <a:pt x="125" y="781"/>
                  </a:lnTo>
                  <a:lnTo>
                    <a:pt x="125" y="788"/>
                  </a:lnTo>
                  <a:lnTo>
                    <a:pt x="122" y="791"/>
                  </a:lnTo>
                  <a:lnTo>
                    <a:pt x="127" y="791"/>
                  </a:lnTo>
                  <a:lnTo>
                    <a:pt x="127" y="786"/>
                  </a:lnTo>
                  <a:lnTo>
                    <a:pt x="127" y="782"/>
                  </a:lnTo>
                  <a:lnTo>
                    <a:pt x="131" y="782"/>
                  </a:lnTo>
                  <a:lnTo>
                    <a:pt x="129" y="778"/>
                  </a:lnTo>
                  <a:lnTo>
                    <a:pt x="131" y="778"/>
                  </a:lnTo>
                  <a:lnTo>
                    <a:pt x="138" y="774"/>
                  </a:lnTo>
                  <a:lnTo>
                    <a:pt x="141" y="772"/>
                  </a:lnTo>
                  <a:lnTo>
                    <a:pt x="144" y="769"/>
                  </a:lnTo>
                  <a:lnTo>
                    <a:pt x="145" y="768"/>
                  </a:lnTo>
                  <a:lnTo>
                    <a:pt x="157" y="775"/>
                  </a:lnTo>
                  <a:lnTo>
                    <a:pt x="159" y="781"/>
                  </a:lnTo>
                  <a:lnTo>
                    <a:pt x="164" y="785"/>
                  </a:lnTo>
                  <a:lnTo>
                    <a:pt x="164" y="780"/>
                  </a:lnTo>
                  <a:lnTo>
                    <a:pt x="165" y="782"/>
                  </a:lnTo>
                  <a:lnTo>
                    <a:pt x="170" y="785"/>
                  </a:lnTo>
                  <a:lnTo>
                    <a:pt x="171" y="787"/>
                  </a:lnTo>
                  <a:lnTo>
                    <a:pt x="177" y="787"/>
                  </a:lnTo>
                  <a:lnTo>
                    <a:pt x="191" y="776"/>
                  </a:lnTo>
                  <a:lnTo>
                    <a:pt x="192" y="774"/>
                  </a:lnTo>
                  <a:lnTo>
                    <a:pt x="212" y="754"/>
                  </a:lnTo>
                  <a:lnTo>
                    <a:pt x="213" y="751"/>
                  </a:lnTo>
                  <a:lnTo>
                    <a:pt x="214" y="750"/>
                  </a:lnTo>
                  <a:lnTo>
                    <a:pt x="217" y="751"/>
                  </a:lnTo>
                  <a:lnTo>
                    <a:pt x="218" y="748"/>
                  </a:lnTo>
                  <a:lnTo>
                    <a:pt x="218" y="740"/>
                  </a:lnTo>
                  <a:lnTo>
                    <a:pt x="224" y="727"/>
                  </a:lnTo>
                  <a:lnTo>
                    <a:pt x="216" y="715"/>
                  </a:lnTo>
                  <a:lnTo>
                    <a:pt x="214" y="707"/>
                  </a:lnTo>
                  <a:lnTo>
                    <a:pt x="219" y="695"/>
                  </a:lnTo>
                  <a:lnTo>
                    <a:pt x="229" y="682"/>
                  </a:lnTo>
                  <a:lnTo>
                    <a:pt x="238" y="677"/>
                  </a:lnTo>
                  <a:lnTo>
                    <a:pt x="249" y="685"/>
                  </a:lnTo>
                  <a:lnTo>
                    <a:pt x="253" y="686"/>
                  </a:lnTo>
                  <a:lnTo>
                    <a:pt x="253" y="684"/>
                  </a:lnTo>
                  <a:lnTo>
                    <a:pt x="253" y="679"/>
                  </a:lnTo>
                  <a:lnTo>
                    <a:pt x="256" y="676"/>
                  </a:lnTo>
                  <a:lnTo>
                    <a:pt x="270" y="672"/>
                  </a:lnTo>
                  <a:lnTo>
                    <a:pt x="276" y="676"/>
                  </a:lnTo>
                  <a:lnTo>
                    <a:pt x="286" y="678"/>
                  </a:lnTo>
                  <a:lnTo>
                    <a:pt x="292" y="680"/>
                  </a:lnTo>
                  <a:lnTo>
                    <a:pt x="297" y="686"/>
                  </a:lnTo>
                  <a:lnTo>
                    <a:pt x="307" y="692"/>
                  </a:lnTo>
                  <a:lnTo>
                    <a:pt x="307" y="694"/>
                  </a:lnTo>
                  <a:lnTo>
                    <a:pt x="309" y="697"/>
                  </a:lnTo>
                  <a:lnTo>
                    <a:pt x="312" y="700"/>
                  </a:lnTo>
                  <a:lnTo>
                    <a:pt x="312" y="698"/>
                  </a:lnTo>
                  <a:lnTo>
                    <a:pt x="316" y="702"/>
                  </a:lnTo>
                  <a:lnTo>
                    <a:pt x="321" y="704"/>
                  </a:lnTo>
                  <a:lnTo>
                    <a:pt x="328" y="703"/>
                  </a:lnTo>
                  <a:lnTo>
                    <a:pt x="334" y="703"/>
                  </a:lnTo>
                  <a:lnTo>
                    <a:pt x="338" y="708"/>
                  </a:lnTo>
                  <a:lnTo>
                    <a:pt x="338" y="712"/>
                  </a:lnTo>
                  <a:lnTo>
                    <a:pt x="342" y="714"/>
                  </a:lnTo>
                  <a:lnTo>
                    <a:pt x="342" y="707"/>
                  </a:lnTo>
                  <a:lnTo>
                    <a:pt x="348" y="703"/>
                  </a:lnTo>
                  <a:lnTo>
                    <a:pt x="350" y="702"/>
                  </a:lnTo>
                  <a:lnTo>
                    <a:pt x="352" y="697"/>
                  </a:lnTo>
                  <a:lnTo>
                    <a:pt x="352" y="695"/>
                  </a:lnTo>
                  <a:lnTo>
                    <a:pt x="355" y="688"/>
                  </a:lnTo>
                  <a:lnTo>
                    <a:pt x="352" y="685"/>
                  </a:lnTo>
                  <a:lnTo>
                    <a:pt x="352" y="667"/>
                  </a:lnTo>
                  <a:lnTo>
                    <a:pt x="362" y="649"/>
                  </a:lnTo>
                  <a:lnTo>
                    <a:pt x="368" y="648"/>
                  </a:lnTo>
                  <a:lnTo>
                    <a:pt x="360" y="640"/>
                  </a:lnTo>
                  <a:lnTo>
                    <a:pt x="362" y="617"/>
                  </a:lnTo>
                  <a:lnTo>
                    <a:pt x="366" y="610"/>
                  </a:lnTo>
                  <a:lnTo>
                    <a:pt x="372" y="594"/>
                  </a:lnTo>
                  <a:lnTo>
                    <a:pt x="369" y="583"/>
                  </a:lnTo>
                  <a:lnTo>
                    <a:pt x="368" y="575"/>
                  </a:lnTo>
                  <a:lnTo>
                    <a:pt x="372" y="566"/>
                  </a:lnTo>
                  <a:lnTo>
                    <a:pt x="373" y="565"/>
                  </a:lnTo>
                  <a:lnTo>
                    <a:pt x="374" y="544"/>
                  </a:lnTo>
                  <a:lnTo>
                    <a:pt x="373" y="538"/>
                  </a:lnTo>
                  <a:lnTo>
                    <a:pt x="372" y="532"/>
                  </a:lnTo>
                  <a:lnTo>
                    <a:pt x="374" y="527"/>
                  </a:lnTo>
                  <a:lnTo>
                    <a:pt x="375" y="518"/>
                  </a:lnTo>
                  <a:lnTo>
                    <a:pt x="376" y="515"/>
                  </a:lnTo>
                  <a:lnTo>
                    <a:pt x="379" y="509"/>
                  </a:lnTo>
                  <a:lnTo>
                    <a:pt x="379" y="506"/>
                  </a:lnTo>
                  <a:lnTo>
                    <a:pt x="378" y="484"/>
                  </a:lnTo>
                  <a:lnTo>
                    <a:pt x="379" y="480"/>
                  </a:lnTo>
                  <a:lnTo>
                    <a:pt x="384" y="466"/>
                  </a:lnTo>
                  <a:lnTo>
                    <a:pt x="381" y="460"/>
                  </a:lnTo>
                  <a:lnTo>
                    <a:pt x="382" y="444"/>
                  </a:lnTo>
                  <a:lnTo>
                    <a:pt x="386" y="442"/>
                  </a:lnTo>
                  <a:lnTo>
                    <a:pt x="390" y="439"/>
                  </a:lnTo>
                  <a:lnTo>
                    <a:pt x="386" y="436"/>
                  </a:lnTo>
                  <a:lnTo>
                    <a:pt x="384" y="437"/>
                  </a:lnTo>
                  <a:lnTo>
                    <a:pt x="381" y="433"/>
                  </a:lnTo>
                  <a:lnTo>
                    <a:pt x="382" y="420"/>
                  </a:lnTo>
                  <a:lnTo>
                    <a:pt x="384" y="418"/>
                  </a:lnTo>
                  <a:lnTo>
                    <a:pt x="386" y="407"/>
                  </a:lnTo>
                  <a:lnTo>
                    <a:pt x="391" y="400"/>
                  </a:lnTo>
                  <a:lnTo>
                    <a:pt x="392" y="388"/>
                  </a:lnTo>
                  <a:lnTo>
                    <a:pt x="386" y="383"/>
                  </a:lnTo>
                  <a:lnTo>
                    <a:pt x="380" y="376"/>
                  </a:lnTo>
                  <a:lnTo>
                    <a:pt x="374" y="366"/>
                  </a:lnTo>
                  <a:lnTo>
                    <a:pt x="369" y="358"/>
                  </a:lnTo>
                  <a:lnTo>
                    <a:pt x="367" y="342"/>
                  </a:lnTo>
                  <a:lnTo>
                    <a:pt x="368" y="325"/>
                  </a:lnTo>
                  <a:lnTo>
                    <a:pt x="379" y="307"/>
                  </a:lnTo>
                  <a:lnTo>
                    <a:pt x="394" y="291"/>
                  </a:lnTo>
                  <a:lnTo>
                    <a:pt x="400" y="287"/>
                  </a:lnTo>
                  <a:lnTo>
                    <a:pt x="405" y="270"/>
                  </a:lnTo>
                  <a:lnTo>
                    <a:pt x="409" y="269"/>
                  </a:lnTo>
                  <a:lnTo>
                    <a:pt x="411" y="259"/>
                  </a:lnTo>
                  <a:lnTo>
                    <a:pt x="416" y="241"/>
                  </a:lnTo>
                  <a:lnTo>
                    <a:pt x="410" y="237"/>
                  </a:lnTo>
                  <a:lnTo>
                    <a:pt x="408" y="227"/>
                  </a:lnTo>
                  <a:lnTo>
                    <a:pt x="400" y="222"/>
                  </a:lnTo>
                  <a:lnTo>
                    <a:pt x="397" y="214"/>
                  </a:lnTo>
                  <a:lnTo>
                    <a:pt x="396" y="202"/>
                  </a:lnTo>
                  <a:lnTo>
                    <a:pt x="397" y="198"/>
                  </a:lnTo>
                  <a:lnTo>
                    <a:pt x="397" y="197"/>
                  </a:lnTo>
                  <a:lnTo>
                    <a:pt x="396" y="190"/>
                  </a:lnTo>
                  <a:lnTo>
                    <a:pt x="391" y="185"/>
                  </a:lnTo>
                  <a:lnTo>
                    <a:pt x="388" y="175"/>
                  </a:lnTo>
                  <a:lnTo>
                    <a:pt x="388" y="167"/>
                  </a:lnTo>
                  <a:lnTo>
                    <a:pt x="382" y="163"/>
                  </a:lnTo>
                  <a:lnTo>
                    <a:pt x="378" y="154"/>
                  </a:lnTo>
                  <a:lnTo>
                    <a:pt x="380" y="148"/>
                  </a:lnTo>
                  <a:lnTo>
                    <a:pt x="382" y="148"/>
                  </a:lnTo>
                  <a:lnTo>
                    <a:pt x="380" y="142"/>
                  </a:lnTo>
                  <a:lnTo>
                    <a:pt x="384" y="139"/>
                  </a:lnTo>
                  <a:lnTo>
                    <a:pt x="388" y="139"/>
                  </a:lnTo>
                  <a:lnTo>
                    <a:pt x="391" y="137"/>
                  </a:lnTo>
                  <a:lnTo>
                    <a:pt x="385" y="136"/>
                  </a:lnTo>
                  <a:lnTo>
                    <a:pt x="381" y="132"/>
                  </a:lnTo>
                  <a:lnTo>
                    <a:pt x="378" y="132"/>
                  </a:lnTo>
                  <a:lnTo>
                    <a:pt x="375" y="133"/>
                  </a:lnTo>
                  <a:lnTo>
                    <a:pt x="374" y="130"/>
                  </a:lnTo>
                  <a:lnTo>
                    <a:pt x="374" y="126"/>
                  </a:lnTo>
                  <a:lnTo>
                    <a:pt x="372" y="126"/>
                  </a:lnTo>
                  <a:lnTo>
                    <a:pt x="369" y="125"/>
                  </a:lnTo>
                  <a:lnTo>
                    <a:pt x="368" y="124"/>
                  </a:lnTo>
                  <a:lnTo>
                    <a:pt x="364" y="120"/>
                  </a:lnTo>
                  <a:lnTo>
                    <a:pt x="372" y="113"/>
                  </a:lnTo>
                  <a:lnTo>
                    <a:pt x="364" y="112"/>
                  </a:lnTo>
                  <a:lnTo>
                    <a:pt x="356" y="118"/>
                  </a:lnTo>
                  <a:lnTo>
                    <a:pt x="354" y="114"/>
                  </a:lnTo>
                  <a:lnTo>
                    <a:pt x="351" y="112"/>
                  </a:lnTo>
                  <a:lnTo>
                    <a:pt x="348" y="113"/>
                  </a:lnTo>
                  <a:lnTo>
                    <a:pt x="348" y="112"/>
                  </a:lnTo>
                  <a:lnTo>
                    <a:pt x="337" y="113"/>
                  </a:lnTo>
                  <a:lnTo>
                    <a:pt x="336" y="112"/>
                  </a:lnTo>
                  <a:lnTo>
                    <a:pt x="340" y="111"/>
                  </a:lnTo>
                  <a:lnTo>
                    <a:pt x="337" y="108"/>
                  </a:lnTo>
                  <a:lnTo>
                    <a:pt x="344" y="107"/>
                  </a:lnTo>
                  <a:lnTo>
                    <a:pt x="348" y="109"/>
                  </a:lnTo>
                  <a:lnTo>
                    <a:pt x="354" y="109"/>
                  </a:lnTo>
                  <a:lnTo>
                    <a:pt x="354" y="103"/>
                  </a:lnTo>
                  <a:lnTo>
                    <a:pt x="355" y="102"/>
                  </a:lnTo>
                  <a:lnTo>
                    <a:pt x="355" y="100"/>
                  </a:lnTo>
                  <a:lnTo>
                    <a:pt x="357" y="96"/>
                  </a:lnTo>
                  <a:lnTo>
                    <a:pt x="357" y="94"/>
                  </a:lnTo>
                  <a:lnTo>
                    <a:pt x="358" y="89"/>
                  </a:lnTo>
                  <a:lnTo>
                    <a:pt x="361" y="88"/>
                  </a:lnTo>
                  <a:lnTo>
                    <a:pt x="364" y="84"/>
                  </a:lnTo>
                  <a:lnTo>
                    <a:pt x="367" y="87"/>
                  </a:lnTo>
                  <a:lnTo>
                    <a:pt x="370" y="89"/>
                  </a:lnTo>
                  <a:lnTo>
                    <a:pt x="374" y="89"/>
                  </a:lnTo>
                  <a:lnTo>
                    <a:pt x="375" y="85"/>
                  </a:lnTo>
                  <a:lnTo>
                    <a:pt x="372" y="84"/>
                  </a:lnTo>
                  <a:lnTo>
                    <a:pt x="366" y="83"/>
                  </a:lnTo>
                  <a:lnTo>
                    <a:pt x="360" y="78"/>
                  </a:lnTo>
                  <a:lnTo>
                    <a:pt x="356" y="81"/>
                  </a:lnTo>
                  <a:lnTo>
                    <a:pt x="355" y="81"/>
                  </a:lnTo>
                  <a:lnTo>
                    <a:pt x="354" y="83"/>
                  </a:lnTo>
                  <a:lnTo>
                    <a:pt x="351" y="83"/>
                  </a:lnTo>
                  <a:lnTo>
                    <a:pt x="350" y="84"/>
                  </a:lnTo>
                  <a:lnTo>
                    <a:pt x="350" y="78"/>
                  </a:lnTo>
                  <a:lnTo>
                    <a:pt x="351" y="76"/>
                  </a:lnTo>
                  <a:lnTo>
                    <a:pt x="350" y="72"/>
                  </a:lnTo>
                  <a:lnTo>
                    <a:pt x="346" y="76"/>
                  </a:lnTo>
                  <a:lnTo>
                    <a:pt x="343" y="77"/>
                  </a:lnTo>
                  <a:lnTo>
                    <a:pt x="343" y="78"/>
                  </a:lnTo>
                  <a:lnTo>
                    <a:pt x="340" y="82"/>
                  </a:lnTo>
                  <a:lnTo>
                    <a:pt x="337" y="81"/>
                  </a:lnTo>
                  <a:lnTo>
                    <a:pt x="340" y="77"/>
                  </a:lnTo>
                  <a:lnTo>
                    <a:pt x="342" y="67"/>
                  </a:lnTo>
                  <a:lnTo>
                    <a:pt x="344" y="66"/>
                  </a:lnTo>
                  <a:lnTo>
                    <a:pt x="345" y="64"/>
                  </a:lnTo>
                  <a:lnTo>
                    <a:pt x="343" y="61"/>
                  </a:lnTo>
                  <a:lnTo>
                    <a:pt x="346" y="57"/>
                  </a:lnTo>
                  <a:lnTo>
                    <a:pt x="349" y="59"/>
                  </a:lnTo>
                  <a:lnTo>
                    <a:pt x="352" y="53"/>
                  </a:lnTo>
                  <a:lnTo>
                    <a:pt x="352" y="52"/>
                  </a:lnTo>
                  <a:lnTo>
                    <a:pt x="350" y="46"/>
                  </a:lnTo>
                  <a:lnTo>
                    <a:pt x="345" y="47"/>
                  </a:lnTo>
                  <a:lnTo>
                    <a:pt x="346" y="40"/>
                  </a:lnTo>
                  <a:lnTo>
                    <a:pt x="343" y="40"/>
                  </a:lnTo>
                  <a:lnTo>
                    <a:pt x="344" y="39"/>
                  </a:lnTo>
                  <a:lnTo>
                    <a:pt x="343" y="35"/>
                  </a:lnTo>
                  <a:lnTo>
                    <a:pt x="340" y="34"/>
                  </a:lnTo>
                  <a:lnTo>
                    <a:pt x="339" y="36"/>
                  </a:lnTo>
                  <a:lnTo>
                    <a:pt x="339" y="37"/>
                  </a:lnTo>
                  <a:lnTo>
                    <a:pt x="334" y="39"/>
                  </a:lnTo>
                  <a:lnTo>
                    <a:pt x="332" y="37"/>
                  </a:lnTo>
                  <a:lnTo>
                    <a:pt x="327" y="39"/>
                  </a:lnTo>
                  <a:lnTo>
                    <a:pt x="328" y="42"/>
                  </a:lnTo>
                  <a:lnTo>
                    <a:pt x="327" y="43"/>
                  </a:lnTo>
                  <a:lnTo>
                    <a:pt x="324" y="52"/>
                  </a:lnTo>
                  <a:lnTo>
                    <a:pt x="321" y="53"/>
                  </a:lnTo>
                  <a:lnTo>
                    <a:pt x="320" y="41"/>
                  </a:lnTo>
                  <a:lnTo>
                    <a:pt x="321" y="41"/>
                  </a:lnTo>
                  <a:lnTo>
                    <a:pt x="319" y="36"/>
                  </a:lnTo>
                  <a:lnTo>
                    <a:pt x="316" y="34"/>
                  </a:lnTo>
                  <a:lnTo>
                    <a:pt x="312" y="33"/>
                  </a:lnTo>
                  <a:lnTo>
                    <a:pt x="314" y="31"/>
                  </a:lnTo>
                  <a:lnTo>
                    <a:pt x="316" y="27"/>
                  </a:lnTo>
                  <a:lnTo>
                    <a:pt x="313" y="27"/>
                  </a:lnTo>
                  <a:lnTo>
                    <a:pt x="308" y="25"/>
                  </a:lnTo>
                  <a:lnTo>
                    <a:pt x="307" y="24"/>
                  </a:lnTo>
                  <a:lnTo>
                    <a:pt x="304" y="24"/>
                  </a:lnTo>
                  <a:lnTo>
                    <a:pt x="302" y="18"/>
                  </a:lnTo>
                  <a:lnTo>
                    <a:pt x="298" y="17"/>
                  </a:lnTo>
                  <a:lnTo>
                    <a:pt x="295" y="19"/>
                  </a:lnTo>
                  <a:lnTo>
                    <a:pt x="296" y="22"/>
                  </a:lnTo>
                  <a:lnTo>
                    <a:pt x="295" y="23"/>
                  </a:lnTo>
                  <a:lnTo>
                    <a:pt x="290" y="19"/>
                  </a:lnTo>
                  <a:lnTo>
                    <a:pt x="289" y="22"/>
                  </a:lnTo>
                  <a:lnTo>
                    <a:pt x="284" y="22"/>
                  </a:lnTo>
                  <a:lnTo>
                    <a:pt x="285" y="18"/>
                  </a:lnTo>
                  <a:lnTo>
                    <a:pt x="284" y="13"/>
                  </a:lnTo>
                  <a:lnTo>
                    <a:pt x="282" y="18"/>
                  </a:lnTo>
                  <a:lnTo>
                    <a:pt x="283" y="23"/>
                  </a:lnTo>
                  <a:lnTo>
                    <a:pt x="279" y="21"/>
                  </a:lnTo>
                  <a:lnTo>
                    <a:pt x="282" y="15"/>
                  </a:lnTo>
                  <a:lnTo>
                    <a:pt x="279" y="7"/>
                  </a:lnTo>
                  <a:lnTo>
                    <a:pt x="272" y="4"/>
                  </a:lnTo>
                  <a:lnTo>
                    <a:pt x="270" y="0"/>
                  </a:lnTo>
                  <a:lnTo>
                    <a:pt x="265" y="3"/>
                  </a:lnTo>
                  <a:lnTo>
                    <a:pt x="264" y="3"/>
                  </a:lnTo>
                  <a:lnTo>
                    <a:pt x="260" y="6"/>
                  </a:lnTo>
                  <a:lnTo>
                    <a:pt x="260" y="5"/>
                  </a:lnTo>
                  <a:lnTo>
                    <a:pt x="258" y="4"/>
                  </a:lnTo>
                  <a:lnTo>
                    <a:pt x="253" y="6"/>
                  </a:lnTo>
                  <a:lnTo>
                    <a:pt x="252" y="6"/>
                  </a:lnTo>
                  <a:lnTo>
                    <a:pt x="248" y="4"/>
                  </a:lnTo>
                  <a:lnTo>
                    <a:pt x="246" y="6"/>
                  </a:lnTo>
                  <a:lnTo>
                    <a:pt x="249" y="9"/>
                  </a:lnTo>
                  <a:lnTo>
                    <a:pt x="253" y="9"/>
                  </a:lnTo>
                  <a:lnTo>
                    <a:pt x="250" y="18"/>
                  </a:lnTo>
                  <a:lnTo>
                    <a:pt x="252" y="23"/>
                  </a:lnTo>
                  <a:lnTo>
                    <a:pt x="254" y="27"/>
                  </a:lnTo>
                  <a:lnTo>
                    <a:pt x="252" y="31"/>
                  </a:lnTo>
                  <a:lnTo>
                    <a:pt x="243" y="34"/>
                  </a:lnTo>
                  <a:lnTo>
                    <a:pt x="242" y="35"/>
                  </a:lnTo>
                  <a:lnTo>
                    <a:pt x="241" y="40"/>
                  </a:lnTo>
                  <a:lnTo>
                    <a:pt x="228" y="43"/>
                  </a:lnTo>
                  <a:lnTo>
                    <a:pt x="225" y="40"/>
                  </a:lnTo>
                  <a:lnTo>
                    <a:pt x="218" y="43"/>
                  </a:lnTo>
                  <a:lnTo>
                    <a:pt x="212" y="51"/>
                  </a:lnTo>
                  <a:lnTo>
                    <a:pt x="207" y="55"/>
                  </a:lnTo>
                  <a:lnTo>
                    <a:pt x="198" y="69"/>
                  </a:lnTo>
                  <a:lnTo>
                    <a:pt x="193" y="73"/>
                  </a:lnTo>
                  <a:lnTo>
                    <a:pt x="185" y="76"/>
                  </a:lnTo>
                  <a:lnTo>
                    <a:pt x="185" y="77"/>
                  </a:lnTo>
                  <a:lnTo>
                    <a:pt x="185" y="79"/>
                  </a:lnTo>
                  <a:lnTo>
                    <a:pt x="182" y="81"/>
                  </a:lnTo>
                  <a:lnTo>
                    <a:pt x="180" y="89"/>
                  </a:lnTo>
                  <a:lnTo>
                    <a:pt x="164" y="108"/>
                  </a:lnTo>
                  <a:lnTo>
                    <a:pt x="156" y="113"/>
                  </a:lnTo>
                  <a:lnTo>
                    <a:pt x="141" y="113"/>
                  </a:lnTo>
                  <a:lnTo>
                    <a:pt x="140" y="113"/>
                  </a:lnTo>
                  <a:lnTo>
                    <a:pt x="121" y="125"/>
                  </a:lnTo>
                  <a:lnTo>
                    <a:pt x="120" y="129"/>
                  </a:lnTo>
                  <a:lnTo>
                    <a:pt x="107" y="139"/>
                  </a:lnTo>
                  <a:lnTo>
                    <a:pt x="81" y="144"/>
                  </a:lnTo>
                  <a:lnTo>
                    <a:pt x="80" y="144"/>
                  </a:lnTo>
                  <a:lnTo>
                    <a:pt x="69" y="139"/>
                  </a:lnTo>
                  <a:lnTo>
                    <a:pt x="63" y="138"/>
                  </a:lnTo>
                  <a:lnTo>
                    <a:pt x="43" y="137"/>
                  </a:lnTo>
                  <a:lnTo>
                    <a:pt x="25" y="117"/>
                  </a:lnTo>
                  <a:lnTo>
                    <a:pt x="23" y="106"/>
                  </a:lnTo>
                  <a:lnTo>
                    <a:pt x="25" y="101"/>
                  </a:lnTo>
                  <a:lnTo>
                    <a:pt x="17" y="95"/>
                  </a:lnTo>
                  <a:lnTo>
                    <a:pt x="15" y="95"/>
                  </a:lnTo>
                  <a:lnTo>
                    <a:pt x="11" y="107"/>
                  </a:lnTo>
                  <a:lnTo>
                    <a:pt x="13" y="112"/>
                  </a:lnTo>
                  <a:lnTo>
                    <a:pt x="19" y="119"/>
                  </a:lnTo>
                  <a:lnTo>
                    <a:pt x="20" y="125"/>
                  </a:lnTo>
                  <a:lnTo>
                    <a:pt x="14" y="139"/>
                  </a:lnTo>
                  <a:lnTo>
                    <a:pt x="11" y="148"/>
                  </a:lnTo>
                  <a:lnTo>
                    <a:pt x="9" y="149"/>
                  </a:lnTo>
                  <a:lnTo>
                    <a:pt x="6" y="154"/>
                  </a:lnTo>
                  <a:lnTo>
                    <a:pt x="6" y="165"/>
                  </a:lnTo>
                  <a:lnTo>
                    <a:pt x="2" y="169"/>
                  </a:lnTo>
                  <a:lnTo>
                    <a:pt x="0" y="174"/>
                  </a:lnTo>
                  <a:lnTo>
                    <a:pt x="9" y="185"/>
                  </a:lnTo>
                  <a:lnTo>
                    <a:pt x="17" y="190"/>
                  </a:lnTo>
                  <a:lnTo>
                    <a:pt x="15" y="193"/>
                  </a:lnTo>
                  <a:lnTo>
                    <a:pt x="11" y="205"/>
                  </a:lnTo>
                  <a:lnTo>
                    <a:pt x="6" y="208"/>
                  </a:lnTo>
                  <a:lnTo>
                    <a:pt x="1" y="210"/>
                  </a:lnTo>
                  <a:lnTo>
                    <a:pt x="5" y="225"/>
                  </a:lnTo>
                  <a:lnTo>
                    <a:pt x="7" y="229"/>
                  </a:lnTo>
                  <a:lnTo>
                    <a:pt x="8" y="223"/>
                  </a:lnTo>
                  <a:lnTo>
                    <a:pt x="8" y="220"/>
                  </a:lnTo>
                  <a:lnTo>
                    <a:pt x="13" y="214"/>
                  </a:lnTo>
                  <a:lnTo>
                    <a:pt x="15" y="211"/>
                  </a:lnTo>
                  <a:lnTo>
                    <a:pt x="20" y="216"/>
                  </a:lnTo>
                  <a:lnTo>
                    <a:pt x="18" y="220"/>
                  </a:lnTo>
                  <a:lnTo>
                    <a:pt x="17" y="221"/>
                  </a:lnTo>
                  <a:lnTo>
                    <a:pt x="15" y="227"/>
                  </a:lnTo>
                  <a:lnTo>
                    <a:pt x="26" y="226"/>
                  </a:lnTo>
                  <a:lnTo>
                    <a:pt x="29" y="222"/>
                  </a:lnTo>
                  <a:lnTo>
                    <a:pt x="32" y="222"/>
                  </a:lnTo>
                  <a:lnTo>
                    <a:pt x="35" y="220"/>
                  </a:lnTo>
                  <a:lnTo>
                    <a:pt x="41" y="221"/>
                  </a:lnTo>
                  <a:lnTo>
                    <a:pt x="43" y="231"/>
                  </a:lnTo>
                  <a:lnTo>
                    <a:pt x="44" y="233"/>
                  </a:lnTo>
                  <a:lnTo>
                    <a:pt x="50" y="251"/>
                  </a:lnTo>
                  <a:lnTo>
                    <a:pt x="54" y="251"/>
                  </a:lnTo>
                  <a:lnTo>
                    <a:pt x="57" y="252"/>
                  </a:lnTo>
                  <a:lnTo>
                    <a:pt x="60" y="262"/>
                  </a:lnTo>
                  <a:lnTo>
                    <a:pt x="65" y="281"/>
                  </a:lnTo>
                  <a:lnTo>
                    <a:pt x="60" y="298"/>
                  </a:lnTo>
                  <a:lnTo>
                    <a:pt x="61" y="303"/>
                  </a:lnTo>
                  <a:lnTo>
                    <a:pt x="69" y="304"/>
                  </a:lnTo>
                  <a:lnTo>
                    <a:pt x="74" y="309"/>
                  </a:lnTo>
                  <a:lnTo>
                    <a:pt x="78" y="310"/>
                  </a:lnTo>
                  <a:lnTo>
                    <a:pt x="83" y="321"/>
                  </a:lnTo>
                  <a:lnTo>
                    <a:pt x="85" y="327"/>
                  </a:lnTo>
                  <a:lnTo>
                    <a:pt x="84" y="33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grpSp>
          <p:nvGrpSpPr>
            <p:cNvPr id="33" name="Gruppo 1"/>
            <p:cNvGrpSpPr>
              <a:grpSpLocks/>
            </p:cNvGrpSpPr>
            <p:nvPr/>
          </p:nvGrpSpPr>
          <p:grpSpPr bwMode="auto">
            <a:xfrm>
              <a:off x="3924647" y="1112416"/>
              <a:ext cx="969963" cy="989012"/>
              <a:chOff x="4970189" y="520700"/>
              <a:chExt cx="969963" cy="989013"/>
            </a:xfrm>
            <a:solidFill>
              <a:sysClr val="window" lastClr="FFFFFF">
                <a:lumMod val="85000"/>
              </a:sysClr>
            </a:solidFill>
          </p:grpSpPr>
          <p:sp>
            <p:nvSpPr>
              <p:cNvPr id="54" name="Freeform 87"/>
              <p:cNvSpPr>
                <a:spLocks/>
              </p:cNvSpPr>
              <p:nvPr/>
            </p:nvSpPr>
            <p:spPr bwMode="auto">
              <a:xfrm>
                <a:off x="5671740" y="855663"/>
                <a:ext cx="52388" cy="95250"/>
              </a:xfrm>
              <a:custGeom>
                <a:avLst/>
                <a:gdLst>
                  <a:gd name="T0" fmla="*/ 0 w 33"/>
                  <a:gd name="T1" fmla="*/ 0 h 60"/>
                  <a:gd name="T2" fmla="*/ 0 w 33"/>
                  <a:gd name="T3" fmla="*/ 2147483647 h 60"/>
                  <a:gd name="T4" fmla="*/ 2147483647 w 33"/>
                  <a:gd name="T5" fmla="*/ 2147483647 h 60"/>
                  <a:gd name="T6" fmla="*/ 2147483647 w 33"/>
                  <a:gd name="T7" fmla="*/ 2147483647 h 60"/>
                  <a:gd name="T8" fmla="*/ 2147483647 w 33"/>
                  <a:gd name="T9" fmla="*/ 2147483647 h 60"/>
                  <a:gd name="T10" fmla="*/ 2147483647 w 33"/>
                  <a:gd name="T11" fmla="*/ 2147483647 h 60"/>
                  <a:gd name="T12" fmla="*/ 2147483647 w 33"/>
                  <a:gd name="T13" fmla="*/ 2147483647 h 60"/>
                  <a:gd name="T14" fmla="*/ 2147483647 w 33"/>
                  <a:gd name="T15" fmla="*/ 2147483647 h 60"/>
                  <a:gd name="T16" fmla="*/ 2147483647 w 33"/>
                  <a:gd name="T17" fmla="*/ 2147483647 h 60"/>
                  <a:gd name="T18" fmla="*/ 2147483647 w 33"/>
                  <a:gd name="T19" fmla="*/ 2147483647 h 60"/>
                  <a:gd name="T20" fmla="*/ 2147483647 w 33"/>
                  <a:gd name="T21" fmla="*/ 2147483647 h 60"/>
                  <a:gd name="T22" fmla="*/ 2147483647 w 33"/>
                  <a:gd name="T23" fmla="*/ 2147483647 h 60"/>
                  <a:gd name="T24" fmla="*/ 2147483647 w 33"/>
                  <a:gd name="T25" fmla="*/ 2147483647 h 60"/>
                  <a:gd name="T26" fmla="*/ 2147483647 w 33"/>
                  <a:gd name="T27" fmla="*/ 2147483647 h 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3" h="60">
                    <a:moveTo>
                      <a:pt x="0" y="0"/>
                    </a:moveTo>
                    <a:lnTo>
                      <a:pt x="0" y="1"/>
                    </a:lnTo>
                    <a:lnTo>
                      <a:pt x="4" y="7"/>
                    </a:lnTo>
                    <a:lnTo>
                      <a:pt x="7" y="19"/>
                    </a:lnTo>
                    <a:lnTo>
                      <a:pt x="8" y="31"/>
                    </a:lnTo>
                    <a:lnTo>
                      <a:pt x="14" y="32"/>
                    </a:lnTo>
                    <a:lnTo>
                      <a:pt x="16" y="34"/>
                    </a:lnTo>
                    <a:lnTo>
                      <a:pt x="21" y="38"/>
                    </a:lnTo>
                    <a:lnTo>
                      <a:pt x="27" y="40"/>
                    </a:lnTo>
                    <a:lnTo>
                      <a:pt x="30" y="45"/>
                    </a:lnTo>
                    <a:lnTo>
                      <a:pt x="31" y="45"/>
                    </a:lnTo>
                    <a:lnTo>
                      <a:pt x="27" y="48"/>
                    </a:lnTo>
                    <a:lnTo>
                      <a:pt x="32" y="52"/>
                    </a:lnTo>
                    <a:lnTo>
                      <a:pt x="33" y="60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5" name="Freeform 86"/>
              <p:cNvSpPr>
                <a:spLocks/>
              </p:cNvSpPr>
              <p:nvPr/>
            </p:nvSpPr>
            <p:spPr bwMode="auto">
              <a:xfrm>
                <a:off x="4970189" y="520700"/>
                <a:ext cx="969963" cy="989013"/>
              </a:xfrm>
              <a:custGeom>
                <a:avLst/>
                <a:gdLst>
                  <a:gd name="T0" fmla="*/ 2147483647 w 611"/>
                  <a:gd name="T1" fmla="*/ 2147483647 h 623"/>
                  <a:gd name="T2" fmla="*/ 2147483647 w 611"/>
                  <a:gd name="T3" fmla="*/ 2147483647 h 623"/>
                  <a:gd name="T4" fmla="*/ 2147483647 w 611"/>
                  <a:gd name="T5" fmla="*/ 2147483647 h 623"/>
                  <a:gd name="T6" fmla="*/ 2147483647 w 611"/>
                  <a:gd name="T7" fmla="*/ 2147483647 h 623"/>
                  <a:gd name="T8" fmla="*/ 2147483647 w 611"/>
                  <a:gd name="T9" fmla="*/ 2147483647 h 623"/>
                  <a:gd name="T10" fmla="*/ 2147483647 w 611"/>
                  <a:gd name="T11" fmla="*/ 2147483647 h 623"/>
                  <a:gd name="T12" fmla="*/ 2147483647 w 611"/>
                  <a:gd name="T13" fmla="*/ 2147483647 h 623"/>
                  <a:gd name="T14" fmla="*/ 2147483647 w 611"/>
                  <a:gd name="T15" fmla="*/ 2147483647 h 623"/>
                  <a:gd name="T16" fmla="*/ 2147483647 w 611"/>
                  <a:gd name="T17" fmla="*/ 2147483647 h 623"/>
                  <a:gd name="T18" fmla="*/ 2147483647 w 611"/>
                  <a:gd name="T19" fmla="*/ 2147483647 h 623"/>
                  <a:gd name="T20" fmla="*/ 2147483647 w 611"/>
                  <a:gd name="T21" fmla="*/ 2147483647 h 623"/>
                  <a:gd name="T22" fmla="*/ 2147483647 w 611"/>
                  <a:gd name="T23" fmla="*/ 2147483647 h 623"/>
                  <a:gd name="T24" fmla="*/ 2147483647 w 611"/>
                  <a:gd name="T25" fmla="*/ 2147483647 h 623"/>
                  <a:gd name="T26" fmla="*/ 2147483647 w 611"/>
                  <a:gd name="T27" fmla="*/ 2147483647 h 623"/>
                  <a:gd name="T28" fmla="*/ 2147483647 w 611"/>
                  <a:gd name="T29" fmla="*/ 2147483647 h 623"/>
                  <a:gd name="T30" fmla="*/ 2147483647 w 611"/>
                  <a:gd name="T31" fmla="*/ 2147483647 h 623"/>
                  <a:gd name="T32" fmla="*/ 2147483647 w 611"/>
                  <a:gd name="T33" fmla="*/ 2147483647 h 623"/>
                  <a:gd name="T34" fmla="*/ 2147483647 w 611"/>
                  <a:gd name="T35" fmla="*/ 2147483647 h 623"/>
                  <a:gd name="T36" fmla="*/ 2147483647 w 611"/>
                  <a:gd name="T37" fmla="*/ 2147483647 h 623"/>
                  <a:gd name="T38" fmla="*/ 2147483647 w 611"/>
                  <a:gd name="T39" fmla="*/ 2147483647 h 623"/>
                  <a:gd name="T40" fmla="*/ 2147483647 w 611"/>
                  <a:gd name="T41" fmla="*/ 2147483647 h 623"/>
                  <a:gd name="T42" fmla="*/ 2147483647 w 611"/>
                  <a:gd name="T43" fmla="*/ 2147483647 h 623"/>
                  <a:gd name="T44" fmla="*/ 2147483647 w 611"/>
                  <a:gd name="T45" fmla="*/ 2147483647 h 623"/>
                  <a:gd name="T46" fmla="*/ 2147483647 w 611"/>
                  <a:gd name="T47" fmla="*/ 2147483647 h 623"/>
                  <a:gd name="T48" fmla="*/ 2147483647 w 611"/>
                  <a:gd name="T49" fmla="*/ 2147483647 h 623"/>
                  <a:gd name="T50" fmla="*/ 2147483647 w 611"/>
                  <a:gd name="T51" fmla="*/ 2147483647 h 623"/>
                  <a:gd name="T52" fmla="*/ 2147483647 w 611"/>
                  <a:gd name="T53" fmla="*/ 2147483647 h 623"/>
                  <a:gd name="T54" fmla="*/ 2147483647 w 611"/>
                  <a:gd name="T55" fmla="*/ 2147483647 h 623"/>
                  <a:gd name="T56" fmla="*/ 2147483647 w 611"/>
                  <a:gd name="T57" fmla="*/ 2147483647 h 623"/>
                  <a:gd name="T58" fmla="*/ 2147483647 w 611"/>
                  <a:gd name="T59" fmla="*/ 2147483647 h 623"/>
                  <a:gd name="T60" fmla="*/ 2147483647 w 611"/>
                  <a:gd name="T61" fmla="*/ 2147483647 h 623"/>
                  <a:gd name="T62" fmla="*/ 2147483647 w 611"/>
                  <a:gd name="T63" fmla="*/ 2147483647 h 623"/>
                  <a:gd name="T64" fmla="*/ 2147483647 w 611"/>
                  <a:gd name="T65" fmla="*/ 2147483647 h 623"/>
                  <a:gd name="T66" fmla="*/ 2147483647 w 611"/>
                  <a:gd name="T67" fmla="*/ 2147483647 h 623"/>
                  <a:gd name="T68" fmla="*/ 2147483647 w 611"/>
                  <a:gd name="T69" fmla="*/ 2147483647 h 623"/>
                  <a:gd name="T70" fmla="*/ 2147483647 w 611"/>
                  <a:gd name="T71" fmla="*/ 2147483647 h 623"/>
                  <a:gd name="T72" fmla="*/ 2147483647 w 611"/>
                  <a:gd name="T73" fmla="*/ 2147483647 h 623"/>
                  <a:gd name="T74" fmla="*/ 2147483647 w 611"/>
                  <a:gd name="T75" fmla="*/ 2147483647 h 623"/>
                  <a:gd name="T76" fmla="*/ 2147483647 w 611"/>
                  <a:gd name="T77" fmla="*/ 2147483647 h 623"/>
                  <a:gd name="T78" fmla="*/ 2147483647 w 611"/>
                  <a:gd name="T79" fmla="*/ 2147483647 h 623"/>
                  <a:gd name="T80" fmla="*/ 2147483647 w 611"/>
                  <a:gd name="T81" fmla="*/ 2147483647 h 623"/>
                  <a:gd name="T82" fmla="*/ 2147483647 w 611"/>
                  <a:gd name="T83" fmla="*/ 2147483647 h 623"/>
                  <a:gd name="T84" fmla="*/ 2147483647 w 611"/>
                  <a:gd name="T85" fmla="*/ 2147483647 h 623"/>
                  <a:gd name="T86" fmla="*/ 2147483647 w 611"/>
                  <a:gd name="T87" fmla="*/ 2147483647 h 623"/>
                  <a:gd name="T88" fmla="*/ 2147483647 w 611"/>
                  <a:gd name="T89" fmla="*/ 2147483647 h 623"/>
                  <a:gd name="T90" fmla="*/ 2147483647 w 611"/>
                  <a:gd name="T91" fmla="*/ 2147483647 h 623"/>
                  <a:gd name="T92" fmla="*/ 2147483647 w 611"/>
                  <a:gd name="T93" fmla="*/ 2147483647 h 623"/>
                  <a:gd name="T94" fmla="*/ 2147483647 w 611"/>
                  <a:gd name="T95" fmla="*/ 2147483647 h 623"/>
                  <a:gd name="T96" fmla="*/ 2147483647 w 611"/>
                  <a:gd name="T97" fmla="*/ 2147483647 h 623"/>
                  <a:gd name="T98" fmla="*/ 2147483647 w 611"/>
                  <a:gd name="T99" fmla="*/ 2147483647 h 623"/>
                  <a:gd name="T100" fmla="*/ 2147483647 w 611"/>
                  <a:gd name="T101" fmla="*/ 2147483647 h 623"/>
                  <a:gd name="T102" fmla="*/ 2147483647 w 611"/>
                  <a:gd name="T103" fmla="*/ 2147483647 h 623"/>
                  <a:gd name="T104" fmla="*/ 2147483647 w 611"/>
                  <a:gd name="T105" fmla="*/ 2147483647 h 623"/>
                  <a:gd name="T106" fmla="*/ 2147483647 w 611"/>
                  <a:gd name="T107" fmla="*/ 2147483647 h 623"/>
                  <a:gd name="T108" fmla="*/ 2147483647 w 611"/>
                  <a:gd name="T109" fmla="*/ 2147483647 h 623"/>
                  <a:gd name="T110" fmla="*/ 2147483647 w 611"/>
                  <a:gd name="T111" fmla="*/ 2147483647 h 623"/>
                  <a:gd name="T112" fmla="*/ 2147483647 w 611"/>
                  <a:gd name="T113" fmla="*/ 2147483647 h 623"/>
                  <a:gd name="T114" fmla="*/ 2147483647 w 611"/>
                  <a:gd name="T115" fmla="*/ 2147483647 h 623"/>
                  <a:gd name="T116" fmla="*/ 2147483647 w 611"/>
                  <a:gd name="T117" fmla="*/ 2147483647 h 6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11" h="623">
                    <a:moveTo>
                      <a:pt x="471" y="271"/>
                    </a:moveTo>
                    <a:lnTo>
                      <a:pt x="475" y="271"/>
                    </a:lnTo>
                    <a:lnTo>
                      <a:pt x="477" y="277"/>
                    </a:lnTo>
                    <a:lnTo>
                      <a:pt x="476" y="278"/>
                    </a:lnTo>
                    <a:lnTo>
                      <a:pt x="478" y="281"/>
                    </a:lnTo>
                    <a:lnTo>
                      <a:pt x="480" y="281"/>
                    </a:lnTo>
                    <a:lnTo>
                      <a:pt x="480" y="283"/>
                    </a:lnTo>
                    <a:lnTo>
                      <a:pt x="481" y="283"/>
                    </a:lnTo>
                    <a:lnTo>
                      <a:pt x="483" y="284"/>
                    </a:lnTo>
                    <a:lnTo>
                      <a:pt x="487" y="285"/>
                    </a:lnTo>
                    <a:lnTo>
                      <a:pt x="487" y="284"/>
                    </a:lnTo>
                    <a:lnTo>
                      <a:pt x="488" y="278"/>
                    </a:lnTo>
                    <a:lnTo>
                      <a:pt x="493" y="281"/>
                    </a:lnTo>
                    <a:lnTo>
                      <a:pt x="495" y="283"/>
                    </a:lnTo>
                    <a:lnTo>
                      <a:pt x="498" y="285"/>
                    </a:lnTo>
                    <a:lnTo>
                      <a:pt x="499" y="285"/>
                    </a:lnTo>
                    <a:lnTo>
                      <a:pt x="501" y="287"/>
                    </a:lnTo>
                    <a:lnTo>
                      <a:pt x="500" y="289"/>
                    </a:lnTo>
                    <a:lnTo>
                      <a:pt x="502" y="293"/>
                    </a:lnTo>
                    <a:lnTo>
                      <a:pt x="508" y="290"/>
                    </a:lnTo>
                    <a:lnTo>
                      <a:pt x="511" y="289"/>
                    </a:lnTo>
                    <a:lnTo>
                      <a:pt x="517" y="281"/>
                    </a:lnTo>
                    <a:lnTo>
                      <a:pt x="520" y="279"/>
                    </a:lnTo>
                    <a:lnTo>
                      <a:pt x="523" y="281"/>
                    </a:lnTo>
                    <a:lnTo>
                      <a:pt x="532" y="273"/>
                    </a:lnTo>
                    <a:lnTo>
                      <a:pt x="537" y="275"/>
                    </a:lnTo>
                    <a:lnTo>
                      <a:pt x="537" y="284"/>
                    </a:lnTo>
                    <a:lnTo>
                      <a:pt x="541" y="283"/>
                    </a:lnTo>
                    <a:lnTo>
                      <a:pt x="543" y="279"/>
                    </a:lnTo>
                    <a:lnTo>
                      <a:pt x="545" y="275"/>
                    </a:lnTo>
                    <a:lnTo>
                      <a:pt x="553" y="274"/>
                    </a:lnTo>
                    <a:lnTo>
                      <a:pt x="555" y="275"/>
                    </a:lnTo>
                    <a:lnTo>
                      <a:pt x="554" y="280"/>
                    </a:lnTo>
                    <a:lnTo>
                      <a:pt x="557" y="283"/>
                    </a:lnTo>
                    <a:lnTo>
                      <a:pt x="561" y="284"/>
                    </a:lnTo>
                    <a:lnTo>
                      <a:pt x="565" y="283"/>
                    </a:lnTo>
                    <a:lnTo>
                      <a:pt x="567" y="280"/>
                    </a:lnTo>
                    <a:lnTo>
                      <a:pt x="568" y="285"/>
                    </a:lnTo>
                    <a:lnTo>
                      <a:pt x="572" y="285"/>
                    </a:lnTo>
                    <a:lnTo>
                      <a:pt x="575" y="283"/>
                    </a:lnTo>
                    <a:lnTo>
                      <a:pt x="575" y="277"/>
                    </a:lnTo>
                    <a:lnTo>
                      <a:pt x="578" y="278"/>
                    </a:lnTo>
                    <a:lnTo>
                      <a:pt x="580" y="280"/>
                    </a:lnTo>
                    <a:lnTo>
                      <a:pt x="580" y="283"/>
                    </a:lnTo>
                    <a:lnTo>
                      <a:pt x="583" y="281"/>
                    </a:lnTo>
                    <a:lnTo>
                      <a:pt x="581" y="284"/>
                    </a:lnTo>
                    <a:lnTo>
                      <a:pt x="585" y="286"/>
                    </a:lnTo>
                    <a:lnTo>
                      <a:pt x="581" y="286"/>
                    </a:lnTo>
                    <a:lnTo>
                      <a:pt x="581" y="291"/>
                    </a:lnTo>
                    <a:lnTo>
                      <a:pt x="583" y="291"/>
                    </a:lnTo>
                    <a:lnTo>
                      <a:pt x="584" y="292"/>
                    </a:lnTo>
                    <a:lnTo>
                      <a:pt x="580" y="295"/>
                    </a:lnTo>
                    <a:lnTo>
                      <a:pt x="583" y="298"/>
                    </a:lnTo>
                    <a:lnTo>
                      <a:pt x="587" y="304"/>
                    </a:lnTo>
                    <a:lnTo>
                      <a:pt x="587" y="305"/>
                    </a:lnTo>
                    <a:lnTo>
                      <a:pt x="589" y="309"/>
                    </a:lnTo>
                    <a:lnTo>
                      <a:pt x="589" y="313"/>
                    </a:lnTo>
                    <a:lnTo>
                      <a:pt x="589" y="316"/>
                    </a:lnTo>
                    <a:lnTo>
                      <a:pt x="593" y="313"/>
                    </a:lnTo>
                    <a:lnTo>
                      <a:pt x="597" y="323"/>
                    </a:lnTo>
                    <a:lnTo>
                      <a:pt x="596" y="325"/>
                    </a:lnTo>
                    <a:lnTo>
                      <a:pt x="599" y="327"/>
                    </a:lnTo>
                    <a:lnTo>
                      <a:pt x="597" y="329"/>
                    </a:lnTo>
                    <a:lnTo>
                      <a:pt x="603" y="333"/>
                    </a:lnTo>
                    <a:lnTo>
                      <a:pt x="603" y="339"/>
                    </a:lnTo>
                    <a:lnTo>
                      <a:pt x="608" y="338"/>
                    </a:lnTo>
                    <a:lnTo>
                      <a:pt x="607" y="340"/>
                    </a:lnTo>
                    <a:lnTo>
                      <a:pt x="611" y="343"/>
                    </a:lnTo>
                    <a:lnTo>
                      <a:pt x="610" y="345"/>
                    </a:lnTo>
                    <a:lnTo>
                      <a:pt x="584" y="349"/>
                    </a:lnTo>
                    <a:lnTo>
                      <a:pt x="585" y="346"/>
                    </a:lnTo>
                    <a:lnTo>
                      <a:pt x="580" y="341"/>
                    </a:lnTo>
                    <a:lnTo>
                      <a:pt x="579" y="349"/>
                    </a:lnTo>
                    <a:lnTo>
                      <a:pt x="566" y="351"/>
                    </a:lnTo>
                    <a:lnTo>
                      <a:pt x="566" y="349"/>
                    </a:lnTo>
                    <a:lnTo>
                      <a:pt x="572" y="345"/>
                    </a:lnTo>
                    <a:lnTo>
                      <a:pt x="565" y="337"/>
                    </a:lnTo>
                    <a:lnTo>
                      <a:pt x="568" y="333"/>
                    </a:lnTo>
                    <a:lnTo>
                      <a:pt x="566" y="331"/>
                    </a:lnTo>
                    <a:lnTo>
                      <a:pt x="562" y="327"/>
                    </a:lnTo>
                    <a:lnTo>
                      <a:pt x="562" y="325"/>
                    </a:lnTo>
                    <a:lnTo>
                      <a:pt x="560" y="326"/>
                    </a:lnTo>
                    <a:lnTo>
                      <a:pt x="559" y="326"/>
                    </a:lnTo>
                    <a:lnTo>
                      <a:pt x="556" y="327"/>
                    </a:lnTo>
                    <a:lnTo>
                      <a:pt x="556" y="332"/>
                    </a:lnTo>
                    <a:lnTo>
                      <a:pt x="563" y="338"/>
                    </a:lnTo>
                    <a:lnTo>
                      <a:pt x="563" y="341"/>
                    </a:lnTo>
                    <a:lnTo>
                      <a:pt x="565" y="344"/>
                    </a:lnTo>
                    <a:lnTo>
                      <a:pt x="560" y="349"/>
                    </a:lnTo>
                    <a:lnTo>
                      <a:pt x="563" y="352"/>
                    </a:lnTo>
                    <a:lnTo>
                      <a:pt x="555" y="359"/>
                    </a:lnTo>
                    <a:lnTo>
                      <a:pt x="533" y="371"/>
                    </a:lnTo>
                    <a:lnTo>
                      <a:pt x="522" y="377"/>
                    </a:lnTo>
                    <a:lnTo>
                      <a:pt x="527" y="376"/>
                    </a:lnTo>
                    <a:lnTo>
                      <a:pt x="520" y="379"/>
                    </a:lnTo>
                    <a:lnTo>
                      <a:pt x="483" y="395"/>
                    </a:lnTo>
                    <a:lnTo>
                      <a:pt x="483" y="397"/>
                    </a:lnTo>
                    <a:lnTo>
                      <a:pt x="468" y="404"/>
                    </a:lnTo>
                    <a:lnTo>
                      <a:pt x="450" y="410"/>
                    </a:lnTo>
                    <a:lnTo>
                      <a:pt x="446" y="413"/>
                    </a:lnTo>
                    <a:lnTo>
                      <a:pt x="444" y="410"/>
                    </a:lnTo>
                    <a:lnTo>
                      <a:pt x="445" y="406"/>
                    </a:lnTo>
                    <a:lnTo>
                      <a:pt x="450" y="399"/>
                    </a:lnTo>
                    <a:lnTo>
                      <a:pt x="457" y="398"/>
                    </a:lnTo>
                    <a:lnTo>
                      <a:pt x="458" y="394"/>
                    </a:lnTo>
                    <a:lnTo>
                      <a:pt x="457" y="393"/>
                    </a:lnTo>
                    <a:lnTo>
                      <a:pt x="458" y="393"/>
                    </a:lnTo>
                    <a:lnTo>
                      <a:pt x="460" y="391"/>
                    </a:lnTo>
                    <a:lnTo>
                      <a:pt x="463" y="391"/>
                    </a:lnTo>
                    <a:lnTo>
                      <a:pt x="466" y="391"/>
                    </a:lnTo>
                    <a:lnTo>
                      <a:pt x="464" y="392"/>
                    </a:lnTo>
                    <a:lnTo>
                      <a:pt x="469" y="391"/>
                    </a:lnTo>
                    <a:lnTo>
                      <a:pt x="469" y="389"/>
                    </a:lnTo>
                    <a:lnTo>
                      <a:pt x="470" y="388"/>
                    </a:lnTo>
                    <a:lnTo>
                      <a:pt x="469" y="386"/>
                    </a:lnTo>
                    <a:lnTo>
                      <a:pt x="472" y="386"/>
                    </a:lnTo>
                    <a:lnTo>
                      <a:pt x="483" y="377"/>
                    </a:lnTo>
                    <a:lnTo>
                      <a:pt x="487" y="375"/>
                    </a:lnTo>
                    <a:lnTo>
                      <a:pt x="481" y="373"/>
                    </a:lnTo>
                    <a:lnTo>
                      <a:pt x="476" y="365"/>
                    </a:lnTo>
                    <a:lnTo>
                      <a:pt x="463" y="368"/>
                    </a:lnTo>
                    <a:lnTo>
                      <a:pt x="456" y="369"/>
                    </a:lnTo>
                    <a:lnTo>
                      <a:pt x="458" y="371"/>
                    </a:lnTo>
                    <a:lnTo>
                      <a:pt x="459" y="374"/>
                    </a:lnTo>
                    <a:lnTo>
                      <a:pt x="457" y="374"/>
                    </a:lnTo>
                    <a:lnTo>
                      <a:pt x="453" y="377"/>
                    </a:lnTo>
                    <a:lnTo>
                      <a:pt x="451" y="380"/>
                    </a:lnTo>
                    <a:lnTo>
                      <a:pt x="447" y="381"/>
                    </a:lnTo>
                    <a:lnTo>
                      <a:pt x="448" y="383"/>
                    </a:lnTo>
                    <a:lnTo>
                      <a:pt x="453" y="387"/>
                    </a:lnTo>
                    <a:lnTo>
                      <a:pt x="450" y="387"/>
                    </a:lnTo>
                    <a:lnTo>
                      <a:pt x="447" y="391"/>
                    </a:lnTo>
                    <a:lnTo>
                      <a:pt x="445" y="392"/>
                    </a:lnTo>
                    <a:lnTo>
                      <a:pt x="450" y="395"/>
                    </a:lnTo>
                    <a:lnTo>
                      <a:pt x="453" y="394"/>
                    </a:lnTo>
                    <a:lnTo>
                      <a:pt x="454" y="395"/>
                    </a:lnTo>
                    <a:lnTo>
                      <a:pt x="456" y="395"/>
                    </a:lnTo>
                    <a:lnTo>
                      <a:pt x="457" y="393"/>
                    </a:lnTo>
                    <a:lnTo>
                      <a:pt x="457" y="394"/>
                    </a:lnTo>
                    <a:lnTo>
                      <a:pt x="454" y="398"/>
                    </a:lnTo>
                    <a:lnTo>
                      <a:pt x="451" y="398"/>
                    </a:lnTo>
                    <a:lnTo>
                      <a:pt x="448" y="398"/>
                    </a:lnTo>
                    <a:lnTo>
                      <a:pt x="446" y="393"/>
                    </a:lnTo>
                    <a:lnTo>
                      <a:pt x="441" y="394"/>
                    </a:lnTo>
                    <a:lnTo>
                      <a:pt x="439" y="395"/>
                    </a:lnTo>
                    <a:lnTo>
                      <a:pt x="438" y="393"/>
                    </a:lnTo>
                    <a:lnTo>
                      <a:pt x="433" y="392"/>
                    </a:lnTo>
                    <a:lnTo>
                      <a:pt x="434" y="391"/>
                    </a:lnTo>
                    <a:lnTo>
                      <a:pt x="438" y="392"/>
                    </a:lnTo>
                    <a:lnTo>
                      <a:pt x="430" y="387"/>
                    </a:lnTo>
                    <a:lnTo>
                      <a:pt x="429" y="388"/>
                    </a:lnTo>
                    <a:lnTo>
                      <a:pt x="429" y="386"/>
                    </a:lnTo>
                    <a:lnTo>
                      <a:pt x="423" y="394"/>
                    </a:lnTo>
                    <a:lnTo>
                      <a:pt x="417" y="397"/>
                    </a:lnTo>
                    <a:lnTo>
                      <a:pt x="412" y="399"/>
                    </a:lnTo>
                    <a:lnTo>
                      <a:pt x="410" y="398"/>
                    </a:lnTo>
                    <a:lnTo>
                      <a:pt x="410" y="399"/>
                    </a:lnTo>
                    <a:lnTo>
                      <a:pt x="409" y="401"/>
                    </a:lnTo>
                    <a:lnTo>
                      <a:pt x="418" y="407"/>
                    </a:lnTo>
                    <a:lnTo>
                      <a:pt x="421" y="407"/>
                    </a:lnTo>
                    <a:lnTo>
                      <a:pt x="424" y="410"/>
                    </a:lnTo>
                    <a:lnTo>
                      <a:pt x="428" y="410"/>
                    </a:lnTo>
                    <a:lnTo>
                      <a:pt x="429" y="410"/>
                    </a:lnTo>
                    <a:lnTo>
                      <a:pt x="427" y="412"/>
                    </a:lnTo>
                    <a:lnTo>
                      <a:pt x="429" y="412"/>
                    </a:lnTo>
                    <a:lnTo>
                      <a:pt x="429" y="415"/>
                    </a:lnTo>
                    <a:lnTo>
                      <a:pt x="428" y="415"/>
                    </a:lnTo>
                    <a:lnTo>
                      <a:pt x="427" y="413"/>
                    </a:lnTo>
                    <a:lnTo>
                      <a:pt x="423" y="412"/>
                    </a:lnTo>
                    <a:lnTo>
                      <a:pt x="422" y="413"/>
                    </a:lnTo>
                    <a:lnTo>
                      <a:pt x="416" y="413"/>
                    </a:lnTo>
                    <a:lnTo>
                      <a:pt x="417" y="411"/>
                    </a:lnTo>
                    <a:lnTo>
                      <a:pt x="416" y="412"/>
                    </a:lnTo>
                    <a:lnTo>
                      <a:pt x="417" y="411"/>
                    </a:lnTo>
                    <a:lnTo>
                      <a:pt x="415" y="412"/>
                    </a:lnTo>
                    <a:lnTo>
                      <a:pt x="416" y="410"/>
                    </a:lnTo>
                    <a:lnTo>
                      <a:pt x="415" y="411"/>
                    </a:lnTo>
                    <a:lnTo>
                      <a:pt x="415" y="409"/>
                    </a:lnTo>
                    <a:lnTo>
                      <a:pt x="417" y="409"/>
                    </a:lnTo>
                    <a:lnTo>
                      <a:pt x="409" y="401"/>
                    </a:lnTo>
                    <a:lnTo>
                      <a:pt x="406" y="401"/>
                    </a:lnTo>
                    <a:lnTo>
                      <a:pt x="408" y="404"/>
                    </a:lnTo>
                    <a:lnTo>
                      <a:pt x="408" y="406"/>
                    </a:lnTo>
                    <a:lnTo>
                      <a:pt x="403" y="407"/>
                    </a:lnTo>
                    <a:lnTo>
                      <a:pt x="404" y="417"/>
                    </a:lnTo>
                    <a:lnTo>
                      <a:pt x="402" y="424"/>
                    </a:lnTo>
                    <a:lnTo>
                      <a:pt x="405" y="424"/>
                    </a:lnTo>
                    <a:lnTo>
                      <a:pt x="405" y="436"/>
                    </a:lnTo>
                    <a:lnTo>
                      <a:pt x="403" y="442"/>
                    </a:lnTo>
                    <a:lnTo>
                      <a:pt x="394" y="453"/>
                    </a:lnTo>
                    <a:lnTo>
                      <a:pt x="394" y="457"/>
                    </a:lnTo>
                    <a:lnTo>
                      <a:pt x="392" y="457"/>
                    </a:lnTo>
                    <a:lnTo>
                      <a:pt x="391" y="459"/>
                    </a:lnTo>
                    <a:lnTo>
                      <a:pt x="393" y="461"/>
                    </a:lnTo>
                    <a:lnTo>
                      <a:pt x="397" y="461"/>
                    </a:lnTo>
                    <a:lnTo>
                      <a:pt x="392" y="467"/>
                    </a:lnTo>
                    <a:lnTo>
                      <a:pt x="394" y="467"/>
                    </a:lnTo>
                    <a:lnTo>
                      <a:pt x="393" y="471"/>
                    </a:lnTo>
                    <a:lnTo>
                      <a:pt x="396" y="471"/>
                    </a:lnTo>
                    <a:lnTo>
                      <a:pt x="397" y="476"/>
                    </a:lnTo>
                    <a:lnTo>
                      <a:pt x="392" y="476"/>
                    </a:lnTo>
                    <a:lnTo>
                      <a:pt x="392" y="481"/>
                    </a:lnTo>
                    <a:lnTo>
                      <a:pt x="396" y="482"/>
                    </a:lnTo>
                    <a:lnTo>
                      <a:pt x="394" y="485"/>
                    </a:lnTo>
                    <a:lnTo>
                      <a:pt x="398" y="487"/>
                    </a:lnTo>
                    <a:lnTo>
                      <a:pt x="398" y="493"/>
                    </a:lnTo>
                    <a:lnTo>
                      <a:pt x="405" y="494"/>
                    </a:lnTo>
                    <a:lnTo>
                      <a:pt x="406" y="491"/>
                    </a:lnTo>
                    <a:lnTo>
                      <a:pt x="404" y="485"/>
                    </a:lnTo>
                    <a:lnTo>
                      <a:pt x="408" y="487"/>
                    </a:lnTo>
                    <a:lnTo>
                      <a:pt x="408" y="481"/>
                    </a:lnTo>
                    <a:lnTo>
                      <a:pt x="410" y="482"/>
                    </a:lnTo>
                    <a:lnTo>
                      <a:pt x="410" y="489"/>
                    </a:lnTo>
                    <a:lnTo>
                      <a:pt x="411" y="478"/>
                    </a:lnTo>
                    <a:lnTo>
                      <a:pt x="417" y="479"/>
                    </a:lnTo>
                    <a:lnTo>
                      <a:pt x="414" y="479"/>
                    </a:lnTo>
                    <a:lnTo>
                      <a:pt x="416" y="495"/>
                    </a:lnTo>
                    <a:lnTo>
                      <a:pt x="422" y="501"/>
                    </a:lnTo>
                    <a:lnTo>
                      <a:pt x="420" y="517"/>
                    </a:lnTo>
                    <a:lnTo>
                      <a:pt x="422" y="525"/>
                    </a:lnTo>
                    <a:lnTo>
                      <a:pt x="429" y="533"/>
                    </a:lnTo>
                    <a:lnTo>
                      <a:pt x="441" y="541"/>
                    </a:lnTo>
                    <a:lnTo>
                      <a:pt x="444" y="544"/>
                    </a:lnTo>
                    <a:lnTo>
                      <a:pt x="442" y="544"/>
                    </a:lnTo>
                    <a:lnTo>
                      <a:pt x="447" y="550"/>
                    </a:lnTo>
                    <a:lnTo>
                      <a:pt x="448" y="548"/>
                    </a:lnTo>
                    <a:lnTo>
                      <a:pt x="446" y="544"/>
                    </a:lnTo>
                    <a:lnTo>
                      <a:pt x="458" y="561"/>
                    </a:lnTo>
                    <a:lnTo>
                      <a:pt x="459" y="560"/>
                    </a:lnTo>
                    <a:lnTo>
                      <a:pt x="457" y="557"/>
                    </a:lnTo>
                    <a:lnTo>
                      <a:pt x="466" y="560"/>
                    </a:lnTo>
                    <a:lnTo>
                      <a:pt x="469" y="562"/>
                    </a:lnTo>
                    <a:lnTo>
                      <a:pt x="472" y="566"/>
                    </a:lnTo>
                    <a:lnTo>
                      <a:pt x="472" y="569"/>
                    </a:lnTo>
                    <a:lnTo>
                      <a:pt x="469" y="572"/>
                    </a:lnTo>
                    <a:lnTo>
                      <a:pt x="469" y="575"/>
                    </a:lnTo>
                    <a:lnTo>
                      <a:pt x="470" y="575"/>
                    </a:lnTo>
                    <a:lnTo>
                      <a:pt x="464" y="584"/>
                    </a:lnTo>
                    <a:lnTo>
                      <a:pt x="464" y="581"/>
                    </a:lnTo>
                    <a:lnTo>
                      <a:pt x="463" y="577"/>
                    </a:lnTo>
                    <a:lnTo>
                      <a:pt x="462" y="585"/>
                    </a:lnTo>
                    <a:lnTo>
                      <a:pt x="463" y="584"/>
                    </a:lnTo>
                    <a:lnTo>
                      <a:pt x="463" y="587"/>
                    </a:lnTo>
                    <a:lnTo>
                      <a:pt x="462" y="589"/>
                    </a:lnTo>
                    <a:lnTo>
                      <a:pt x="463" y="591"/>
                    </a:lnTo>
                    <a:lnTo>
                      <a:pt x="457" y="603"/>
                    </a:lnTo>
                    <a:lnTo>
                      <a:pt x="457" y="605"/>
                    </a:lnTo>
                    <a:lnTo>
                      <a:pt x="458" y="604"/>
                    </a:lnTo>
                    <a:lnTo>
                      <a:pt x="451" y="613"/>
                    </a:lnTo>
                    <a:lnTo>
                      <a:pt x="448" y="608"/>
                    </a:lnTo>
                    <a:lnTo>
                      <a:pt x="445" y="605"/>
                    </a:lnTo>
                    <a:lnTo>
                      <a:pt x="448" y="597"/>
                    </a:lnTo>
                    <a:lnTo>
                      <a:pt x="447" y="590"/>
                    </a:lnTo>
                    <a:lnTo>
                      <a:pt x="441" y="590"/>
                    </a:lnTo>
                    <a:lnTo>
                      <a:pt x="441" y="591"/>
                    </a:lnTo>
                    <a:lnTo>
                      <a:pt x="435" y="601"/>
                    </a:lnTo>
                    <a:lnTo>
                      <a:pt x="438" y="604"/>
                    </a:lnTo>
                    <a:lnTo>
                      <a:pt x="438" y="601"/>
                    </a:lnTo>
                    <a:lnTo>
                      <a:pt x="444" y="608"/>
                    </a:lnTo>
                    <a:lnTo>
                      <a:pt x="438" y="609"/>
                    </a:lnTo>
                    <a:lnTo>
                      <a:pt x="438" y="614"/>
                    </a:lnTo>
                    <a:lnTo>
                      <a:pt x="442" y="614"/>
                    </a:lnTo>
                    <a:lnTo>
                      <a:pt x="445" y="616"/>
                    </a:lnTo>
                    <a:lnTo>
                      <a:pt x="442" y="620"/>
                    </a:lnTo>
                    <a:lnTo>
                      <a:pt x="441" y="622"/>
                    </a:lnTo>
                    <a:lnTo>
                      <a:pt x="438" y="623"/>
                    </a:lnTo>
                    <a:lnTo>
                      <a:pt x="426" y="613"/>
                    </a:lnTo>
                    <a:lnTo>
                      <a:pt x="423" y="605"/>
                    </a:lnTo>
                    <a:lnTo>
                      <a:pt x="414" y="603"/>
                    </a:lnTo>
                    <a:lnTo>
                      <a:pt x="410" y="597"/>
                    </a:lnTo>
                    <a:lnTo>
                      <a:pt x="410" y="590"/>
                    </a:lnTo>
                    <a:lnTo>
                      <a:pt x="409" y="586"/>
                    </a:lnTo>
                    <a:lnTo>
                      <a:pt x="412" y="579"/>
                    </a:lnTo>
                    <a:lnTo>
                      <a:pt x="409" y="574"/>
                    </a:lnTo>
                    <a:lnTo>
                      <a:pt x="404" y="575"/>
                    </a:lnTo>
                    <a:lnTo>
                      <a:pt x="404" y="574"/>
                    </a:lnTo>
                    <a:lnTo>
                      <a:pt x="403" y="575"/>
                    </a:lnTo>
                    <a:lnTo>
                      <a:pt x="400" y="577"/>
                    </a:lnTo>
                    <a:lnTo>
                      <a:pt x="397" y="580"/>
                    </a:lnTo>
                    <a:lnTo>
                      <a:pt x="386" y="580"/>
                    </a:lnTo>
                    <a:lnTo>
                      <a:pt x="381" y="574"/>
                    </a:lnTo>
                    <a:lnTo>
                      <a:pt x="379" y="578"/>
                    </a:lnTo>
                    <a:lnTo>
                      <a:pt x="375" y="579"/>
                    </a:lnTo>
                    <a:lnTo>
                      <a:pt x="368" y="573"/>
                    </a:lnTo>
                    <a:lnTo>
                      <a:pt x="368" y="569"/>
                    </a:lnTo>
                    <a:lnTo>
                      <a:pt x="364" y="568"/>
                    </a:lnTo>
                    <a:lnTo>
                      <a:pt x="364" y="565"/>
                    </a:lnTo>
                    <a:lnTo>
                      <a:pt x="361" y="566"/>
                    </a:lnTo>
                    <a:lnTo>
                      <a:pt x="360" y="565"/>
                    </a:lnTo>
                    <a:lnTo>
                      <a:pt x="355" y="566"/>
                    </a:lnTo>
                    <a:lnTo>
                      <a:pt x="351" y="563"/>
                    </a:lnTo>
                    <a:lnTo>
                      <a:pt x="344" y="563"/>
                    </a:lnTo>
                    <a:lnTo>
                      <a:pt x="337" y="561"/>
                    </a:lnTo>
                    <a:lnTo>
                      <a:pt x="331" y="560"/>
                    </a:lnTo>
                    <a:lnTo>
                      <a:pt x="321" y="563"/>
                    </a:lnTo>
                    <a:lnTo>
                      <a:pt x="302" y="565"/>
                    </a:lnTo>
                    <a:lnTo>
                      <a:pt x="300" y="565"/>
                    </a:lnTo>
                    <a:lnTo>
                      <a:pt x="291" y="563"/>
                    </a:lnTo>
                    <a:lnTo>
                      <a:pt x="283" y="568"/>
                    </a:lnTo>
                    <a:lnTo>
                      <a:pt x="277" y="569"/>
                    </a:lnTo>
                    <a:lnTo>
                      <a:pt x="276" y="572"/>
                    </a:lnTo>
                    <a:lnTo>
                      <a:pt x="276" y="578"/>
                    </a:lnTo>
                    <a:lnTo>
                      <a:pt x="272" y="579"/>
                    </a:lnTo>
                    <a:lnTo>
                      <a:pt x="255" y="586"/>
                    </a:lnTo>
                    <a:lnTo>
                      <a:pt x="248" y="592"/>
                    </a:lnTo>
                    <a:lnTo>
                      <a:pt x="238" y="591"/>
                    </a:lnTo>
                    <a:lnTo>
                      <a:pt x="237" y="585"/>
                    </a:lnTo>
                    <a:lnTo>
                      <a:pt x="229" y="579"/>
                    </a:lnTo>
                    <a:lnTo>
                      <a:pt x="223" y="577"/>
                    </a:lnTo>
                    <a:lnTo>
                      <a:pt x="208" y="577"/>
                    </a:lnTo>
                    <a:lnTo>
                      <a:pt x="207" y="577"/>
                    </a:lnTo>
                    <a:lnTo>
                      <a:pt x="199" y="579"/>
                    </a:lnTo>
                    <a:lnTo>
                      <a:pt x="199" y="573"/>
                    </a:lnTo>
                    <a:lnTo>
                      <a:pt x="199" y="569"/>
                    </a:lnTo>
                    <a:lnTo>
                      <a:pt x="195" y="566"/>
                    </a:lnTo>
                    <a:lnTo>
                      <a:pt x="189" y="565"/>
                    </a:lnTo>
                    <a:lnTo>
                      <a:pt x="175" y="556"/>
                    </a:lnTo>
                    <a:lnTo>
                      <a:pt x="166" y="551"/>
                    </a:lnTo>
                    <a:lnTo>
                      <a:pt x="163" y="550"/>
                    </a:lnTo>
                    <a:lnTo>
                      <a:pt x="158" y="545"/>
                    </a:lnTo>
                    <a:lnTo>
                      <a:pt x="159" y="541"/>
                    </a:lnTo>
                    <a:lnTo>
                      <a:pt x="159" y="538"/>
                    </a:lnTo>
                    <a:lnTo>
                      <a:pt x="154" y="541"/>
                    </a:lnTo>
                    <a:lnTo>
                      <a:pt x="150" y="539"/>
                    </a:lnTo>
                    <a:lnTo>
                      <a:pt x="144" y="536"/>
                    </a:lnTo>
                    <a:lnTo>
                      <a:pt x="136" y="536"/>
                    </a:lnTo>
                    <a:lnTo>
                      <a:pt x="136" y="535"/>
                    </a:lnTo>
                    <a:lnTo>
                      <a:pt x="139" y="529"/>
                    </a:lnTo>
                    <a:lnTo>
                      <a:pt x="136" y="525"/>
                    </a:lnTo>
                    <a:lnTo>
                      <a:pt x="144" y="519"/>
                    </a:lnTo>
                    <a:lnTo>
                      <a:pt x="142" y="519"/>
                    </a:lnTo>
                    <a:lnTo>
                      <a:pt x="129" y="514"/>
                    </a:lnTo>
                    <a:lnTo>
                      <a:pt x="128" y="514"/>
                    </a:lnTo>
                    <a:lnTo>
                      <a:pt x="124" y="521"/>
                    </a:lnTo>
                    <a:lnTo>
                      <a:pt x="118" y="518"/>
                    </a:lnTo>
                    <a:lnTo>
                      <a:pt x="117" y="524"/>
                    </a:lnTo>
                    <a:lnTo>
                      <a:pt x="111" y="523"/>
                    </a:lnTo>
                    <a:lnTo>
                      <a:pt x="106" y="519"/>
                    </a:lnTo>
                    <a:lnTo>
                      <a:pt x="100" y="514"/>
                    </a:lnTo>
                    <a:lnTo>
                      <a:pt x="104" y="511"/>
                    </a:lnTo>
                    <a:lnTo>
                      <a:pt x="105" y="506"/>
                    </a:lnTo>
                    <a:lnTo>
                      <a:pt x="103" y="506"/>
                    </a:lnTo>
                    <a:lnTo>
                      <a:pt x="102" y="503"/>
                    </a:lnTo>
                    <a:lnTo>
                      <a:pt x="96" y="506"/>
                    </a:lnTo>
                    <a:lnTo>
                      <a:pt x="92" y="505"/>
                    </a:lnTo>
                    <a:lnTo>
                      <a:pt x="93" y="494"/>
                    </a:lnTo>
                    <a:lnTo>
                      <a:pt x="88" y="489"/>
                    </a:lnTo>
                    <a:lnTo>
                      <a:pt x="80" y="488"/>
                    </a:lnTo>
                    <a:lnTo>
                      <a:pt x="78" y="485"/>
                    </a:lnTo>
                    <a:lnTo>
                      <a:pt x="78" y="478"/>
                    </a:lnTo>
                    <a:lnTo>
                      <a:pt x="69" y="477"/>
                    </a:lnTo>
                    <a:lnTo>
                      <a:pt x="68" y="473"/>
                    </a:lnTo>
                    <a:lnTo>
                      <a:pt x="66" y="473"/>
                    </a:lnTo>
                    <a:lnTo>
                      <a:pt x="63" y="473"/>
                    </a:lnTo>
                    <a:lnTo>
                      <a:pt x="55" y="471"/>
                    </a:lnTo>
                    <a:lnTo>
                      <a:pt x="54" y="465"/>
                    </a:lnTo>
                    <a:lnTo>
                      <a:pt x="52" y="464"/>
                    </a:lnTo>
                    <a:lnTo>
                      <a:pt x="39" y="452"/>
                    </a:lnTo>
                    <a:lnTo>
                      <a:pt x="31" y="458"/>
                    </a:lnTo>
                    <a:lnTo>
                      <a:pt x="28" y="460"/>
                    </a:lnTo>
                    <a:lnTo>
                      <a:pt x="26" y="459"/>
                    </a:lnTo>
                    <a:lnTo>
                      <a:pt x="27" y="451"/>
                    </a:lnTo>
                    <a:lnTo>
                      <a:pt x="21" y="451"/>
                    </a:lnTo>
                    <a:lnTo>
                      <a:pt x="22" y="445"/>
                    </a:lnTo>
                    <a:lnTo>
                      <a:pt x="16" y="442"/>
                    </a:lnTo>
                    <a:lnTo>
                      <a:pt x="15" y="439"/>
                    </a:lnTo>
                    <a:lnTo>
                      <a:pt x="22" y="434"/>
                    </a:lnTo>
                    <a:lnTo>
                      <a:pt x="19" y="430"/>
                    </a:lnTo>
                    <a:lnTo>
                      <a:pt x="25" y="423"/>
                    </a:lnTo>
                    <a:lnTo>
                      <a:pt x="24" y="423"/>
                    </a:lnTo>
                    <a:lnTo>
                      <a:pt x="22" y="417"/>
                    </a:lnTo>
                    <a:lnTo>
                      <a:pt x="12" y="415"/>
                    </a:lnTo>
                    <a:lnTo>
                      <a:pt x="8" y="418"/>
                    </a:lnTo>
                    <a:lnTo>
                      <a:pt x="7" y="417"/>
                    </a:lnTo>
                    <a:lnTo>
                      <a:pt x="7" y="410"/>
                    </a:lnTo>
                    <a:lnTo>
                      <a:pt x="1" y="411"/>
                    </a:lnTo>
                    <a:lnTo>
                      <a:pt x="0" y="409"/>
                    </a:lnTo>
                    <a:lnTo>
                      <a:pt x="4" y="409"/>
                    </a:lnTo>
                    <a:lnTo>
                      <a:pt x="4" y="397"/>
                    </a:lnTo>
                    <a:lnTo>
                      <a:pt x="4" y="386"/>
                    </a:lnTo>
                    <a:lnTo>
                      <a:pt x="3" y="380"/>
                    </a:lnTo>
                    <a:lnTo>
                      <a:pt x="3" y="369"/>
                    </a:lnTo>
                    <a:lnTo>
                      <a:pt x="2" y="364"/>
                    </a:lnTo>
                    <a:lnTo>
                      <a:pt x="1" y="355"/>
                    </a:lnTo>
                    <a:lnTo>
                      <a:pt x="16" y="337"/>
                    </a:lnTo>
                    <a:lnTo>
                      <a:pt x="27" y="322"/>
                    </a:lnTo>
                    <a:lnTo>
                      <a:pt x="36" y="310"/>
                    </a:lnTo>
                    <a:lnTo>
                      <a:pt x="45" y="293"/>
                    </a:lnTo>
                    <a:lnTo>
                      <a:pt x="55" y="280"/>
                    </a:lnTo>
                    <a:lnTo>
                      <a:pt x="66" y="287"/>
                    </a:lnTo>
                    <a:lnTo>
                      <a:pt x="64" y="289"/>
                    </a:lnTo>
                    <a:lnTo>
                      <a:pt x="62" y="292"/>
                    </a:lnTo>
                    <a:lnTo>
                      <a:pt x="66" y="298"/>
                    </a:lnTo>
                    <a:lnTo>
                      <a:pt x="61" y="305"/>
                    </a:lnTo>
                    <a:lnTo>
                      <a:pt x="56" y="317"/>
                    </a:lnTo>
                    <a:lnTo>
                      <a:pt x="62" y="319"/>
                    </a:lnTo>
                    <a:lnTo>
                      <a:pt x="75" y="323"/>
                    </a:lnTo>
                    <a:lnTo>
                      <a:pt x="73" y="327"/>
                    </a:lnTo>
                    <a:lnTo>
                      <a:pt x="79" y="332"/>
                    </a:lnTo>
                    <a:lnTo>
                      <a:pt x="84" y="328"/>
                    </a:lnTo>
                    <a:lnTo>
                      <a:pt x="85" y="328"/>
                    </a:lnTo>
                    <a:lnTo>
                      <a:pt x="87" y="325"/>
                    </a:lnTo>
                    <a:lnTo>
                      <a:pt x="86" y="331"/>
                    </a:lnTo>
                    <a:lnTo>
                      <a:pt x="93" y="323"/>
                    </a:lnTo>
                    <a:lnTo>
                      <a:pt x="93" y="321"/>
                    </a:lnTo>
                    <a:lnTo>
                      <a:pt x="98" y="317"/>
                    </a:lnTo>
                    <a:lnTo>
                      <a:pt x="97" y="321"/>
                    </a:lnTo>
                    <a:lnTo>
                      <a:pt x="104" y="322"/>
                    </a:lnTo>
                    <a:lnTo>
                      <a:pt x="108" y="319"/>
                    </a:lnTo>
                    <a:lnTo>
                      <a:pt x="117" y="326"/>
                    </a:lnTo>
                    <a:lnTo>
                      <a:pt x="121" y="326"/>
                    </a:lnTo>
                    <a:lnTo>
                      <a:pt x="124" y="326"/>
                    </a:lnTo>
                    <a:lnTo>
                      <a:pt x="127" y="325"/>
                    </a:lnTo>
                    <a:lnTo>
                      <a:pt x="129" y="319"/>
                    </a:lnTo>
                    <a:lnTo>
                      <a:pt x="136" y="314"/>
                    </a:lnTo>
                    <a:lnTo>
                      <a:pt x="138" y="299"/>
                    </a:lnTo>
                    <a:lnTo>
                      <a:pt x="136" y="295"/>
                    </a:lnTo>
                    <a:lnTo>
                      <a:pt x="144" y="296"/>
                    </a:lnTo>
                    <a:lnTo>
                      <a:pt x="141" y="292"/>
                    </a:lnTo>
                    <a:lnTo>
                      <a:pt x="141" y="285"/>
                    </a:lnTo>
                    <a:lnTo>
                      <a:pt x="142" y="284"/>
                    </a:lnTo>
                    <a:lnTo>
                      <a:pt x="147" y="280"/>
                    </a:lnTo>
                    <a:lnTo>
                      <a:pt x="148" y="274"/>
                    </a:lnTo>
                    <a:lnTo>
                      <a:pt x="153" y="269"/>
                    </a:lnTo>
                    <a:lnTo>
                      <a:pt x="153" y="266"/>
                    </a:lnTo>
                    <a:lnTo>
                      <a:pt x="151" y="265"/>
                    </a:lnTo>
                    <a:lnTo>
                      <a:pt x="156" y="261"/>
                    </a:lnTo>
                    <a:lnTo>
                      <a:pt x="156" y="257"/>
                    </a:lnTo>
                    <a:lnTo>
                      <a:pt x="158" y="253"/>
                    </a:lnTo>
                    <a:lnTo>
                      <a:pt x="157" y="250"/>
                    </a:lnTo>
                    <a:lnTo>
                      <a:pt x="159" y="253"/>
                    </a:lnTo>
                    <a:lnTo>
                      <a:pt x="168" y="251"/>
                    </a:lnTo>
                    <a:lnTo>
                      <a:pt x="168" y="245"/>
                    </a:lnTo>
                    <a:lnTo>
                      <a:pt x="169" y="249"/>
                    </a:lnTo>
                    <a:lnTo>
                      <a:pt x="170" y="248"/>
                    </a:lnTo>
                    <a:lnTo>
                      <a:pt x="174" y="253"/>
                    </a:lnTo>
                    <a:lnTo>
                      <a:pt x="177" y="254"/>
                    </a:lnTo>
                    <a:lnTo>
                      <a:pt x="180" y="254"/>
                    </a:lnTo>
                    <a:lnTo>
                      <a:pt x="180" y="249"/>
                    </a:lnTo>
                    <a:lnTo>
                      <a:pt x="182" y="248"/>
                    </a:lnTo>
                    <a:lnTo>
                      <a:pt x="182" y="243"/>
                    </a:lnTo>
                    <a:lnTo>
                      <a:pt x="188" y="242"/>
                    </a:lnTo>
                    <a:lnTo>
                      <a:pt x="188" y="241"/>
                    </a:lnTo>
                    <a:lnTo>
                      <a:pt x="186" y="230"/>
                    </a:lnTo>
                    <a:lnTo>
                      <a:pt x="204" y="231"/>
                    </a:lnTo>
                    <a:lnTo>
                      <a:pt x="211" y="225"/>
                    </a:lnTo>
                    <a:lnTo>
                      <a:pt x="216" y="221"/>
                    </a:lnTo>
                    <a:lnTo>
                      <a:pt x="219" y="220"/>
                    </a:lnTo>
                    <a:lnTo>
                      <a:pt x="228" y="220"/>
                    </a:lnTo>
                    <a:lnTo>
                      <a:pt x="236" y="223"/>
                    </a:lnTo>
                    <a:lnTo>
                      <a:pt x="238" y="235"/>
                    </a:lnTo>
                    <a:lnTo>
                      <a:pt x="248" y="235"/>
                    </a:lnTo>
                    <a:lnTo>
                      <a:pt x="248" y="237"/>
                    </a:lnTo>
                    <a:lnTo>
                      <a:pt x="262" y="235"/>
                    </a:lnTo>
                    <a:lnTo>
                      <a:pt x="261" y="230"/>
                    </a:lnTo>
                    <a:lnTo>
                      <a:pt x="264" y="229"/>
                    </a:lnTo>
                    <a:lnTo>
                      <a:pt x="258" y="219"/>
                    </a:lnTo>
                    <a:lnTo>
                      <a:pt x="261" y="215"/>
                    </a:lnTo>
                    <a:lnTo>
                      <a:pt x="258" y="212"/>
                    </a:lnTo>
                    <a:lnTo>
                      <a:pt x="264" y="210"/>
                    </a:lnTo>
                    <a:lnTo>
                      <a:pt x="267" y="210"/>
                    </a:lnTo>
                    <a:lnTo>
                      <a:pt x="265" y="204"/>
                    </a:lnTo>
                    <a:lnTo>
                      <a:pt x="261" y="195"/>
                    </a:lnTo>
                    <a:lnTo>
                      <a:pt x="266" y="194"/>
                    </a:lnTo>
                    <a:lnTo>
                      <a:pt x="276" y="189"/>
                    </a:lnTo>
                    <a:lnTo>
                      <a:pt x="278" y="190"/>
                    </a:lnTo>
                    <a:lnTo>
                      <a:pt x="280" y="194"/>
                    </a:lnTo>
                    <a:lnTo>
                      <a:pt x="284" y="189"/>
                    </a:lnTo>
                    <a:lnTo>
                      <a:pt x="295" y="190"/>
                    </a:lnTo>
                    <a:lnTo>
                      <a:pt x="296" y="189"/>
                    </a:lnTo>
                    <a:lnTo>
                      <a:pt x="301" y="188"/>
                    </a:lnTo>
                    <a:lnTo>
                      <a:pt x="313" y="184"/>
                    </a:lnTo>
                    <a:lnTo>
                      <a:pt x="316" y="181"/>
                    </a:lnTo>
                    <a:lnTo>
                      <a:pt x="315" y="180"/>
                    </a:lnTo>
                    <a:lnTo>
                      <a:pt x="320" y="174"/>
                    </a:lnTo>
                    <a:lnTo>
                      <a:pt x="322" y="166"/>
                    </a:lnTo>
                    <a:lnTo>
                      <a:pt x="328" y="169"/>
                    </a:lnTo>
                    <a:lnTo>
                      <a:pt x="330" y="160"/>
                    </a:lnTo>
                    <a:lnTo>
                      <a:pt x="326" y="159"/>
                    </a:lnTo>
                    <a:lnTo>
                      <a:pt x="319" y="151"/>
                    </a:lnTo>
                    <a:lnTo>
                      <a:pt x="322" y="142"/>
                    </a:lnTo>
                    <a:lnTo>
                      <a:pt x="319" y="141"/>
                    </a:lnTo>
                    <a:lnTo>
                      <a:pt x="314" y="141"/>
                    </a:lnTo>
                    <a:lnTo>
                      <a:pt x="312" y="133"/>
                    </a:lnTo>
                    <a:lnTo>
                      <a:pt x="307" y="135"/>
                    </a:lnTo>
                    <a:lnTo>
                      <a:pt x="300" y="135"/>
                    </a:lnTo>
                    <a:lnTo>
                      <a:pt x="297" y="132"/>
                    </a:lnTo>
                    <a:lnTo>
                      <a:pt x="301" y="123"/>
                    </a:lnTo>
                    <a:lnTo>
                      <a:pt x="298" y="118"/>
                    </a:lnTo>
                    <a:lnTo>
                      <a:pt x="290" y="112"/>
                    </a:lnTo>
                    <a:lnTo>
                      <a:pt x="284" y="106"/>
                    </a:lnTo>
                    <a:lnTo>
                      <a:pt x="291" y="104"/>
                    </a:lnTo>
                    <a:lnTo>
                      <a:pt x="295" y="100"/>
                    </a:lnTo>
                    <a:lnTo>
                      <a:pt x="295" y="99"/>
                    </a:lnTo>
                    <a:lnTo>
                      <a:pt x="298" y="103"/>
                    </a:lnTo>
                    <a:lnTo>
                      <a:pt x="301" y="88"/>
                    </a:lnTo>
                    <a:lnTo>
                      <a:pt x="300" y="87"/>
                    </a:lnTo>
                    <a:lnTo>
                      <a:pt x="302" y="82"/>
                    </a:lnTo>
                    <a:lnTo>
                      <a:pt x="308" y="78"/>
                    </a:lnTo>
                    <a:lnTo>
                      <a:pt x="312" y="72"/>
                    </a:lnTo>
                    <a:lnTo>
                      <a:pt x="303" y="68"/>
                    </a:lnTo>
                    <a:lnTo>
                      <a:pt x="294" y="67"/>
                    </a:lnTo>
                    <a:lnTo>
                      <a:pt x="295" y="60"/>
                    </a:lnTo>
                    <a:lnTo>
                      <a:pt x="297" y="56"/>
                    </a:lnTo>
                    <a:lnTo>
                      <a:pt x="320" y="49"/>
                    </a:lnTo>
                    <a:lnTo>
                      <a:pt x="326" y="49"/>
                    </a:lnTo>
                    <a:lnTo>
                      <a:pt x="331" y="45"/>
                    </a:lnTo>
                    <a:lnTo>
                      <a:pt x="336" y="45"/>
                    </a:lnTo>
                    <a:lnTo>
                      <a:pt x="338" y="48"/>
                    </a:lnTo>
                    <a:lnTo>
                      <a:pt x="343" y="43"/>
                    </a:lnTo>
                    <a:lnTo>
                      <a:pt x="351" y="27"/>
                    </a:lnTo>
                    <a:lnTo>
                      <a:pt x="351" y="24"/>
                    </a:lnTo>
                    <a:lnTo>
                      <a:pt x="356" y="14"/>
                    </a:lnTo>
                    <a:lnTo>
                      <a:pt x="357" y="13"/>
                    </a:lnTo>
                    <a:lnTo>
                      <a:pt x="356" y="7"/>
                    </a:lnTo>
                    <a:lnTo>
                      <a:pt x="356" y="1"/>
                    </a:lnTo>
                    <a:lnTo>
                      <a:pt x="373" y="14"/>
                    </a:lnTo>
                    <a:lnTo>
                      <a:pt x="374" y="14"/>
                    </a:lnTo>
                    <a:lnTo>
                      <a:pt x="375" y="15"/>
                    </a:lnTo>
                    <a:lnTo>
                      <a:pt x="381" y="15"/>
                    </a:lnTo>
                    <a:lnTo>
                      <a:pt x="386" y="19"/>
                    </a:lnTo>
                    <a:lnTo>
                      <a:pt x="387" y="22"/>
                    </a:lnTo>
                    <a:lnTo>
                      <a:pt x="387" y="25"/>
                    </a:lnTo>
                    <a:lnTo>
                      <a:pt x="387" y="28"/>
                    </a:lnTo>
                    <a:lnTo>
                      <a:pt x="394" y="22"/>
                    </a:lnTo>
                    <a:lnTo>
                      <a:pt x="399" y="21"/>
                    </a:lnTo>
                    <a:lnTo>
                      <a:pt x="402" y="18"/>
                    </a:lnTo>
                    <a:lnTo>
                      <a:pt x="414" y="20"/>
                    </a:lnTo>
                    <a:lnTo>
                      <a:pt x="417" y="16"/>
                    </a:lnTo>
                    <a:lnTo>
                      <a:pt x="423" y="16"/>
                    </a:lnTo>
                    <a:lnTo>
                      <a:pt x="429" y="20"/>
                    </a:lnTo>
                    <a:lnTo>
                      <a:pt x="435" y="16"/>
                    </a:lnTo>
                    <a:lnTo>
                      <a:pt x="433" y="12"/>
                    </a:lnTo>
                    <a:lnTo>
                      <a:pt x="440" y="10"/>
                    </a:lnTo>
                    <a:lnTo>
                      <a:pt x="451" y="2"/>
                    </a:lnTo>
                    <a:lnTo>
                      <a:pt x="458" y="0"/>
                    </a:lnTo>
                    <a:lnTo>
                      <a:pt x="470" y="2"/>
                    </a:lnTo>
                    <a:lnTo>
                      <a:pt x="475" y="6"/>
                    </a:lnTo>
                    <a:lnTo>
                      <a:pt x="480" y="9"/>
                    </a:lnTo>
                    <a:lnTo>
                      <a:pt x="482" y="7"/>
                    </a:lnTo>
                    <a:lnTo>
                      <a:pt x="495" y="7"/>
                    </a:lnTo>
                    <a:lnTo>
                      <a:pt x="501" y="8"/>
                    </a:lnTo>
                    <a:lnTo>
                      <a:pt x="504" y="7"/>
                    </a:lnTo>
                    <a:lnTo>
                      <a:pt x="516" y="10"/>
                    </a:lnTo>
                    <a:lnTo>
                      <a:pt x="520" y="14"/>
                    </a:lnTo>
                    <a:lnTo>
                      <a:pt x="519" y="16"/>
                    </a:lnTo>
                    <a:lnTo>
                      <a:pt x="520" y="25"/>
                    </a:lnTo>
                    <a:lnTo>
                      <a:pt x="523" y="31"/>
                    </a:lnTo>
                    <a:lnTo>
                      <a:pt x="520" y="40"/>
                    </a:lnTo>
                    <a:lnTo>
                      <a:pt x="524" y="44"/>
                    </a:lnTo>
                    <a:lnTo>
                      <a:pt x="520" y="45"/>
                    </a:lnTo>
                    <a:lnTo>
                      <a:pt x="516" y="44"/>
                    </a:lnTo>
                    <a:lnTo>
                      <a:pt x="507" y="49"/>
                    </a:lnTo>
                    <a:lnTo>
                      <a:pt x="495" y="55"/>
                    </a:lnTo>
                    <a:lnTo>
                      <a:pt x="494" y="58"/>
                    </a:lnTo>
                    <a:lnTo>
                      <a:pt x="501" y="64"/>
                    </a:lnTo>
                    <a:lnTo>
                      <a:pt x="501" y="70"/>
                    </a:lnTo>
                    <a:lnTo>
                      <a:pt x="493" y="68"/>
                    </a:lnTo>
                    <a:lnTo>
                      <a:pt x="489" y="72"/>
                    </a:lnTo>
                    <a:lnTo>
                      <a:pt x="481" y="68"/>
                    </a:lnTo>
                    <a:lnTo>
                      <a:pt x="474" y="73"/>
                    </a:lnTo>
                    <a:lnTo>
                      <a:pt x="471" y="70"/>
                    </a:lnTo>
                    <a:lnTo>
                      <a:pt x="470" y="74"/>
                    </a:lnTo>
                    <a:lnTo>
                      <a:pt x="468" y="76"/>
                    </a:lnTo>
                    <a:lnTo>
                      <a:pt x="462" y="84"/>
                    </a:lnTo>
                    <a:lnTo>
                      <a:pt x="462" y="87"/>
                    </a:lnTo>
                    <a:lnTo>
                      <a:pt x="457" y="94"/>
                    </a:lnTo>
                    <a:lnTo>
                      <a:pt x="452" y="96"/>
                    </a:lnTo>
                    <a:lnTo>
                      <a:pt x="454" y="102"/>
                    </a:lnTo>
                    <a:lnTo>
                      <a:pt x="451" y="100"/>
                    </a:lnTo>
                    <a:lnTo>
                      <a:pt x="451" y="104"/>
                    </a:lnTo>
                    <a:lnTo>
                      <a:pt x="442" y="108"/>
                    </a:lnTo>
                    <a:lnTo>
                      <a:pt x="441" y="116"/>
                    </a:lnTo>
                    <a:lnTo>
                      <a:pt x="439" y="116"/>
                    </a:lnTo>
                    <a:lnTo>
                      <a:pt x="433" y="115"/>
                    </a:lnTo>
                    <a:lnTo>
                      <a:pt x="432" y="117"/>
                    </a:lnTo>
                    <a:lnTo>
                      <a:pt x="428" y="118"/>
                    </a:lnTo>
                    <a:lnTo>
                      <a:pt x="427" y="127"/>
                    </a:lnTo>
                    <a:lnTo>
                      <a:pt x="426" y="128"/>
                    </a:lnTo>
                    <a:lnTo>
                      <a:pt x="423" y="130"/>
                    </a:lnTo>
                    <a:lnTo>
                      <a:pt x="418" y="136"/>
                    </a:lnTo>
                    <a:lnTo>
                      <a:pt x="424" y="146"/>
                    </a:lnTo>
                    <a:lnTo>
                      <a:pt x="432" y="151"/>
                    </a:lnTo>
                    <a:lnTo>
                      <a:pt x="435" y="151"/>
                    </a:lnTo>
                    <a:lnTo>
                      <a:pt x="439" y="150"/>
                    </a:lnTo>
                    <a:lnTo>
                      <a:pt x="440" y="151"/>
                    </a:lnTo>
                    <a:lnTo>
                      <a:pt x="439" y="156"/>
                    </a:lnTo>
                    <a:lnTo>
                      <a:pt x="450" y="156"/>
                    </a:lnTo>
                    <a:lnTo>
                      <a:pt x="451" y="166"/>
                    </a:lnTo>
                    <a:lnTo>
                      <a:pt x="462" y="176"/>
                    </a:lnTo>
                    <a:lnTo>
                      <a:pt x="463" y="181"/>
                    </a:lnTo>
                    <a:lnTo>
                      <a:pt x="463" y="182"/>
                    </a:lnTo>
                    <a:lnTo>
                      <a:pt x="460" y="187"/>
                    </a:lnTo>
                    <a:lnTo>
                      <a:pt x="460" y="188"/>
                    </a:lnTo>
                    <a:lnTo>
                      <a:pt x="452" y="195"/>
                    </a:lnTo>
                    <a:lnTo>
                      <a:pt x="450" y="196"/>
                    </a:lnTo>
                    <a:lnTo>
                      <a:pt x="441" y="205"/>
                    </a:lnTo>
                    <a:lnTo>
                      <a:pt x="440" y="206"/>
                    </a:lnTo>
                    <a:lnTo>
                      <a:pt x="438" y="211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sp>
          <p:nvSpPr>
            <p:cNvPr id="34" name="CasellaDiTesto 33"/>
            <p:cNvSpPr txBox="1"/>
            <p:nvPr/>
          </p:nvSpPr>
          <p:spPr>
            <a:xfrm>
              <a:off x="3168278" y="1524347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12</a:t>
              </a:r>
            </a:p>
          </p:txBody>
        </p:sp>
        <p:sp>
          <p:nvSpPr>
            <p:cNvPr id="35" name="CasellaDiTesto 34"/>
            <p:cNvSpPr txBox="1"/>
            <p:nvPr/>
          </p:nvSpPr>
          <p:spPr>
            <a:xfrm>
              <a:off x="2437160" y="1850479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8</a:t>
              </a:r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2304182" y="1421284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--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702322" y="2192164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8</a:t>
              </a:r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3744342" y="2048148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5</a:t>
              </a: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3781325" y="1072827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3</a:t>
              </a: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3994274" y="1537047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5</a:t>
              </a:r>
            </a:p>
          </p:txBody>
        </p:sp>
        <p:sp>
          <p:nvSpPr>
            <p:cNvPr id="41" name="CasellaDiTesto 40"/>
            <p:cNvSpPr txBox="1"/>
            <p:nvPr/>
          </p:nvSpPr>
          <p:spPr>
            <a:xfrm>
              <a:off x="4489822" y="1215107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6</a:t>
              </a:r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3767212" y="2646883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6</a:t>
              </a: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4584700" y="2700412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5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4271268" y="2916312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</a:t>
              </a: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4355976" y="3447355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8</a:t>
              </a: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4845670" y="3284984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3</a:t>
              </a: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5112494" y="3591371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</a:t>
              </a:r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5135364" y="3926011"/>
              <a:ext cx="755649" cy="352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</a:t>
              </a:r>
            </a:p>
          </p:txBody>
        </p:sp>
        <p:sp>
          <p:nvSpPr>
            <p:cNvPr id="49" name="CasellaDiTesto 48"/>
            <p:cNvSpPr txBox="1"/>
            <p:nvPr/>
          </p:nvSpPr>
          <p:spPr>
            <a:xfrm>
              <a:off x="5747866" y="4197151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2</a:t>
              </a:r>
            </a:p>
          </p:txBody>
        </p:sp>
        <p:sp>
          <p:nvSpPr>
            <p:cNvPr id="50" name="CasellaDiTesto 49"/>
            <p:cNvSpPr txBox="1"/>
            <p:nvPr/>
          </p:nvSpPr>
          <p:spPr>
            <a:xfrm>
              <a:off x="5900266" y="3959919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10</a:t>
              </a:r>
            </a:p>
          </p:txBody>
        </p:sp>
        <p:sp>
          <p:nvSpPr>
            <p:cNvPr id="51" name="CasellaDiTesto 50"/>
            <p:cNvSpPr txBox="1"/>
            <p:nvPr/>
          </p:nvSpPr>
          <p:spPr>
            <a:xfrm>
              <a:off x="5863952" y="4870623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5</a:t>
              </a:r>
            </a:p>
          </p:txBody>
        </p:sp>
        <p:sp>
          <p:nvSpPr>
            <p:cNvPr id="52" name="CasellaDiTesto 51"/>
            <p:cNvSpPr txBox="1"/>
            <p:nvPr/>
          </p:nvSpPr>
          <p:spPr>
            <a:xfrm>
              <a:off x="2952254" y="4403204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</a:t>
              </a:r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4962872" y="5714578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</a:t>
              </a:r>
            </a:p>
          </p:txBody>
        </p:sp>
      </p:grpSp>
      <p:sp>
        <p:nvSpPr>
          <p:cNvPr id="58" name="Rectangle 5"/>
          <p:cNvSpPr>
            <a:spLocks noChangeArrowheads="1"/>
          </p:cNvSpPr>
          <p:nvPr/>
        </p:nvSpPr>
        <p:spPr bwMode="auto">
          <a:xfrm>
            <a:off x="2639604" y="663079"/>
            <a:ext cx="6129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UN APPROFONDIMENTO: LE AZIENDE SPECIALI</a:t>
            </a:r>
          </a:p>
        </p:txBody>
      </p:sp>
      <p:graphicFrame>
        <p:nvGraphicFramePr>
          <p:cNvPr id="59" name="Grafico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19646"/>
              </p:ext>
            </p:extLst>
          </p:nvPr>
        </p:nvGraphicFramePr>
        <p:xfrm>
          <a:off x="416496" y="2118050"/>
          <a:ext cx="4896544" cy="3649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0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14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7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639604" y="663079"/>
            <a:ext cx="6129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UN APPROFONDIMENTO: LE AZIENDE SPECIALI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48744" y="1007368"/>
            <a:ext cx="691276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Numero di dipendenti per regione </a:t>
            </a: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(al 31.12.15)</a:t>
            </a: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5616021" y="1556792"/>
            <a:ext cx="3873483" cy="4786797"/>
            <a:chOff x="2304182" y="896516"/>
            <a:chExt cx="4716090" cy="5484812"/>
          </a:xfrm>
        </p:grpSpPr>
        <p:sp>
          <p:nvSpPr>
            <p:cNvPr id="6" name="Freeform 39"/>
            <p:cNvSpPr>
              <a:spLocks/>
            </p:cNvSpPr>
            <p:nvPr/>
          </p:nvSpPr>
          <p:spPr bwMode="auto">
            <a:xfrm>
              <a:off x="4253260" y="3130128"/>
              <a:ext cx="1008062" cy="855663"/>
            </a:xfrm>
            <a:custGeom>
              <a:avLst/>
              <a:gdLst>
                <a:gd name="T0" fmla="*/ 2147483647 w 635"/>
                <a:gd name="T1" fmla="*/ 2147483647 h 539"/>
                <a:gd name="T2" fmla="*/ 2147483647 w 635"/>
                <a:gd name="T3" fmla="*/ 2147483647 h 539"/>
                <a:gd name="T4" fmla="*/ 2147483647 w 635"/>
                <a:gd name="T5" fmla="*/ 2147483647 h 539"/>
                <a:gd name="T6" fmla="*/ 2147483647 w 635"/>
                <a:gd name="T7" fmla="*/ 2147483647 h 539"/>
                <a:gd name="T8" fmla="*/ 2147483647 w 635"/>
                <a:gd name="T9" fmla="*/ 2147483647 h 539"/>
                <a:gd name="T10" fmla="*/ 2147483647 w 635"/>
                <a:gd name="T11" fmla="*/ 2147483647 h 539"/>
                <a:gd name="T12" fmla="*/ 2147483647 w 635"/>
                <a:gd name="T13" fmla="*/ 2147483647 h 539"/>
                <a:gd name="T14" fmla="*/ 2147483647 w 635"/>
                <a:gd name="T15" fmla="*/ 2147483647 h 539"/>
                <a:gd name="T16" fmla="*/ 2147483647 w 635"/>
                <a:gd name="T17" fmla="*/ 2147483647 h 539"/>
                <a:gd name="T18" fmla="*/ 2147483647 w 635"/>
                <a:gd name="T19" fmla="*/ 2147483647 h 539"/>
                <a:gd name="T20" fmla="*/ 2147483647 w 635"/>
                <a:gd name="T21" fmla="*/ 2147483647 h 539"/>
                <a:gd name="T22" fmla="*/ 2147483647 w 635"/>
                <a:gd name="T23" fmla="*/ 2147483647 h 539"/>
                <a:gd name="T24" fmla="*/ 2147483647 w 635"/>
                <a:gd name="T25" fmla="*/ 2147483647 h 539"/>
                <a:gd name="T26" fmla="*/ 2147483647 w 635"/>
                <a:gd name="T27" fmla="*/ 2147483647 h 539"/>
                <a:gd name="T28" fmla="*/ 2147483647 w 635"/>
                <a:gd name="T29" fmla="*/ 2147483647 h 539"/>
                <a:gd name="T30" fmla="*/ 2147483647 w 635"/>
                <a:gd name="T31" fmla="*/ 2147483647 h 539"/>
                <a:gd name="T32" fmla="*/ 2147483647 w 635"/>
                <a:gd name="T33" fmla="*/ 2147483647 h 539"/>
                <a:gd name="T34" fmla="*/ 2147483647 w 635"/>
                <a:gd name="T35" fmla="*/ 2147483647 h 539"/>
                <a:gd name="T36" fmla="*/ 2147483647 w 635"/>
                <a:gd name="T37" fmla="*/ 2147483647 h 539"/>
                <a:gd name="T38" fmla="*/ 2147483647 w 635"/>
                <a:gd name="T39" fmla="*/ 2147483647 h 539"/>
                <a:gd name="T40" fmla="*/ 2147483647 w 635"/>
                <a:gd name="T41" fmla="*/ 2147483647 h 539"/>
                <a:gd name="T42" fmla="*/ 2147483647 w 635"/>
                <a:gd name="T43" fmla="*/ 2147483647 h 539"/>
                <a:gd name="T44" fmla="*/ 2147483647 w 635"/>
                <a:gd name="T45" fmla="*/ 2147483647 h 539"/>
                <a:gd name="T46" fmla="*/ 2147483647 w 635"/>
                <a:gd name="T47" fmla="*/ 2147483647 h 539"/>
                <a:gd name="T48" fmla="*/ 2147483647 w 635"/>
                <a:gd name="T49" fmla="*/ 2147483647 h 539"/>
                <a:gd name="T50" fmla="*/ 2147483647 w 635"/>
                <a:gd name="T51" fmla="*/ 2147483647 h 539"/>
                <a:gd name="T52" fmla="*/ 2147483647 w 635"/>
                <a:gd name="T53" fmla="*/ 2147483647 h 539"/>
                <a:gd name="T54" fmla="*/ 2147483647 w 635"/>
                <a:gd name="T55" fmla="*/ 2147483647 h 539"/>
                <a:gd name="T56" fmla="*/ 2147483647 w 635"/>
                <a:gd name="T57" fmla="*/ 2147483647 h 539"/>
                <a:gd name="T58" fmla="*/ 2147483647 w 635"/>
                <a:gd name="T59" fmla="*/ 2147483647 h 539"/>
                <a:gd name="T60" fmla="*/ 2147483647 w 635"/>
                <a:gd name="T61" fmla="*/ 2147483647 h 539"/>
                <a:gd name="T62" fmla="*/ 2147483647 w 635"/>
                <a:gd name="T63" fmla="*/ 2147483647 h 539"/>
                <a:gd name="T64" fmla="*/ 2147483647 w 635"/>
                <a:gd name="T65" fmla="*/ 2147483647 h 539"/>
                <a:gd name="T66" fmla="*/ 2147483647 w 635"/>
                <a:gd name="T67" fmla="*/ 2147483647 h 539"/>
                <a:gd name="T68" fmla="*/ 2147483647 w 635"/>
                <a:gd name="T69" fmla="*/ 2147483647 h 539"/>
                <a:gd name="T70" fmla="*/ 2147483647 w 635"/>
                <a:gd name="T71" fmla="*/ 2147483647 h 539"/>
                <a:gd name="T72" fmla="*/ 2147483647 w 635"/>
                <a:gd name="T73" fmla="*/ 2147483647 h 539"/>
                <a:gd name="T74" fmla="*/ 2147483647 w 635"/>
                <a:gd name="T75" fmla="*/ 2147483647 h 539"/>
                <a:gd name="T76" fmla="*/ 2147483647 w 635"/>
                <a:gd name="T77" fmla="*/ 2147483647 h 539"/>
                <a:gd name="T78" fmla="*/ 2147483647 w 635"/>
                <a:gd name="T79" fmla="*/ 2147483647 h 539"/>
                <a:gd name="T80" fmla="*/ 2147483647 w 635"/>
                <a:gd name="T81" fmla="*/ 2147483647 h 539"/>
                <a:gd name="T82" fmla="*/ 2147483647 w 635"/>
                <a:gd name="T83" fmla="*/ 2147483647 h 539"/>
                <a:gd name="T84" fmla="*/ 2147483647 w 635"/>
                <a:gd name="T85" fmla="*/ 2147483647 h 539"/>
                <a:gd name="T86" fmla="*/ 2147483647 w 635"/>
                <a:gd name="T87" fmla="*/ 2147483647 h 539"/>
                <a:gd name="T88" fmla="*/ 0 w 635"/>
                <a:gd name="T89" fmla="*/ 2147483647 h 539"/>
                <a:gd name="T90" fmla="*/ 2147483647 w 635"/>
                <a:gd name="T91" fmla="*/ 2147483647 h 539"/>
                <a:gd name="T92" fmla="*/ 2147483647 w 635"/>
                <a:gd name="T93" fmla="*/ 2147483647 h 539"/>
                <a:gd name="T94" fmla="*/ 2147483647 w 635"/>
                <a:gd name="T95" fmla="*/ 2147483647 h 539"/>
                <a:gd name="T96" fmla="*/ 2147483647 w 635"/>
                <a:gd name="T97" fmla="*/ 2147483647 h 539"/>
                <a:gd name="T98" fmla="*/ 2147483647 w 635"/>
                <a:gd name="T99" fmla="*/ 2147483647 h 539"/>
                <a:gd name="T100" fmla="*/ 2147483647 w 635"/>
                <a:gd name="T101" fmla="*/ 2147483647 h 539"/>
                <a:gd name="T102" fmla="*/ 2147483647 w 635"/>
                <a:gd name="T103" fmla="*/ 2147483647 h 539"/>
                <a:gd name="T104" fmla="*/ 2147483647 w 635"/>
                <a:gd name="T105" fmla="*/ 2147483647 h 539"/>
                <a:gd name="T106" fmla="*/ 2147483647 w 635"/>
                <a:gd name="T107" fmla="*/ 2147483647 h 539"/>
                <a:gd name="T108" fmla="*/ 2147483647 w 635"/>
                <a:gd name="T109" fmla="*/ 2147483647 h 539"/>
                <a:gd name="T110" fmla="*/ 2147483647 w 635"/>
                <a:gd name="T111" fmla="*/ 2147483647 h 53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5" h="539">
                  <a:moveTo>
                    <a:pt x="598" y="496"/>
                  </a:moveTo>
                  <a:lnTo>
                    <a:pt x="597" y="490"/>
                  </a:lnTo>
                  <a:lnTo>
                    <a:pt x="597" y="484"/>
                  </a:lnTo>
                  <a:lnTo>
                    <a:pt x="601" y="480"/>
                  </a:lnTo>
                  <a:lnTo>
                    <a:pt x="598" y="476"/>
                  </a:lnTo>
                  <a:lnTo>
                    <a:pt x="597" y="474"/>
                  </a:lnTo>
                  <a:lnTo>
                    <a:pt x="595" y="473"/>
                  </a:lnTo>
                  <a:lnTo>
                    <a:pt x="595" y="470"/>
                  </a:lnTo>
                  <a:lnTo>
                    <a:pt x="602" y="467"/>
                  </a:lnTo>
                  <a:lnTo>
                    <a:pt x="605" y="467"/>
                  </a:lnTo>
                  <a:lnTo>
                    <a:pt x="611" y="462"/>
                  </a:lnTo>
                  <a:lnTo>
                    <a:pt x="620" y="455"/>
                  </a:lnTo>
                  <a:lnTo>
                    <a:pt x="622" y="455"/>
                  </a:lnTo>
                  <a:lnTo>
                    <a:pt x="627" y="448"/>
                  </a:lnTo>
                  <a:lnTo>
                    <a:pt x="621" y="445"/>
                  </a:lnTo>
                  <a:lnTo>
                    <a:pt x="622" y="443"/>
                  </a:lnTo>
                  <a:lnTo>
                    <a:pt x="627" y="438"/>
                  </a:lnTo>
                  <a:lnTo>
                    <a:pt x="633" y="436"/>
                  </a:lnTo>
                  <a:lnTo>
                    <a:pt x="635" y="434"/>
                  </a:lnTo>
                  <a:lnTo>
                    <a:pt x="629" y="430"/>
                  </a:lnTo>
                  <a:lnTo>
                    <a:pt x="634" y="428"/>
                  </a:lnTo>
                  <a:lnTo>
                    <a:pt x="635" y="425"/>
                  </a:lnTo>
                  <a:lnTo>
                    <a:pt x="629" y="420"/>
                  </a:lnTo>
                  <a:lnTo>
                    <a:pt x="628" y="416"/>
                  </a:lnTo>
                  <a:lnTo>
                    <a:pt x="631" y="413"/>
                  </a:lnTo>
                  <a:lnTo>
                    <a:pt x="629" y="404"/>
                  </a:lnTo>
                  <a:lnTo>
                    <a:pt x="628" y="402"/>
                  </a:lnTo>
                  <a:lnTo>
                    <a:pt x="627" y="397"/>
                  </a:lnTo>
                  <a:lnTo>
                    <a:pt x="626" y="391"/>
                  </a:lnTo>
                  <a:lnTo>
                    <a:pt x="622" y="389"/>
                  </a:lnTo>
                  <a:lnTo>
                    <a:pt x="614" y="380"/>
                  </a:lnTo>
                  <a:lnTo>
                    <a:pt x="610" y="376"/>
                  </a:lnTo>
                  <a:lnTo>
                    <a:pt x="609" y="372"/>
                  </a:lnTo>
                  <a:lnTo>
                    <a:pt x="605" y="371"/>
                  </a:lnTo>
                  <a:lnTo>
                    <a:pt x="603" y="367"/>
                  </a:lnTo>
                  <a:lnTo>
                    <a:pt x="603" y="366"/>
                  </a:lnTo>
                  <a:lnTo>
                    <a:pt x="602" y="365"/>
                  </a:lnTo>
                  <a:lnTo>
                    <a:pt x="601" y="366"/>
                  </a:lnTo>
                  <a:lnTo>
                    <a:pt x="593" y="366"/>
                  </a:lnTo>
                  <a:lnTo>
                    <a:pt x="585" y="362"/>
                  </a:lnTo>
                  <a:lnTo>
                    <a:pt x="583" y="359"/>
                  </a:lnTo>
                  <a:lnTo>
                    <a:pt x="577" y="362"/>
                  </a:lnTo>
                  <a:lnTo>
                    <a:pt x="573" y="360"/>
                  </a:lnTo>
                  <a:lnTo>
                    <a:pt x="569" y="358"/>
                  </a:lnTo>
                  <a:lnTo>
                    <a:pt x="567" y="356"/>
                  </a:lnTo>
                  <a:lnTo>
                    <a:pt x="566" y="352"/>
                  </a:lnTo>
                  <a:lnTo>
                    <a:pt x="562" y="344"/>
                  </a:lnTo>
                  <a:lnTo>
                    <a:pt x="556" y="347"/>
                  </a:lnTo>
                  <a:lnTo>
                    <a:pt x="551" y="344"/>
                  </a:lnTo>
                  <a:lnTo>
                    <a:pt x="545" y="340"/>
                  </a:lnTo>
                  <a:lnTo>
                    <a:pt x="539" y="342"/>
                  </a:lnTo>
                  <a:lnTo>
                    <a:pt x="541" y="346"/>
                  </a:lnTo>
                  <a:lnTo>
                    <a:pt x="533" y="350"/>
                  </a:lnTo>
                  <a:lnTo>
                    <a:pt x="526" y="354"/>
                  </a:lnTo>
                  <a:lnTo>
                    <a:pt x="524" y="359"/>
                  </a:lnTo>
                  <a:lnTo>
                    <a:pt x="511" y="352"/>
                  </a:lnTo>
                  <a:lnTo>
                    <a:pt x="511" y="350"/>
                  </a:lnTo>
                  <a:lnTo>
                    <a:pt x="507" y="343"/>
                  </a:lnTo>
                  <a:lnTo>
                    <a:pt x="503" y="342"/>
                  </a:lnTo>
                  <a:lnTo>
                    <a:pt x="502" y="342"/>
                  </a:lnTo>
                  <a:lnTo>
                    <a:pt x="501" y="342"/>
                  </a:lnTo>
                  <a:lnTo>
                    <a:pt x="493" y="336"/>
                  </a:lnTo>
                  <a:lnTo>
                    <a:pt x="484" y="331"/>
                  </a:lnTo>
                  <a:lnTo>
                    <a:pt x="479" y="332"/>
                  </a:lnTo>
                  <a:lnTo>
                    <a:pt x="478" y="337"/>
                  </a:lnTo>
                  <a:lnTo>
                    <a:pt x="476" y="337"/>
                  </a:lnTo>
                  <a:lnTo>
                    <a:pt x="473" y="334"/>
                  </a:lnTo>
                  <a:lnTo>
                    <a:pt x="472" y="330"/>
                  </a:lnTo>
                  <a:lnTo>
                    <a:pt x="472" y="323"/>
                  </a:lnTo>
                  <a:lnTo>
                    <a:pt x="470" y="321"/>
                  </a:lnTo>
                  <a:lnTo>
                    <a:pt x="477" y="309"/>
                  </a:lnTo>
                  <a:lnTo>
                    <a:pt x="475" y="306"/>
                  </a:lnTo>
                  <a:lnTo>
                    <a:pt x="470" y="301"/>
                  </a:lnTo>
                  <a:lnTo>
                    <a:pt x="467" y="303"/>
                  </a:lnTo>
                  <a:lnTo>
                    <a:pt x="463" y="297"/>
                  </a:lnTo>
                  <a:lnTo>
                    <a:pt x="455" y="293"/>
                  </a:lnTo>
                  <a:lnTo>
                    <a:pt x="454" y="294"/>
                  </a:lnTo>
                  <a:lnTo>
                    <a:pt x="452" y="293"/>
                  </a:lnTo>
                  <a:lnTo>
                    <a:pt x="440" y="285"/>
                  </a:lnTo>
                  <a:lnTo>
                    <a:pt x="431" y="282"/>
                  </a:lnTo>
                  <a:lnTo>
                    <a:pt x="407" y="269"/>
                  </a:lnTo>
                  <a:lnTo>
                    <a:pt x="406" y="274"/>
                  </a:lnTo>
                  <a:lnTo>
                    <a:pt x="404" y="275"/>
                  </a:lnTo>
                  <a:lnTo>
                    <a:pt x="401" y="275"/>
                  </a:lnTo>
                  <a:lnTo>
                    <a:pt x="394" y="269"/>
                  </a:lnTo>
                  <a:lnTo>
                    <a:pt x="394" y="268"/>
                  </a:lnTo>
                  <a:lnTo>
                    <a:pt x="388" y="261"/>
                  </a:lnTo>
                  <a:lnTo>
                    <a:pt x="388" y="256"/>
                  </a:lnTo>
                  <a:lnTo>
                    <a:pt x="387" y="251"/>
                  </a:lnTo>
                  <a:lnTo>
                    <a:pt x="388" y="247"/>
                  </a:lnTo>
                  <a:lnTo>
                    <a:pt x="388" y="246"/>
                  </a:lnTo>
                  <a:lnTo>
                    <a:pt x="389" y="239"/>
                  </a:lnTo>
                  <a:lnTo>
                    <a:pt x="389" y="237"/>
                  </a:lnTo>
                  <a:lnTo>
                    <a:pt x="393" y="239"/>
                  </a:lnTo>
                  <a:lnTo>
                    <a:pt x="401" y="232"/>
                  </a:lnTo>
                  <a:lnTo>
                    <a:pt x="405" y="222"/>
                  </a:lnTo>
                  <a:lnTo>
                    <a:pt x="404" y="219"/>
                  </a:lnTo>
                  <a:lnTo>
                    <a:pt x="415" y="220"/>
                  </a:lnTo>
                  <a:lnTo>
                    <a:pt x="424" y="228"/>
                  </a:lnTo>
                  <a:lnTo>
                    <a:pt x="427" y="226"/>
                  </a:lnTo>
                  <a:lnTo>
                    <a:pt x="439" y="232"/>
                  </a:lnTo>
                  <a:lnTo>
                    <a:pt x="440" y="235"/>
                  </a:lnTo>
                  <a:lnTo>
                    <a:pt x="442" y="237"/>
                  </a:lnTo>
                  <a:lnTo>
                    <a:pt x="449" y="232"/>
                  </a:lnTo>
                  <a:lnTo>
                    <a:pt x="453" y="235"/>
                  </a:lnTo>
                  <a:lnTo>
                    <a:pt x="457" y="235"/>
                  </a:lnTo>
                  <a:lnTo>
                    <a:pt x="463" y="226"/>
                  </a:lnTo>
                  <a:lnTo>
                    <a:pt x="463" y="223"/>
                  </a:lnTo>
                  <a:lnTo>
                    <a:pt x="469" y="222"/>
                  </a:lnTo>
                  <a:lnTo>
                    <a:pt x="466" y="220"/>
                  </a:lnTo>
                  <a:lnTo>
                    <a:pt x="475" y="219"/>
                  </a:lnTo>
                  <a:lnTo>
                    <a:pt x="471" y="215"/>
                  </a:lnTo>
                  <a:lnTo>
                    <a:pt x="464" y="208"/>
                  </a:lnTo>
                  <a:lnTo>
                    <a:pt x="466" y="205"/>
                  </a:lnTo>
                  <a:lnTo>
                    <a:pt x="464" y="204"/>
                  </a:lnTo>
                  <a:lnTo>
                    <a:pt x="457" y="202"/>
                  </a:lnTo>
                  <a:lnTo>
                    <a:pt x="451" y="196"/>
                  </a:lnTo>
                  <a:lnTo>
                    <a:pt x="442" y="187"/>
                  </a:lnTo>
                  <a:lnTo>
                    <a:pt x="440" y="185"/>
                  </a:lnTo>
                  <a:lnTo>
                    <a:pt x="439" y="171"/>
                  </a:lnTo>
                  <a:lnTo>
                    <a:pt x="430" y="167"/>
                  </a:lnTo>
                  <a:lnTo>
                    <a:pt x="427" y="165"/>
                  </a:lnTo>
                  <a:lnTo>
                    <a:pt x="424" y="162"/>
                  </a:lnTo>
                  <a:lnTo>
                    <a:pt x="419" y="159"/>
                  </a:lnTo>
                  <a:lnTo>
                    <a:pt x="428" y="153"/>
                  </a:lnTo>
                  <a:lnTo>
                    <a:pt x="429" y="147"/>
                  </a:lnTo>
                  <a:lnTo>
                    <a:pt x="428" y="144"/>
                  </a:lnTo>
                  <a:lnTo>
                    <a:pt x="424" y="143"/>
                  </a:lnTo>
                  <a:lnTo>
                    <a:pt x="411" y="131"/>
                  </a:lnTo>
                  <a:lnTo>
                    <a:pt x="416" y="124"/>
                  </a:lnTo>
                  <a:lnTo>
                    <a:pt x="421" y="124"/>
                  </a:lnTo>
                  <a:lnTo>
                    <a:pt x="427" y="119"/>
                  </a:lnTo>
                  <a:lnTo>
                    <a:pt x="424" y="118"/>
                  </a:lnTo>
                  <a:lnTo>
                    <a:pt x="425" y="109"/>
                  </a:lnTo>
                  <a:lnTo>
                    <a:pt x="423" y="107"/>
                  </a:lnTo>
                  <a:lnTo>
                    <a:pt x="422" y="102"/>
                  </a:lnTo>
                  <a:lnTo>
                    <a:pt x="421" y="99"/>
                  </a:lnTo>
                  <a:lnTo>
                    <a:pt x="423" y="100"/>
                  </a:lnTo>
                  <a:lnTo>
                    <a:pt x="425" y="97"/>
                  </a:lnTo>
                  <a:lnTo>
                    <a:pt x="425" y="90"/>
                  </a:lnTo>
                  <a:lnTo>
                    <a:pt x="430" y="87"/>
                  </a:lnTo>
                  <a:lnTo>
                    <a:pt x="429" y="83"/>
                  </a:lnTo>
                  <a:lnTo>
                    <a:pt x="439" y="85"/>
                  </a:lnTo>
                  <a:lnTo>
                    <a:pt x="443" y="87"/>
                  </a:lnTo>
                  <a:lnTo>
                    <a:pt x="451" y="84"/>
                  </a:lnTo>
                  <a:lnTo>
                    <a:pt x="455" y="88"/>
                  </a:lnTo>
                  <a:lnTo>
                    <a:pt x="465" y="85"/>
                  </a:lnTo>
                  <a:lnTo>
                    <a:pt x="470" y="87"/>
                  </a:lnTo>
                  <a:lnTo>
                    <a:pt x="478" y="83"/>
                  </a:lnTo>
                  <a:lnTo>
                    <a:pt x="479" y="82"/>
                  </a:lnTo>
                  <a:lnTo>
                    <a:pt x="479" y="71"/>
                  </a:lnTo>
                  <a:lnTo>
                    <a:pt x="483" y="65"/>
                  </a:lnTo>
                  <a:lnTo>
                    <a:pt x="476" y="61"/>
                  </a:lnTo>
                  <a:lnTo>
                    <a:pt x="475" y="63"/>
                  </a:lnTo>
                  <a:lnTo>
                    <a:pt x="469" y="57"/>
                  </a:lnTo>
                  <a:lnTo>
                    <a:pt x="469" y="52"/>
                  </a:lnTo>
                  <a:lnTo>
                    <a:pt x="470" y="47"/>
                  </a:lnTo>
                  <a:lnTo>
                    <a:pt x="465" y="43"/>
                  </a:lnTo>
                  <a:lnTo>
                    <a:pt x="455" y="35"/>
                  </a:lnTo>
                  <a:lnTo>
                    <a:pt x="453" y="33"/>
                  </a:lnTo>
                  <a:lnTo>
                    <a:pt x="448" y="33"/>
                  </a:lnTo>
                  <a:lnTo>
                    <a:pt x="445" y="39"/>
                  </a:lnTo>
                  <a:lnTo>
                    <a:pt x="429" y="35"/>
                  </a:lnTo>
                  <a:lnTo>
                    <a:pt x="429" y="41"/>
                  </a:lnTo>
                  <a:lnTo>
                    <a:pt x="425" y="49"/>
                  </a:lnTo>
                  <a:lnTo>
                    <a:pt x="427" y="52"/>
                  </a:lnTo>
                  <a:lnTo>
                    <a:pt x="422" y="60"/>
                  </a:lnTo>
                  <a:lnTo>
                    <a:pt x="418" y="63"/>
                  </a:lnTo>
                  <a:lnTo>
                    <a:pt x="413" y="59"/>
                  </a:lnTo>
                  <a:lnTo>
                    <a:pt x="407" y="66"/>
                  </a:lnTo>
                  <a:lnTo>
                    <a:pt x="398" y="71"/>
                  </a:lnTo>
                  <a:lnTo>
                    <a:pt x="391" y="70"/>
                  </a:lnTo>
                  <a:lnTo>
                    <a:pt x="389" y="67"/>
                  </a:lnTo>
                  <a:lnTo>
                    <a:pt x="387" y="67"/>
                  </a:lnTo>
                  <a:lnTo>
                    <a:pt x="386" y="72"/>
                  </a:lnTo>
                  <a:lnTo>
                    <a:pt x="370" y="72"/>
                  </a:lnTo>
                  <a:lnTo>
                    <a:pt x="363" y="77"/>
                  </a:lnTo>
                  <a:lnTo>
                    <a:pt x="356" y="73"/>
                  </a:lnTo>
                  <a:lnTo>
                    <a:pt x="352" y="76"/>
                  </a:lnTo>
                  <a:lnTo>
                    <a:pt x="356" y="91"/>
                  </a:lnTo>
                  <a:lnTo>
                    <a:pt x="351" y="91"/>
                  </a:lnTo>
                  <a:lnTo>
                    <a:pt x="347" y="93"/>
                  </a:lnTo>
                  <a:lnTo>
                    <a:pt x="338" y="101"/>
                  </a:lnTo>
                  <a:lnTo>
                    <a:pt x="329" y="101"/>
                  </a:lnTo>
                  <a:lnTo>
                    <a:pt x="326" y="101"/>
                  </a:lnTo>
                  <a:lnTo>
                    <a:pt x="326" y="108"/>
                  </a:lnTo>
                  <a:lnTo>
                    <a:pt x="320" y="109"/>
                  </a:lnTo>
                  <a:lnTo>
                    <a:pt x="312" y="112"/>
                  </a:lnTo>
                  <a:lnTo>
                    <a:pt x="319" y="121"/>
                  </a:lnTo>
                  <a:lnTo>
                    <a:pt x="314" y="125"/>
                  </a:lnTo>
                  <a:lnTo>
                    <a:pt x="312" y="124"/>
                  </a:lnTo>
                  <a:lnTo>
                    <a:pt x="309" y="126"/>
                  </a:lnTo>
                  <a:lnTo>
                    <a:pt x="298" y="131"/>
                  </a:lnTo>
                  <a:lnTo>
                    <a:pt x="296" y="129"/>
                  </a:lnTo>
                  <a:lnTo>
                    <a:pt x="294" y="123"/>
                  </a:lnTo>
                  <a:lnTo>
                    <a:pt x="288" y="124"/>
                  </a:lnTo>
                  <a:lnTo>
                    <a:pt x="289" y="129"/>
                  </a:lnTo>
                  <a:lnTo>
                    <a:pt x="286" y="136"/>
                  </a:lnTo>
                  <a:lnTo>
                    <a:pt x="288" y="141"/>
                  </a:lnTo>
                  <a:lnTo>
                    <a:pt x="285" y="144"/>
                  </a:lnTo>
                  <a:lnTo>
                    <a:pt x="284" y="144"/>
                  </a:lnTo>
                  <a:lnTo>
                    <a:pt x="279" y="149"/>
                  </a:lnTo>
                  <a:lnTo>
                    <a:pt x="272" y="151"/>
                  </a:lnTo>
                  <a:lnTo>
                    <a:pt x="265" y="157"/>
                  </a:lnTo>
                  <a:lnTo>
                    <a:pt x="264" y="155"/>
                  </a:lnTo>
                  <a:lnTo>
                    <a:pt x="262" y="148"/>
                  </a:lnTo>
                  <a:lnTo>
                    <a:pt x="262" y="144"/>
                  </a:lnTo>
                  <a:lnTo>
                    <a:pt x="256" y="145"/>
                  </a:lnTo>
                  <a:lnTo>
                    <a:pt x="255" y="144"/>
                  </a:lnTo>
                  <a:lnTo>
                    <a:pt x="250" y="147"/>
                  </a:lnTo>
                  <a:lnTo>
                    <a:pt x="250" y="145"/>
                  </a:lnTo>
                  <a:lnTo>
                    <a:pt x="244" y="145"/>
                  </a:lnTo>
                  <a:lnTo>
                    <a:pt x="249" y="142"/>
                  </a:lnTo>
                  <a:lnTo>
                    <a:pt x="250" y="136"/>
                  </a:lnTo>
                  <a:lnTo>
                    <a:pt x="248" y="136"/>
                  </a:lnTo>
                  <a:lnTo>
                    <a:pt x="238" y="137"/>
                  </a:lnTo>
                  <a:lnTo>
                    <a:pt x="237" y="126"/>
                  </a:lnTo>
                  <a:lnTo>
                    <a:pt x="241" y="126"/>
                  </a:lnTo>
                  <a:lnTo>
                    <a:pt x="240" y="123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38" y="114"/>
                  </a:lnTo>
                  <a:lnTo>
                    <a:pt x="231" y="113"/>
                  </a:lnTo>
                  <a:lnTo>
                    <a:pt x="231" y="114"/>
                  </a:lnTo>
                  <a:lnTo>
                    <a:pt x="223" y="120"/>
                  </a:lnTo>
                  <a:lnTo>
                    <a:pt x="218" y="115"/>
                  </a:lnTo>
                  <a:lnTo>
                    <a:pt x="217" y="114"/>
                  </a:lnTo>
                  <a:lnTo>
                    <a:pt x="211" y="115"/>
                  </a:lnTo>
                  <a:lnTo>
                    <a:pt x="210" y="115"/>
                  </a:lnTo>
                  <a:lnTo>
                    <a:pt x="207" y="114"/>
                  </a:lnTo>
                  <a:lnTo>
                    <a:pt x="212" y="113"/>
                  </a:lnTo>
                  <a:lnTo>
                    <a:pt x="210" y="111"/>
                  </a:lnTo>
                  <a:lnTo>
                    <a:pt x="206" y="109"/>
                  </a:lnTo>
                  <a:lnTo>
                    <a:pt x="204" y="108"/>
                  </a:lnTo>
                  <a:lnTo>
                    <a:pt x="207" y="106"/>
                  </a:lnTo>
                  <a:lnTo>
                    <a:pt x="204" y="105"/>
                  </a:lnTo>
                  <a:lnTo>
                    <a:pt x="201" y="100"/>
                  </a:lnTo>
                  <a:lnTo>
                    <a:pt x="205" y="97"/>
                  </a:lnTo>
                  <a:lnTo>
                    <a:pt x="204" y="93"/>
                  </a:lnTo>
                  <a:lnTo>
                    <a:pt x="201" y="93"/>
                  </a:lnTo>
                  <a:lnTo>
                    <a:pt x="196" y="89"/>
                  </a:lnTo>
                  <a:lnTo>
                    <a:pt x="194" y="84"/>
                  </a:lnTo>
                  <a:lnTo>
                    <a:pt x="196" y="79"/>
                  </a:lnTo>
                  <a:lnTo>
                    <a:pt x="194" y="76"/>
                  </a:lnTo>
                  <a:lnTo>
                    <a:pt x="193" y="73"/>
                  </a:lnTo>
                  <a:lnTo>
                    <a:pt x="194" y="71"/>
                  </a:lnTo>
                  <a:lnTo>
                    <a:pt x="195" y="69"/>
                  </a:lnTo>
                  <a:lnTo>
                    <a:pt x="192" y="66"/>
                  </a:lnTo>
                  <a:lnTo>
                    <a:pt x="188" y="61"/>
                  </a:lnTo>
                  <a:lnTo>
                    <a:pt x="184" y="58"/>
                  </a:lnTo>
                  <a:lnTo>
                    <a:pt x="175" y="53"/>
                  </a:lnTo>
                  <a:lnTo>
                    <a:pt x="170" y="60"/>
                  </a:lnTo>
                  <a:lnTo>
                    <a:pt x="169" y="59"/>
                  </a:lnTo>
                  <a:lnTo>
                    <a:pt x="166" y="61"/>
                  </a:lnTo>
                  <a:lnTo>
                    <a:pt x="162" y="58"/>
                  </a:lnTo>
                  <a:lnTo>
                    <a:pt x="160" y="59"/>
                  </a:lnTo>
                  <a:lnTo>
                    <a:pt x="154" y="59"/>
                  </a:lnTo>
                  <a:lnTo>
                    <a:pt x="147" y="63"/>
                  </a:lnTo>
                  <a:lnTo>
                    <a:pt x="144" y="64"/>
                  </a:lnTo>
                  <a:lnTo>
                    <a:pt x="138" y="58"/>
                  </a:lnTo>
                  <a:lnTo>
                    <a:pt x="122" y="51"/>
                  </a:lnTo>
                  <a:lnTo>
                    <a:pt x="123" y="47"/>
                  </a:lnTo>
                  <a:lnTo>
                    <a:pt x="117" y="43"/>
                  </a:lnTo>
                  <a:lnTo>
                    <a:pt x="122" y="37"/>
                  </a:lnTo>
                  <a:lnTo>
                    <a:pt x="126" y="36"/>
                  </a:lnTo>
                  <a:lnTo>
                    <a:pt x="128" y="34"/>
                  </a:lnTo>
                  <a:lnTo>
                    <a:pt x="130" y="27"/>
                  </a:lnTo>
                  <a:lnTo>
                    <a:pt x="130" y="24"/>
                  </a:lnTo>
                  <a:lnTo>
                    <a:pt x="118" y="19"/>
                  </a:lnTo>
                  <a:lnTo>
                    <a:pt x="112" y="3"/>
                  </a:lnTo>
                  <a:lnTo>
                    <a:pt x="110" y="1"/>
                  </a:lnTo>
                  <a:lnTo>
                    <a:pt x="99" y="0"/>
                  </a:lnTo>
                  <a:lnTo>
                    <a:pt x="91" y="5"/>
                  </a:lnTo>
                  <a:lnTo>
                    <a:pt x="90" y="10"/>
                  </a:lnTo>
                  <a:lnTo>
                    <a:pt x="88" y="15"/>
                  </a:lnTo>
                  <a:lnTo>
                    <a:pt x="80" y="6"/>
                  </a:lnTo>
                  <a:lnTo>
                    <a:pt x="79" y="6"/>
                  </a:lnTo>
                  <a:lnTo>
                    <a:pt x="73" y="17"/>
                  </a:lnTo>
                  <a:lnTo>
                    <a:pt x="78" y="21"/>
                  </a:lnTo>
                  <a:lnTo>
                    <a:pt x="82" y="24"/>
                  </a:lnTo>
                  <a:lnTo>
                    <a:pt x="82" y="27"/>
                  </a:lnTo>
                  <a:lnTo>
                    <a:pt x="91" y="30"/>
                  </a:lnTo>
                  <a:lnTo>
                    <a:pt x="88" y="35"/>
                  </a:lnTo>
                  <a:lnTo>
                    <a:pt x="86" y="42"/>
                  </a:lnTo>
                  <a:lnTo>
                    <a:pt x="81" y="43"/>
                  </a:lnTo>
                  <a:lnTo>
                    <a:pt x="82" y="54"/>
                  </a:lnTo>
                  <a:lnTo>
                    <a:pt x="87" y="57"/>
                  </a:lnTo>
                  <a:lnTo>
                    <a:pt x="87" y="64"/>
                  </a:lnTo>
                  <a:lnTo>
                    <a:pt x="86" y="65"/>
                  </a:lnTo>
                  <a:lnTo>
                    <a:pt x="82" y="67"/>
                  </a:lnTo>
                  <a:lnTo>
                    <a:pt x="75" y="66"/>
                  </a:lnTo>
                  <a:lnTo>
                    <a:pt x="75" y="67"/>
                  </a:lnTo>
                  <a:lnTo>
                    <a:pt x="70" y="77"/>
                  </a:lnTo>
                  <a:lnTo>
                    <a:pt x="66" y="76"/>
                  </a:lnTo>
                  <a:lnTo>
                    <a:pt x="57" y="81"/>
                  </a:lnTo>
                  <a:lnTo>
                    <a:pt x="58" y="83"/>
                  </a:lnTo>
                  <a:lnTo>
                    <a:pt x="54" y="87"/>
                  </a:lnTo>
                  <a:lnTo>
                    <a:pt x="49" y="89"/>
                  </a:lnTo>
                  <a:lnTo>
                    <a:pt x="45" y="89"/>
                  </a:lnTo>
                  <a:lnTo>
                    <a:pt x="42" y="93"/>
                  </a:lnTo>
                  <a:lnTo>
                    <a:pt x="37" y="89"/>
                  </a:lnTo>
                  <a:lnTo>
                    <a:pt x="32" y="90"/>
                  </a:lnTo>
                  <a:lnTo>
                    <a:pt x="33" y="96"/>
                  </a:lnTo>
                  <a:lnTo>
                    <a:pt x="33" y="97"/>
                  </a:lnTo>
                  <a:lnTo>
                    <a:pt x="27" y="106"/>
                  </a:lnTo>
                  <a:lnTo>
                    <a:pt x="31" y="108"/>
                  </a:lnTo>
                  <a:lnTo>
                    <a:pt x="34" y="113"/>
                  </a:lnTo>
                  <a:lnTo>
                    <a:pt x="42" y="115"/>
                  </a:lnTo>
                  <a:lnTo>
                    <a:pt x="42" y="133"/>
                  </a:lnTo>
                  <a:lnTo>
                    <a:pt x="25" y="131"/>
                  </a:lnTo>
                  <a:lnTo>
                    <a:pt x="18" y="133"/>
                  </a:lnTo>
                  <a:lnTo>
                    <a:pt x="10" y="132"/>
                  </a:lnTo>
                  <a:lnTo>
                    <a:pt x="8" y="137"/>
                  </a:lnTo>
                  <a:lnTo>
                    <a:pt x="2" y="144"/>
                  </a:lnTo>
                  <a:lnTo>
                    <a:pt x="0" y="153"/>
                  </a:lnTo>
                  <a:lnTo>
                    <a:pt x="31" y="168"/>
                  </a:lnTo>
                  <a:lnTo>
                    <a:pt x="45" y="180"/>
                  </a:lnTo>
                  <a:lnTo>
                    <a:pt x="60" y="198"/>
                  </a:lnTo>
                  <a:lnTo>
                    <a:pt x="64" y="211"/>
                  </a:lnTo>
                  <a:lnTo>
                    <a:pt x="72" y="221"/>
                  </a:lnTo>
                  <a:lnTo>
                    <a:pt x="70" y="225"/>
                  </a:lnTo>
                  <a:lnTo>
                    <a:pt x="81" y="243"/>
                  </a:lnTo>
                  <a:lnTo>
                    <a:pt x="90" y="257"/>
                  </a:lnTo>
                  <a:lnTo>
                    <a:pt x="91" y="258"/>
                  </a:lnTo>
                  <a:lnTo>
                    <a:pt x="97" y="268"/>
                  </a:lnTo>
                  <a:lnTo>
                    <a:pt x="115" y="264"/>
                  </a:lnTo>
                  <a:lnTo>
                    <a:pt x="128" y="274"/>
                  </a:lnTo>
                  <a:lnTo>
                    <a:pt x="132" y="279"/>
                  </a:lnTo>
                  <a:lnTo>
                    <a:pt x="138" y="280"/>
                  </a:lnTo>
                  <a:lnTo>
                    <a:pt x="144" y="286"/>
                  </a:lnTo>
                  <a:lnTo>
                    <a:pt x="147" y="292"/>
                  </a:lnTo>
                  <a:lnTo>
                    <a:pt x="151" y="293"/>
                  </a:lnTo>
                  <a:lnTo>
                    <a:pt x="166" y="303"/>
                  </a:lnTo>
                  <a:lnTo>
                    <a:pt x="170" y="305"/>
                  </a:lnTo>
                  <a:lnTo>
                    <a:pt x="176" y="312"/>
                  </a:lnTo>
                  <a:lnTo>
                    <a:pt x="180" y="319"/>
                  </a:lnTo>
                  <a:lnTo>
                    <a:pt x="187" y="336"/>
                  </a:lnTo>
                  <a:lnTo>
                    <a:pt x="190" y="348"/>
                  </a:lnTo>
                  <a:lnTo>
                    <a:pt x="190" y="353"/>
                  </a:lnTo>
                  <a:lnTo>
                    <a:pt x="192" y="361"/>
                  </a:lnTo>
                  <a:lnTo>
                    <a:pt x="190" y="361"/>
                  </a:lnTo>
                  <a:lnTo>
                    <a:pt x="194" y="364"/>
                  </a:lnTo>
                  <a:lnTo>
                    <a:pt x="195" y="364"/>
                  </a:lnTo>
                  <a:lnTo>
                    <a:pt x="206" y="368"/>
                  </a:lnTo>
                  <a:lnTo>
                    <a:pt x="216" y="373"/>
                  </a:lnTo>
                  <a:lnTo>
                    <a:pt x="226" y="380"/>
                  </a:lnTo>
                  <a:lnTo>
                    <a:pt x="238" y="391"/>
                  </a:lnTo>
                  <a:lnTo>
                    <a:pt x="255" y="410"/>
                  </a:lnTo>
                  <a:lnTo>
                    <a:pt x="272" y="432"/>
                  </a:lnTo>
                  <a:lnTo>
                    <a:pt x="290" y="461"/>
                  </a:lnTo>
                  <a:lnTo>
                    <a:pt x="291" y="461"/>
                  </a:lnTo>
                  <a:lnTo>
                    <a:pt x="292" y="458"/>
                  </a:lnTo>
                  <a:lnTo>
                    <a:pt x="302" y="457"/>
                  </a:lnTo>
                  <a:lnTo>
                    <a:pt x="325" y="473"/>
                  </a:lnTo>
                  <a:lnTo>
                    <a:pt x="326" y="470"/>
                  </a:lnTo>
                  <a:lnTo>
                    <a:pt x="346" y="472"/>
                  </a:lnTo>
                  <a:lnTo>
                    <a:pt x="362" y="481"/>
                  </a:lnTo>
                  <a:lnTo>
                    <a:pt x="377" y="498"/>
                  </a:lnTo>
                  <a:lnTo>
                    <a:pt x="391" y="527"/>
                  </a:lnTo>
                  <a:lnTo>
                    <a:pt x="394" y="533"/>
                  </a:lnTo>
                  <a:lnTo>
                    <a:pt x="404" y="534"/>
                  </a:lnTo>
                  <a:lnTo>
                    <a:pt x="416" y="523"/>
                  </a:lnTo>
                  <a:lnTo>
                    <a:pt x="433" y="515"/>
                  </a:lnTo>
                  <a:lnTo>
                    <a:pt x="446" y="514"/>
                  </a:lnTo>
                  <a:lnTo>
                    <a:pt x="452" y="510"/>
                  </a:lnTo>
                  <a:lnTo>
                    <a:pt x="475" y="515"/>
                  </a:lnTo>
                  <a:lnTo>
                    <a:pt x="482" y="518"/>
                  </a:lnTo>
                  <a:lnTo>
                    <a:pt x="499" y="529"/>
                  </a:lnTo>
                  <a:lnTo>
                    <a:pt x="499" y="528"/>
                  </a:lnTo>
                  <a:lnTo>
                    <a:pt x="502" y="529"/>
                  </a:lnTo>
                  <a:lnTo>
                    <a:pt x="506" y="534"/>
                  </a:lnTo>
                  <a:lnTo>
                    <a:pt x="508" y="534"/>
                  </a:lnTo>
                  <a:lnTo>
                    <a:pt x="515" y="538"/>
                  </a:lnTo>
                  <a:lnTo>
                    <a:pt x="523" y="539"/>
                  </a:lnTo>
                  <a:lnTo>
                    <a:pt x="527" y="539"/>
                  </a:lnTo>
                  <a:lnTo>
                    <a:pt x="521" y="533"/>
                  </a:lnTo>
                  <a:lnTo>
                    <a:pt x="525" y="527"/>
                  </a:lnTo>
                  <a:lnTo>
                    <a:pt x="537" y="522"/>
                  </a:lnTo>
                  <a:lnTo>
                    <a:pt x="551" y="527"/>
                  </a:lnTo>
                  <a:lnTo>
                    <a:pt x="556" y="524"/>
                  </a:lnTo>
                  <a:lnTo>
                    <a:pt x="569" y="534"/>
                  </a:lnTo>
                  <a:lnTo>
                    <a:pt x="573" y="528"/>
                  </a:lnTo>
                  <a:lnTo>
                    <a:pt x="580" y="526"/>
                  </a:lnTo>
                  <a:lnTo>
                    <a:pt x="584" y="527"/>
                  </a:lnTo>
                  <a:lnTo>
                    <a:pt x="587" y="523"/>
                  </a:lnTo>
                  <a:lnTo>
                    <a:pt x="587" y="521"/>
                  </a:lnTo>
                  <a:lnTo>
                    <a:pt x="590" y="521"/>
                  </a:lnTo>
                  <a:lnTo>
                    <a:pt x="586" y="520"/>
                  </a:lnTo>
                  <a:lnTo>
                    <a:pt x="586" y="515"/>
                  </a:lnTo>
                  <a:lnTo>
                    <a:pt x="592" y="511"/>
                  </a:lnTo>
                  <a:lnTo>
                    <a:pt x="596" y="511"/>
                  </a:lnTo>
                  <a:lnTo>
                    <a:pt x="602" y="510"/>
                  </a:lnTo>
                  <a:lnTo>
                    <a:pt x="601" y="503"/>
                  </a:lnTo>
                  <a:lnTo>
                    <a:pt x="598" y="49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2705447" y="2164928"/>
              <a:ext cx="1008063" cy="469900"/>
            </a:xfrm>
            <a:custGeom>
              <a:avLst/>
              <a:gdLst>
                <a:gd name="T0" fmla="*/ 2147483647 w 635"/>
                <a:gd name="T1" fmla="*/ 2147483647 h 296"/>
                <a:gd name="T2" fmla="*/ 2147483647 w 635"/>
                <a:gd name="T3" fmla="*/ 2147483647 h 296"/>
                <a:gd name="T4" fmla="*/ 2147483647 w 635"/>
                <a:gd name="T5" fmla="*/ 2147483647 h 296"/>
                <a:gd name="T6" fmla="*/ 2147483647 w 635"/>
                <a:gd name="T7" fmla="*/ 2147483647 h 296"/>
                <a:gd name="T8" fmla="*/ 2147483647 w 635"/>
                <a:gd name="T9" fmla="*/ 2147483647 h 296"/>
                <a:gd name="T10" fmla="*/ 2147483647 w 635"/>
                <a:gd name="T11" fmla="*/ 2147483647 h 296"/>
                <a:gd name="T12" fmla="*/ 2147483647 w 635"/>
                <a:gd name="T13" fmla="*/ 2147483647 h 296"/>
                <a:gd name="T14" fmla="*/ 2147483647 w 635"/>
                <a:gd name="T15" fmla="*/ 2147483647 h 296"/>
                <a:gd name="T16" fmla="*/ 2147483647 w 635"/>
                <a:gd name="T17" fmla="*/ 2147483647 h 296"/>
                <a:gd name="T18" fmla="*/ 2147483647 w 635"/>
                <a:gd name="T19" fmla="*/ 2147483647 h 296"/>
                <a:gd name="T20" fmla="*/ 2147483647 w 635"/>
                <a:gd name="T21" fmla="*/ 2147483647 h 296"/>
                <a:gd name="T22" fmla="*/ 2147483647 w 635"/>
                <a:gd name="T23" fmla="*/ 2147483647 h 296"/>
                <a:gd name="T24" fmla="*/ 2147483647 w 635"/>
                <a:gd name="T25" fmla="*/ 2147483647 h 296"/>
                <a:gd name="T26" fmla="*/ 2147483647 w 635"/>
                <a:gd name="T27" fmla="*/ 2147483647 h 296"/>
                <a:gd name="T28" fmla="*/ 2147483647 w 635"/>
                <a:gd name="T29" fmla="*/ 2147483647 h 296"/>
                <a:gd name="T30" fmla="*/ 2147483647 w 635"/>
                <a:gd name="T31" fmla="*/ 2147483647 h 296"/>
                <a:gd name="T32" fmla="*/ 2147483647 w 635"/>
                <a:gd name="T33" fmla="*/ 2147483647 h 296"/>
                <a:gd name="T34" fmla="*/ 2147483647 w 635"/>
                <a:gd name="T35" fmla="*/ 2147483647 h 296"/>
                <a:gd name="T36" fmla="*/ 2147483647 w 635"/>
                <a:gd name="T37" fmla="*/ 2147483647 h 296"/>
                <a:gd name="T38" fmla="*/ 2147483647 w 635"/>
                <a:gd name="T39" fmla="*/ 2147483647 h 296"/>
                <a:gd name="T40" fmla="*/ 2147483647 w 635"/>
                <a:gd name="T41" fmla="*/ 2147483647 h 296"/>
                <a:gd name="T42" fmla="*/ 2147483647 w 635"/>
                <a:gd name="T43" fmla="*/ 2147483647 h 296"/>
                <a:gd name="T44" fmla="*/ 2147483647 w 635"/>
                <a:gd name="T45" fmla="*/ 2147483647 h 296"/>
                <a:gd name="T46" fmla="*/ 2147483647 w 635"/>
                <a:gd name="T47" fmla="*/ 2147483647 h 296"/>
                <a:gd name="T48" fmla="*/ 2147483647 w 635"/>
                <a:gd name="T49" fmla="*/ 2147483647 h 296"/>
                <a:gd name="T50" fmla="*/ 2147483647 w 635"/>
                <a:gd name="T51" fmla="*/ 2147483647 h 296"/>
                <a:gd name="T52" fmla="*/ 2147483647 w 635"/>
                <a:gd name="T53" fmla="*/ 2147483647 h 296"/>
                <a:gd name="T54" fmla="*/ 2147483647 w 635"/>
                <a:gd name="T55" fmla="*/ 2147483647 h 296"/>
                <a:gd name="T56" fmla="*/ 2147483647 w 635"/>
                <a:gd name="T57" fmla="*/ 2147483647 h 296"/>
                <a:gd name="T58" fmla="*/ 2147483647 w 635"/>
                <a:gd name="T59" fmla="*/ 2147483647 h 296"/>
                <a:gd name="T60" fmla="*/ 2147483647 w 635"/>
                <a:gd name="T61" fmla="*/ 2147483647 h 296"/>
                <a:gd name="T62" fmla="*/ 2147483647 w 635"/>
                <a:gd name="T63" fmla="*/ 2147483647 h 296"/>
                <a:gd name="T64" fmla="*/ 2147483647 w 635"/>
                <a:gd name="T65" fmla="*/ 2147483647 h 296"/>
                <a:gd name="T66" fmla="*/ 2147483647 w 635"/>
                <a:gd name="T67" fmla="*/ 2147483647 h 296"/>
                <a:gd name="T68" fmla="*/ 2147483647 w 635"/>
                <a:gd name="T69" fmla="*/ 2147483647 h 296"/>
                <a:gd name="T70" fmla="*/ 2147483647 w 635"/>
                <a:gd name="T71" fmla="*/ 2147483647 h 296"/>
                <a:gd name="T72" fmla="*/ 2147483647 w 635"/>
                <a:gd name="T73" fmla="*/ 2147483647 h 296"/>
                <a:gd name="T74" fmla="*/ 2147483647 w 635"/>
                <a:gd name="T75" fmla="*/ 2147483647 h 296"/>
                <a:gd name="T76" fmla="*/ 2147483647 w 635"/>
                <a:gd name="T77" fmla="*/ 2147483647 h 296"/>
                <a:gd name="T78" fmla="*/ 2147483647 w 635"/>
                <a:gd name="T79" fmla="*/ 2147483647 h 296"/>
                <a:gd name="T80" fmla="*/ 2147483647 w 635"/>
                <a:gd name="T81" fmla="*/ 2147483647 h 296"/>
                <a:gd name="T82" fmla="*/ 2147483647 w 635"/>
                <a:gd name="T83" fmla="*/ 2147483647 h 296"/>
                <a:gd name="T84" fmla="*/ 2147483647 w 635"/>
                <a:gd name="T85" fmla="*/ 2147483647 h 296"/>
                <a:gd name="T86" fmla="*/ 2147483647 w 635"/>
                <a:gd name="T87" fmla="*/ 2147483647 h 296"/>
                <a:gd name="T88" fmla="*/ 2147483647 w 635"/>
                <a:gd name="T89" fmla="*/ 2147483647 h 296"/>
                <a:gd name="T90" fmla="*/ 2147483647 w 635"/>
                <a:gd name="T91" fmla="*/ 2147483647 h 296"/>
                <a:gd name="T92" fmla="*/ 2147483647 w 635"/>
                <a:gd name="T93" fmla="*/ 2147483647 h 296"/>
                <a:gd name="T94" fmla="*/ 2147483647 w 635"/>
                <a:gd name="T95" fmla="*/ 2147483647 h 296"/>
                <a:gd name="T96" fmla="*/ 2147483647 w 635"/>
                <a:gd name="T97" fmla="*/ 2147483647 h 296"/>
                <a:gd name="T98" fmla="*/ 2147483647 w 635"/>
                <a:gd name="T99" fmla="*/ 2147483647 h 296"/>
                <a:gd name="T100" fmla="*/ 2147483647 w 635"/>
                <a:gd name="T101" fmla="*/ 2147483647 h 296"/>
                <a:gd name="T102" fmla="*/ 2147483647 w 635"/>
                <a:gd name="T103" fmla="*/ 2147483647 h 296"/>
                <a:gd name="T104" fmla="*/ 2147483647 w 635"/>
                <a:gd name="T105" fmla="*/ 2147483647 h 296"/>
                <a:gd name="T106" fmla="*/ 2147483647 w 635"/>
                <a:gd name="T107" fmla="*/ 2147483647 h 296"/>
                <a:gd name="T108" fmla="*/ 2147483647 w 635"/>
                <a:gd name="T109" fmla="*/ 2147483647 h 296"/>
                <a:gd name="T110" fmla="*/ 2147483647 w 635"/>
                <a:gd name="T111" fmla="*/ 2147483647 h 296"/>
                <a:gd name="T112" fmla="*/ 2147483647 w 635"/>
                <a:gd name="T113" fmla="*/ 2147483647 h 296"/>
                <a:gd name="T114" fmla="*/ 2147483647 w 635"/>
                <a:gd name="T115" fmla="*/ 2147483647 h 2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35" h="296">
                  <a:moveTo>
                    <a:pt x="129" y="186"/>
                  </a:moveTo>
                  <a:lnTo>
                    <a:pt x="128" y="184"/>
                  </a:lnTo>
                  <a:lnTo>
                    <a:pt x="123" y="181"/>
                  </a:lnTo>
                  <a:lnTo>
                    <a:pt x="123" y="180"/>
                  </a:lnTo>
                  <a:lnTo>
                    <a:pt x="120" y="179"/>
                  </a:lnTo>
                  <a:lnTo>
                    <a:pt x="125" y="174"/>
                  </a:lnTo>
                  <a:lnTo>
                    <a:pt x="130" y="173"/>
                  </a:lnTo>
                  <a:lnTo>
                    <a:pt x="136" y="176"/>
                  </a:lnTo>
                  <a:lnTo>
                    <a:pt x="143" y="174"/>
                  </a:lnTo>
                  <a:lnTo>
                    <a:pt x="146" y="168"/>
                  </a:lnTo>
                  <a:lnTo>
                    <a:pt x="148" y="167"/>
                  </a:lnTo>
                  <a:lnTo>
                    <a:pt x="148" y="161"/>
                  </a:lnTo>
                  <a:lnTo>
                    <a:pt x="147" y="156"/>
                  </a:lnTo>
                  <a:lnTo>
                    <a:pt x="143" y="154"/>
                  </a:lnTo>
                  <a:lnTo>
                    <a:pt x="142" y="150"/>
                  </a:lnTo>
                  <a:lnTo>
                    <a:pt x="142" y="149"/>
                  </a:lnTo>
                  <a:lnTo>
                    <a:pt x="144" y="145"/>
                  </a:lnTo>
                  <a:lnTo>
                    <a:pt x="141" y="139"/>
                  </a:lnTo>
                  <a:lnTo>
                    <a:pt x="148" y="132"/>
                  </a:lnTo>
                  <a:lnTo>
                    <a:pt x="147" y="132"/>
                  </a:lnTo>
                  <a:lnTo>
                    <a:pt x="141" y="128"/>
                  </a:lnTo>
                  <a:lnTo>
                    <a:pt x="141" y="124"/>
                  </a:lnTo>
                  <a:lnTo>
                    <a:pt x="146" y="120"/>
                  </a:lnTo>
                  <a:lnTo>
                    <a:pt x="150" y="124"/>
                  </a:lnTo>
                  <a:lnTo>
                    <a:pt x="152" y="115"/>
                  </a:lnTo>
                  <a:lnTo>
                    <a:pt x="153" y="113"/>
                  </a:lnTo>
                  <a:lnTo>
                    <a:pt x="155" y="113"/>
                  </a:lnTo>
                  <a:lnTo>
                    <a:pt x="158" y="114"/>
                  </a:lnTo>
                  <a:lnTo>
                    <a:pt x="161" y="104"/>
                  </a:lnTo>
                  <a:lnTo>
                    <a:pt x="160" y="102"/>
                  </a:lnTo>
                  <a:lnTo>
                    <a:pt x="162" y="100"/>
                  </a:lnTo>
                  <a:lnTo>
                    <a:pt x="161" y="98"/>
                  </a:lnTo>
                  <a:lnTo>
                    <a:pt x="161" y="96"/>
                  </a:lnTo>
                  <a:lnTo>
                    <a:pt x="162" y="96"/>
                  </a:lnTo>
                  <a:lnTo>
                    <a:pt x="167" y="94"/>
                  </a:lnTo>
                  <a:lnTo>
                    <a:pt x="171" y="92"/>
                  </a:lnTo>
                  <a:lnTo>
                    <a:pt x="177" y="89"/>
                  </a:lnTo>
                  <a:lnTo>
                    <a:pt x="179" y="83"/>
                  </a:lnTo>
                  <a:lnTo>
                    <a:pt x="176" y="74"/>
                  </a:lnTo>
                  <a:lnTo>
                    <a:pt x="176" y="73"/>
                  </a:lnTo>
                  <a:lnTo>
                    <a:pt x="173" y="68"/>
                  </a:lnTo>
                  <a:lnTo>
                    <a:pt x="174" y="65"/>
                  </a:lnTo>
                  <a:lnTo>
                    <a:pt x="180" y="62"/>
                  </a:lnTo>
                  <a:lnTo>
                    <a:pt x="180" y="60"/>
                  </a:lnTo>
                  <a:lnTo>
                    <a:pt x="178" y="60"/>
                  </a:lnTo>
                  <a:lnTo>
                    <a:pt x="183" y="52"/>
                  </a:lnTo>
                  <a:lnTo>
                    <a:pt x="188" y="48"/>
                  </a:lnTo>
                  <a:lnTo>
                    <a:pt x="189" y="52"/>
                  </a:lnTo>
                  <a:lnTo>
                    <a:pt x="192" y="56"/>
                  </a:lnTo>
                  <a:lnTo>
                    <a:pt x="201" y="59"/>
                  </a:lnTo>
                  <a:lnTo>
                    <a:pt x="202" y="59"/>
                  </a:lnTo>
                  <a:lnTo>
                    <a:pt x="203" y="62"/>
                  </a:lnTo>
                  <a:lnTo>
                    <a:pt x="208" y="62"/>
                  </a:lnTo>
                  <a:lnTo>
                    <a:pt x="212" y="65"/>
                  </a:lnTo>
                  <a:lnTo>
                    <a:pt x="214" y="68"/>
                  </a:lnTo>
                  <a:lnTo>
                    <a:pt x="215" y="68"/>
                  </a:lnTo>
                  <a:lnTo>
                    <a:pt x="218" y="67"/>
                  </a:lnTo>
                  <a:lnTo>
                    <a:pt x="221" y="66"/>
                  </a:lnTo>
                  <a:lnTo>
                    <a:pt x="222" y="61"/>
                  </a:lnTo>
                  <a:lnTo>
                    <a:pt x="225" y="55"/>
                  </a:lnTo>
                  <a:lnTo>
                    <a:pt x="228" y="54"/>
                  </a:lnTo>
                  <a:lnTo>
                    <a:pt x="232" y="58"/>
                  </a:lnTo>
                  <a:lnTo>
                    <a:pt x="234" y="58"/>
                  </a:lnTo>
                  <a:lnTo>
                    <a:pt x="236" y="59"/>
                  </a:lnTo>
                  <a:lnTo>
                    <a:pt x="240" y="50"/>
                  </a:lnTo>
                  <a:lnTo>
                    <a:pt x="243" y="54"/>
                  </a:lnTo>
                  <a:lnTo>
                    <a:pt x="258" y="55"/>
                  </a:lnTo>
                  <a:lnTo>
                    <a:pt x="263" y="56"/>
                  </a:lnTo>
                  <a:lnTo>
                    <a:pt x="267" y="56"/>
                  </a:lnTo>
                  <a:lnTo>
                    <a:pt x="266" y="52"/>
                  </a:lnTo>
                  <a:lnTo>
                    <a:pt x="270" y="48"/>
                  </a:lnTo>
                  <a:lnTo>
                    <a:pt x="274" y="46"/>
                  </a:lnTo>
                  <a:lnTo>
                    <a:pt x="274" y="41"/>
                  </a:lnTo>
                  <a:lnTo>
                    <a:pt x="273" y="37"/>
                  </a:lnTo>
                  <a:lnTo>
                    <a:pt x="275" y="35"/>
                  </a:lnTo>
                  <a:lnTo>
                    <a:pt x="275" y="34"/>
                  </a:lnTo>
                  <a:lnTo>
                    <a:pt x="278" y="31"/>
                  </a:lnTo>
                  <a:lnTo>
                    <a:pt x="279" y="29"/>
                  </a:lnTo>
                  <a:lnTo>
                    <a:pt x="280" y="30"/>
                  </a:lnTo>
                  <a:lnTo>
                    <a:pt x="288" y="31"/>
                  </a:lnTo>
                  <a:lnTo>
                    <a:pt x="294" y="32"/>
                  </a:lnTo>
                  <a:lnTo>
                    <a:pt x="296" y="31"/>
                  </a:lnTo>
                  <a:lnTo>
                    <a:pt x="304" y="34"/>
                  </a:lnTo>
                  <a:lnTo>
                    <a:pt x="305" y="35"/>
                  </a:lnTo>
                  <a:lnTo>
                    <a:pt x="306" y="41"/>
                  </a:lnTo>
                  <a:lnTo>
                    <a:pt x="310" y="43"/>
                  </a:lnTo>
                  <a:lnTo>
                    <a:pt x="310" y="49"/>
                  </a:lnTo>
                  <a:lnTo>
                    <a:pt x="309" y="49"/>
                  </a:lnTo>
                  <a:lnTo>
                    <a:pt x="314" y="49"/>
                  </a:lnTo>
                  <a:lnTo>
                    <a:pt x="315" y="59"/>
                  </a:lnTo>
                  <a:lnTo>
                    <a:pt x="315" y="60"/>
                  </a:lnTo>
                  <a:lnTo>
                    <a:pt x="320" y="59"/>
                  </a:lnTo>
                  <a:lnTo>
                    <a:pt x="322" y="56"/>
                  </a:lnTo>
                  <a:lnTo>
                    <a:pt x="322" y="48"/>
                  </a:lnTo>
                  <a:lnTo>
                    <a:pt x="328" y="44"/>
                  </a:lnTo>
                  <a:lnTo>
                    <a:pt x="328" y="37"/>
                  </a:lnTo>
                  <a:lnTo>
                    <a:pt x="338" y="37"/>
                  </a:lnTo>
                  <a:lnTo>
                    <a:pt x="344" y="42"/>
                  </a:lnTo>
                  <a:lnTo>
                    <a:pt x="344" y="41"/>
                  </a:lnTo>
                  <a:lnTo>
                    <a:pt x="350" y="40"/>
                  </a:lnTo>
                  <a:lnTo>
                    <a:pt x="352" y="36"/>
                  </a:lnTo>
                  <a:lnTo>
                    <a:pt x="351" y="34"/>
                  </a:lnTo>
                  <a:lnTo>
                    <a:pt x="347" y="19"/>
                  </a:lnTo>
                  <a:lnTo>
                    <a:pt x="345" y="17"/>
                  </a:lnTo>
                  <a:lnTo>
                    <a:pt x="342" y="12"/>
                  </a:lnTo>
                  <a:lnTo>
                    <a:pt x="344" y="11"/>
                  </a:lnTo>
                  <a:lnTo>
                    <a:pt x="351" y="7"/>
                  </a:lnTo>
                  <a:lnTo>
                    <a:pt x="353" y="0"/>
                  </a:lnTo>
                  <a:lnTo>
                    <a:pt x="363" y="1"/>
                  </a:lnTo>
                  <a:lnTo>
                    <a:pt x="365" y="4"/>
                  </a:lnTo>
                  <a:lnTo>
                    <a:pt x="368" y="4"/>
                  </a:lnTo>
                  <a:lnTo>
                    <a:pt x="373" y="2"/>
                  </a:lnTo>
                  <a:lnTo>
                    <a:pt x="379" y="10"/>
                  </a:lnTo>
                  <a:lnTo>
                    <a:pt x="378" y="11"/>
                  </a:lnTo>
                  <a:lnTo>
                    <a:pt x="382" y="17"/>
                  </a:lnTo>
                  <a:lnTo>
                    <a:pt x="383" y="20"/>
                  </a:lnTo>
                  <a:lnTo>
                    <a:pt x="390" y="17"/>
                  </a:lnTo>
                  <a:lnTo>
                    <a:pt x="396" y="22"/>
                  </a:lnTo>
                  <a:lnTo>
                    <a:pt x="399" y="31"/>
                  </a:lnTo>
                  <a:lnTo>
                    <a:pt x="408" y="34"/>
                  </a:lnTo>
                  <a:lnTo>
                    <a:pt x="420" y="28"/>
                  </a:lnTo>
                  <a:lnTo>
                    <a:pt x="421" y="26"/>
                  </a:lnTo>
                  <a:lnTo>
                    <a:pt x="421" y="20"/>
                  </a:lnTo>
                  <a:lnTo>
                    <a:pt x="432" y="18"/>
                  </a:lnTo>
                  <a:lnTo>
                    <a:pt x="435" y="22"/>
                  </a:lnTo>
                  <a:lnTo>
                    <a:pt x="431" y="25"/>
                  </a:lnTo>
                  <a:lnTo>
                    <a:pt x="442" y="25"/>
                  </a:lnTo>
                  <a:lnTo>
                    <a:pt x="442" y="22"/>
                  </a:lnTo>
                  <a:lnTo>
                    <a:pt x="445" y="23"/>
                  </a:lnTo>
                  <a:lnTo>
                    <a:pt x="449" y="25"/>
                  </a:lnTo>
                  <a:lnTo>
                    <a:pt x="459" y="34"/>
                  </a:lnTo>
                  <a:lnTo>
                    <a:pt x="463" y="31"/>
                  </a:lnTo>
                  <a:lnTo>
                    <a:pt x="466" y="32"/>
                  </a:lnTo>
                  <a:lnTo>
                    <a:pt x="467" y="28"/>
                  </a:lnTo>
                  <a:lnTo>
                    <a:pt x="469" y="29"/>
                  </a:lnTo>
                  <a:lnTo>
                    <a:pt x="471" y="25"/>
                  </a:lnTo>
                  <a:lnTo>
                    <a:pt x="474" y="29"/>
                  </a:lnTo>
                  <a:lnTo>
                    <a:pt x="475" y="32"/>
                  </a:lnTo>
                  <a:lnTo>
                    <a:pt x="480" y="35"/>
                  </a:lnTo>
                  <a:lnTo>
                    <a:pt x="483" y="34"/>
                  </a:lnTo>
                  <a:lnTo>
                    <a:pt x="483" y="37"/>
                  </a:lnTo>
                  <a:lnTo>
                    <a:pt x="492" y="38"/>
                  </a:lnTo>
                  <a:lnTo>
                    <a:pt x="492" y="40"/>
                  </a:lnTo>
                  <a:lnTo>
                    <a:pt x="491" y="42"/>
                  </a:lnTo>
                  <a:lnTo>
                    <a:pt x="496" y="48"/>
                  </a:lnTo>
                  <a:lnTo>
                    <a:pt x="492" y="58"/>
                  </a:lnTo>
                  <a:lnTo>
                    <a:pt x="493" y="64"/>
                  </a:lnTo>
                  <a:lnTo>
                    <a:pt x="489" y="64"/>
                  </a:lnTo>
                  <a:lnTo>
                    <a:pt x="487" y="66"/>
                  </a:lnTo>
                  <a:lnTo>
                    <a:pt x="483" y="78"/>
                  </a:lnTo>
                  <a:lnTo>
                    <a:pt x="479" y="85"/>
                  </a:lnTo>
                  <a:lnTo>
                    <a:pt x="487" y="83"/>
                  </a:lnTo>
                  <a:lnTo>
                    <a:pt x="489" y="88"/>
                  </a:lnTo>
                  <a:lnTo>
                    <a:pt x="495" y="83"/>
                  </a:lnTo>
                  <a:lnTo>
                    <a:pt x="507" y="82"/>
                  </a:lnTo>
                  <a:lnTo>
                    <a:pt x="508" y="78"/>
                  </a:lnTo>
                  <a:lnTo>
                    <a:pt x="514" y="79"/>
                  </a:lnTo>
                  <a:lnTo>
                    <a:pt x="515" y="82"/>
                  </a:lnTo>
                  <a:lnTo>
                    <a:pt x="521" y="79"/>
                  </a:lnTo>
                  <a:lnTo>
                    <a:pt x="525" y="84"/>
                  </a:lnTo>
                  <a:lnTo>
                    <a:pt x="532" y="86"/>
                  </a:lnTo>
                  <a:lnTo>
                    <a:pt x="538" y="102"/>
                  </a:lnTo>
                  <a:lnTo>
                    <a:pt x="541" y="102"/>
                  </a:lnTo>
                  <a:lnTo>
                    <a:pt x="546" y="103"/>
                  </a:lnTo>
                  <a:lnTo>
                    <a:pt x="551" y="115"/>
                  </a:lnTo>
                  <a:lnTo>
                    <a:pt x="558" y="119"/>
                  </a:lnTo>
                  <a:lnTo>
                    <a:pt x="564" y="125"/>
                  </a:lnTo>
                  <a:lnTo>
                    <a:pt x="571" y="130"/>
                  </a:lnTo>
                  <a:lnTo>
                    <a:pt x="571" y="128"/>
                  </a:lnTo>
                  <a:lnTo>
                    <a:pt x="574" y="131"/>
                  </a:lnTo>
                  <a:lnTo>
                    <a:pt x="582" y="134"/>
                  </a:lnTo>
                  <a:lnTo>
                    <a:pt x="583" y="148"/>
                  </a:lnTo>
                  <a:lnTo>
                    <a:pt x="587" y="149"/>
                  </a:lnTo>
                  <a:lnTo>
                    <a:pt x="582" y="160"/>
                  </a:lnTo>
                  <a:lnTo>
                    <a:pt x="585" y="163"/>
                  </a:lnTo>
                  <a:lnTo>
                    <a:pt x="589" y="156"/>
                  </a:lnTo>
                  <a:lnTo>
                    <a:pt x="592" y="155"/>
                  </a:lnTo>
                  <a:lnTo>
                    <a:pt x="595" y="154"/>
                  </a:lnTo>
                  <a:lnTo>
                    <a:pt x="599" y="157"/>
                  </a:lnTo>
                  <a:lnTo>
                    <a:pt x="601" y="158"/>
                  </a:lnTo>
                  <a:lnTo>
                    <a:pt x="600" y="158"/>
                  </a:lnTo>
                  <a:lnTo>
                    <a:pt x="593" y="167"/>
                  </a:lnTo>
                  <a:lnTo>
                    <a:pt x="593" y="169"/>
                  </a:lnTo>
                  <a:lnTo>
                    <a:pt x="600" y="168"/>
                  </a:lnTo>
                  <a:lnTo>
                    <a:pt x="607" y="168"/>
                  </a:lnTo>
                  <a:lnTo>
                    <a:pt x="612" y="170"/>
                  </a:lnTo>
                  <a:lnTo>
                    <a:pt x="613" y="182"/>
                  </a:lnTo>
                  <a:lnTo>
                    <a:pt x="616" y="186"/>
                  </a:lnTo>
                  <a:lnTo>
                    <a:pt x="613" y="192"/>
                  </a:lnTo>
                  <a:lnTo>
                    <a:pt x="616" y="193"/>
                  </a:lnTo>
                  <a:lnTo>
                    <a:pt x="622" y="185"/>
                  </a:lnTo>
                  <a:lnTo>
                    <a:pt x="629" y="185"/>
                  </a:lnTo>
                  <a:lnTo>
                    <a:pt x="635" y="191"/>
                  </a:lnTo>
                  <a:lnTo>
                    <a:pt x="634" y="194"/>
                  </a:lnTo>
                  <a:lnTo>
                    <a:pt x="625" y="203"/>
                  </a:lnTo>
                  <a:lnTo>
                    <a:pt x="624" y="205"/>
                  </a:lnTo>
                  <a:lnTo>
                    <a:pt x="623" y="208"/>
                  </a:lnTo>
                  <a:lnTo>
                    <a:pt x="623" y="209"/>
                  </a:lnTo>
                  <a:lnTo>
                    <a:pt x="618" y="208"/>
                  </a:lnTo>
                  <a:lnTo>
                    <a:pt x="617" y="206"/>
                  </a:lnTo>
                  <a:lnTo>
                    <a:pt x="612" y="211"/>
                  </a:lnTo>
                  <a:lnTo>
                    <a:pt x="605" y="208"/>
                  </a:lnTo>
                  <a:lnTo>
                    <a:pt x="595" y="200"/>
                  </a:lnTo>
                  <a:lnTo>
                    <a:pt x="595" y="198"/>
                  </a:lnTo>
                  <a:lnTo>
                    <a:pt x="591" y="197"/>
                  </a:lnTo>
                  <a:lnTo>
                    <a:pt x="587" y="194"/>
                  </a:lnTo>
                  <a:lnTo>
                    <a:pt x="583" y="192"/>
                  </a:lnTo>
                  <a:lnTo>
                    <a:pt x="580" y="187"/>
                  </a:lnTo>
                  <a:lnTo>
                    <a:pt x="577" y="188"/>
                  </a:lnTo>
                  <a:lnTo>
                    <a:pt x="576" y="187"/>
                  </a:lnTo>
                  <a:lnTo>
                    <a:pt x="574" y="193"/>
                  </a:lnTo>
                  <a:lnTo>
                    <a:pt x="574" y="196"/>
                  </a:lnTo>
                  <a:lnTo>
                    <a:pt x="577" y="199"/>
                  </a:lnTo>
                  <a:lnTo>
                    <a:pt x="577" y="202"/>
                  </a:lnTo>
                  <a:lnTo>
                    <a:pt x="579" y="202"/>
                  </a:lnTo>
                  <a:lnTo>
                    <a:pt x="580" y="203"/>
                  </a:lnTo>
                  <a:lnTo>
                    <a:pt x="580" y="204"/>
                  </a:lnTo>
                  <a:lnTo>
                    <a:pt x="576" y="206"/>
                  </a:lnTo>
                  <a:lnTo>
                    <a:pt x="569" y="203"/>
                  </a:lnTo>
                  <a:lnTo>
                    <a:pt x="559" y="196"/>
                  </a:lnTo>
                  <a:lnTo>
                    <a:pt x="558" y="196"/>
                  </a:lnTo>
                  <a:lnTo>
                    <a:pt x="555" y="193"/>
                  </a:lnTo>
                  <a:lnTo>
                    <a:pt x="547" y="185"/>
                  </a:lnTo>
                  <a:lnTo>
                    <a:pt x="545" y="184"/>
                  </a:lnTo>
                  <a:lnTo>
                    <a:pt x="535" y="176"/>
                  </a:lnTo>
                  <a:lnTo>
                    <a:pt x="532" y="175"/>
                  </a:lnTo>
                  <a:lnTo>
                    <a:pt x="527" y="179"/>
                  </a:lnTo>
                  <a:lnTo>
                    <a:pt x="521" y="169"/>
                  </a:lnTo>
                  <a:lnTo>
                    <a:pt x="520" y="167"/>
                  </a:lnTo>
                  <a:lnTo>
                    <a:pt x="515" y="164"/>
                  </a:lnTo>
                  <a:lnTo>
                    <a:pt x="513" y="163"/>
                  </a:lnTo>
                  <a:lnTo>
                    <a:pt x="509" y="158"/>
                  </a:lnTo>
                  <a:lnTo>
                    <a:pt x="508" y="157"/>
                  </a:lnTo>
                  <a:lnTo>
                    <a:pt x="498" y="152"/>
                  </a:lnTo>
                  <a:lnTo>
                    <a:pt x="492" y="145"/>
                  </a:lnTo>
                  <a:lnTo>
                    <a:pt x="489" y="145"/>
                  </a:lnTo>
                  <a:lnTo>
                    <a:pt x="483" y="144"/>
                  </a:lnTo>
                  <a:lnTo>
                    <a:pt x="481" y="144"/>
                  </a:lnTo>
                  <a:lnTo>
                    <a:pt x="475" y="138"/>
                  </a:lnTo>
                  <a:lnTo>
                    <a:pt x="472" y="139"/>
                  </a:lnTo>
                  <a:lnTo>
                    <a:pt x="469" y="137"/>
                  </a:lnTo>
                  <a:lnTo>
                    <a:pt x="467" y="136"/>
                  </a:lnTo>
                  <a:lnTo>
                    <a:pt x="467" y="134"/>
                  </a:lnTo>
                  <a:lnTo>
                    <a:pt x="466" y="130"/>
                  </a:lnTo>
                  <a:lnTo>
                    <a:pt x="453" y="121"/>
                  </a:lnTo>
                  <a:lnTo>
                    <a:pt x="441" y="114"/>
                  </a:lnTo>
                  <a:lnTo>
                    <a:pt x="431" y="109"/>
                  </a:lnTo>
                  <a:lnTo>
                    <a:pt x="429" y="108"/>
                  </a:lnTo>
                  <a:lnTo>
                    <a:pt x="426" y="113"/>
                  </a:lnTo>
                  <a:lnTo>
                    <a:pt x="425" y="113"/>
                  </a:lnTo>
                  <a:lnTo>
                    <a:pt x="423" y="121"/>
                  </a:lnTo>
                  <a:lnTo>
                    <a:pt x="424" y="124"/>
                  </a:lnTo>
                  <a:lnTo>
                    <a:pt x="417" y="121"/>
                  </a:lnTo>
                  <a:lnTo>
                    <a:pt x="413" y="120"/>
                  </a:lnTo>
                  <a:lnTo>
                    <a:pt x="407" y="116"/>
                  </a:lnTo>
                  <a:lnTo>
                    <a:pt x="409" y="108"/>
                  </a:lnTo>
                  <a:lnTo>
                    <a:pt x="407" y="106"/>
                  </a:lnTo>
                  <a:lnTo>
                    <a:pt x="401" y="103"/>
                  </a:lnTo>
                  <a:lnTo>
                    <a:pt x="395" y="101"/>
                  </a:lnTo>
                  <a:lnTo>
                    <a:pt x="390" y="100"/>
                  </a:lnTo>
                  <a:lnTo>
                    <a:pt x="385" y="98"/>
                  </a:lnTo>
                  <a:lnTo>
                    <a:pt x="377" y="97"/>
                  </a:lnTo>
                  <a:lnTo>
                    <a:pt x="373" y="96"/>
                  </a:lnTo>
                  <a:lnTo>
                    <a:pt x="370" y="95"/>
                  </a:lnTo>
                  <a:lnTo>
                    <a:pt x="366" y="95"/>
                  </a:lnTo>
                  <a:lnTo>
                    <a:pt x="363" y="95"/>
                  </a:lnTo>
                  <a:lnTo>
                    <a:pt x="360" y="94"/>
                  </a:lnTo>
                  <a:lnTo>
                    <a:pt x="358" y="94"/>
                  </a:lnTo>
                  <a:lnTo>
                    <a:pt x="357" y="92"/>
                  </a:lnTo>
                  <a:lnTo>
                    <a:pt x="353" y="91"/>
                  </a:lnTo>
                  <a:lnTo>
                    <a:pt x="353" y="90"/>
                  </a:lnTo>
                  <a:lnTo>
                    <a:pt x="353" y="91"/>
                  </a:lnTo>
                  <a:lnTo>
                    <a:pt x="351" y="89"/>
                  </a:lnTo>
                  <a:lnTo>
                    <a:pt x="353" y="89"/>
                  </a:lnTo>
                  <a:lnTo>
                    <a:pt x="353" y="88"/>
                  </a:lnTo>
                  <a:lnTo>
                    <a:pt x="352" y="86"/>
                  </a:lnTo>
                  <a:lnTo>
                    <a:pt x="351" y="86"/>
                  </a:lnTo>
                  <a:lnTo>
                    <a:pt x="348" y="88"/>
                  </a:lnTo>
                  <a:lnTo>
                    <a:pt x="350" y="88"/>
                  </a:lnTo>
                  <a:lnTo>
                    <a:pt x="348" y="89"/>
                  </a:lnTo>
                  <a:lnTo>
                    <a:pt x="351" y="90"/>
                  </a:lnTo>
                  <a:lnTo>
                    <a:pt x="351" y="91"/>
                  </a:lnTo>
                  <a:lnTo>
                    <a:pt x="348" y="90"/>
                  </a:lnTo>
                  <a:lnTo>
                    <a:pt x="348" y="91"/>
                  </a:lnTo>
                  <a:lnTo>
                    <a:pt x="348" y="90"/>
                  </a:lnTo>
                  <a:lnTo>
                    <a:pt x="347" y="91"/>
                  </a:lnTo>
                  <a:lnTo>
                    <a:pt x="347" y="90"/>
                  </a:lnTo>
                  <a:lnTo>
                    <a:pt x="346" y="89"/>
                  </a:lnTo>
                  <a:lnTo>
                    <a:pt x="346" y="90"/>
                  </a:lnTo>
                  <a:lnTo>
                    <a:pt x="346" y="89"/>
                  </a:lnTo>
                  <a:lnTo>
                    <a:pt x="345" y="90"/>
                  </a:lnTo>
                  <a:lnTo>
                    <a:pt x="345" y="89"/>
                  </a:lnTo>
                  <a:lnTo>
                    <a:pt x="344" y="90"/>
                  </a:lnTo>
                  <a:lnTo>
                    <a:pt x="344" y="89"/>
                  </a:lnTo>
                  <a:lnTo>
                    <a:pt x="344" y="90"/>
                  </a:lnTo>
                  <a:lnTo>
                    <a:pt x="342" y="89"/>
                  </a:lnTo>
                  <a:lnTo>
                    <a:pt x="341" y="88"/>
                  </a:lnTo>
                  <a:lnTo>
                    <a:pt x="341" y="89"/>
                  </a:lnTo>
                  <a:lnTo>
                    <a:pt x="341" y="86"/>
                  </a:lnTo>
                  <a:lnTo>
                    <a:pt x="339" y="89"/>
                  </a:lnTo>
                  <a:lnTo>
                    <a:pt x="329" y="86"/>
                  </a:lnTo>
                  <a:lnTo>
                    <a:pt x="329" y="85"/>
                  </a:lnTo>
                  <a:lnTo>
                    <a:pt x="333" y="85"/>
                  </a:lnTo>
                  <a:lnTo>
                    <a:pt x="335" y="85"/>
                  </a:lnTo>
                  <a:lnTo>
                    <a:pt x="332" y="84"/>
                  </a:lnTo>
                  <a:lnTo>
                    <a:pt x="332" y="83"/>
                  </a:lnTo>
                  <a:lnTo>
                    <a:pt x="332" y="84"/>
                  </a:lnTo>
                  <a:lnTo>
                    <a:pt x="330" y="83"/>
                  </a:lnTo>
                  <a:lnTo>
                    <a:pt x="330" y="84"/>
                  </a:lnTo>
                  <a:lnTo>
                    <a:pt x="329" y="84"/>
                  </a:lnTo>
                  <a:lnTo>
                    <a:pt x="329" y="83"/>
                  </a:lnTo>
                  <a:lnTo>
                    <a:pt x="324" y="83"/>
                  </a:lnTo>
                  <a:lnTo>
                    <a:pt x="322" y="83"/>
                  </a:lnTo>
                  <a:lnTo>
                    <a:pt x="312" y="82"/>
                  </a:lnTo>
                  <a:lnTo>
                    <a:pt x="306" y="83"/>
                  </a:lnTo>
                  <a:lnTo>
                    <a:pt x="303" y="85"/>
                  </a:lnTo>
                  <a:lnTo>
                    <a:pt x="299" y="85"/>
                  </a:lnTo>
                  <a:lnTo>
                    <a:pt x="292" y="94"/>
                  </a:lnTo>
                  <a:lnTo>
                    <a:pt x="288" y="95"/>
                  </a:lnTo>
                  <a:lnTo>
                    <a:pt x="280" y="98"/>
                  </a:lnTo>
                  <a:lnTo>
                    <a:pt x="267" y="104"/>
                  </a:lnTo>
                  <a:lnTo>
                    <a:pt x="264" y="108"/>
                  </a:lnTo>
                  <a:lnTo>
                    <a:pt x="255" y="114"/>
                  </a:lnTo>
                  <a:lnTo>
                    <a:pt x="251" y="115"/>
                  </a:lnTo>
                  <a:lnTo>
                    <a:pt x="248" y="116"/>
                  </a:lnTo>
                  <a:lnTo>
                    <a:pt x="245" y="120"/>
                  </a:lnTo>
                  <a:lnTo>
                    <a:pt x="246" y="120"/>
                  </a:lnTo>
                  <a:lnTo>
                    <a:pt x="234" y="130"/>
                  </a:lnTo>
                  <a:lnTo>
                    <a:pt x="236" y="136"/>
                  </a:lnTo>
                  <a:lnTo>
                    <a:pt x="237" y="138"/>
                  </a:lnTo>
                  <a:lnTo>
                    <a:pt x="233" y="145"/>
                  </a:lnTo>
                  <a:lnTo>
                    <a:pt x="232" y="145"/>
                  </a:lnTo>
                  <a:lnTo>
                    <a:pt x="227" y="151"/>
                  </a:lnTo>
                  <a:lnTo>
                    <a:pt x="230" y="157"/>
                  </a:lnTo>
                  <a:lnTo>
                    <a:pt x="227" y="161"/>
                  </a:lnTo>
                  <a:lnTo>
                    <a:pt x="224" y="163"/>
                  </a:lnTo>
                  <a:lnTo>
                    <a:pt x="204" y="170"/>
                  </a:lnTo>
                  <a:lnTo>
                    <a:pt x="200" y="172"/>
                  </a:lnTo>
                  <a:lnTo>
                    <a:pt x="191" y="178"/>
                  </a:lnTo>
                  <a:lnTo>
                    <a:pt x="186" y="185"/>
                  </a:lnTo>
                  <a:lnTo>
                    <a:pt x="184" y="190"/>
                  </a:lnTo>
                  <a:lnTo>
                    <a:pt x="180" y="199"/>
                  </a:lnTo>
                  <a:lnTo>
                    <a:pt x="182" y="208"/>
                  </a:lnTo>
                  <a:lnTo>
                    <a:pt x="177" y="212"/>
                  </a:lnTo>
                  <a:lnTo>
                    <a:pt x="172" y="218"/>
                  </a:lnTo>
                  <a:lnTo>
                    <a:pt x="165" y="227"/>
                  </a:lnTo>
                  <a:lnTo>
                    <a:pt x="166" y="235"/>
                  </a:lnTo>
                  <a:lnTo>
                    <a:pt x="167" y="236"/>
                  </a:lnTo>
                  <a:lnTo>
                    <a:pt x="165" y="239"/>
                  </a:lnTo>
                  <a:lnTo>
                    <a:pt x="159" y="243"/>
                  </a:lnTo>
                  <a:lnTo>
                    <a:pt x="158" y="246"/>
                  </a:lnTo>
                  <a:lnTo>
                    <a:pt x="152" y="249"/>
                  </a:lnTo>
                  <a:lnTo>
                    <a:pt x="148" y="251"/>
                  </a:lnTo>
                  <a:lnTo>
                    <a:pt x="142" y="259"/>
                  </a:lnTo>
                  <a:lnTo>
                    <a:pt x="137" y="261"/>
                  </a:lnTo>
                  <a:lnTo>
                    <a:pt x="129" y="265"/>
                  </a:lnTo>
                  <a:lnTo>
                    <a:pt x="117" y="270"/>
                  </a:lnTo>
                  <a:lnTo>
                    <a:pt x="116" y="272"/>
                  </a:lnTo>
                  <a:lnTo>
                    <a:pt x="112" y="273"/>
                  </a:lnTo>
                  <a:lnTo>
                    <a:pt x="104" y="276"/>
                  </a:lnTo>
                  <a:lnTo>
                    <a:pt x="96" y="277"/>
                  </a:lnTo>
                  <a:lnTo>
                    <a:pt x="92" y="278"/>
                  </a:lnTo>
                  <a:lnTo>
                    <a:pt x="87" y="279"/>
                  </a:lnTo>
                  <a:lnTo>
                    <a:pt x="84" y="283"/>
                  </a:lnTo>
                  <a:lnTo>
                    <a:pt x="77" y="282"/>
                  </a:lnTo>
                  <a:lnTo>
                    <a:pt x="59" y="290"/>
                  </a:lnTo>
                  <a:lnTo>
                    <a:pt x="51" y="290"/>
                  </a:lnTo>
                  <a:lnTo>
                    <a:pt x="45" y="296"/>
                  </a:lnTo>
                  <a:lnTo>
                    <a:pt x="38" y="295"/>
                  </a:lnTo>
                  <a:lnTo>
                    <a:pt x="35" y="295"/>
                  </a:lnTo>
                  <a:lnTo>
                    <a:pt x="34" y="295"/>
                  </a:lnTo>
                  <a:lnTo>
                    <a:pt x="22" y="293"/>
                  </a:lnTo>
                  <a:lnTo>
                    <a:pt x="16" y="295"/>
                  </a:lnTo>
                  <a:lnTo>
                    <a:pt x="11" y="295"/>
                  </a:lnTo>
                  <a:lnTo>
                    <a:pt x="2" y="275"/>
                  </a:lnTo>
                  <a:lnTo>
                    <a:pt x="0" y="271"/>
                  </a:lnTo>
                  <a:lnTo>
                    <a:pt x="6" y="260"/>
                  </a:lnTo>
                  <a:lnTo>
                    <a:pt x="15" y="259"/>
                  </a:lnTo>
                  <a:lnTo>
                    <a:pt x="17" y="257"/>
                  </a:lnTo>
                  <a:lnTo>
                    <a:pt x="18" y="249"/>
                  </a:lnTo>
                  <a:lnTo>
                    <a:pt x="18" y="242"/>
                  </a:lnTo>
                  <a:lnTo>
                    <a:pt x="21" y="240"/>
                  </a:lnTo>
                  <a:lnTo>
                    <a:pt x="27" y="238"/>
                  </a:lnTo>
                  <a:lnTo>
                    <a:pt x="36" y="233"/>
                  </a:lnTo>
                  <a:lnTo>
                    <a:pt x="40" y="229"/>
                  </a:lnTo>
                  <a:lnTo>
                    <a:pt x="44" y="224"/>
                  </a:lnTo>
                  <a:lnTo>
                    <a:pt x="42" y="214"/>
                  </a:lnTo>
                  <a:lnTo>
                    <a:pt x="52" y="209"/>
                  </a:lnTo>
                  <a:lnTo>
                    <a:pt x="54" y="203"/>
                  </a:lnTo>
                  <a:lnTo>
                    <a:pt x="58" y="202"/>
                  </a:lnTo>
                  <a:lnTo>
                    <a:pt x="63" y="198"/>
                  </a:lnTo>
                  <a:lnTo>
                    <a:pt x="65" y="196"/>
                  </a:lnTo>
                  <a:lnTo>
                    <a:pt x="59" y="196"/>
                  </a:lnTo>
                  <a:lnTo>
                    <a:pt x="54" y="188"/>
                  </a:lnTo>
                  <a:lnTo>
                    <a:pt x="57" y="182"/>
                  </a:lnTo>
                  <a:lnTo>
                    <a:pt x="63" y="179"/>
                  </a:lnTo>
                  <a:lnTo>
                    <a:pt x="69" y="176"/>
                  </a:lnTo>
                  <a:lnTo>
                    <a:pt x="86" y="184"/>
                  </a:lnTo>
                  <a:lnTo>
                    <a:pt x="87" y="184"/>
                  </a:lnTo>
                  <a:lnTo>
                    <a:pt x="96" y="186"/>
                  </a:lnTo>
                  <a:lnTo>
                    <a:pt x="96" y="188"/>
                  </a:lnTo>
                  <a:lnTo>
                    <a:pt x="106" y="187"/>
                  </a:lnTo>
                  <a:lnTo>
                    <a:pt x="108" y="190"/>
                  </a:lnTo>
                  <a:lnTo>
                    <a:pt x="111" y="190"/>
                  </a:lnTo>
                  <a:lnTo>
                    <a:pt x="116" y="187"/>
                  </a:lnTo>
                  <a:lnTo>
                    <a:pt x="118" y="186"/>
                  </a:lnTo>
                  <a:lnTo>
                    <a:pt x="128" y="188"/>
                  </a:lnTo>
                  <a:lnTo>
                    <a:pt x="129" y="18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365722" y="1226716"/>
              <a:ext cx="1012825" cy="1260475"/>
            </a:xfrm>
            <a:custGeom>
              <a:avLst/>
              <a:gdLst>
                <a:gd name="T0" fmla="*/ 2147483647 w 638"/>
                <a:gd name="T1" fmla="*/ 2147483647 h 794"/>
                <a:gd name="T2" fmla="*/ 2147483647 w 638"/>
                <a:gd name="T3" fmla="*/ 2147483647 h 794"/>
                <a:gd name="T4" fmla="*/ 2147483647 w 638"/>
                <a:gd name="T5" fmla="*/ 2147483647 h 794"/>
                <a:gd name="T6" fmla="*/ 2147483647 w 638"/>
                <a:gd name="T7" fmla="*/ 2147483647 h 794"/>
                <a:gd name="T8" fmla="*/ 2147483647 w 638"/>
                <a:gd name="T9" fmla="*/ 2147483647 h 794"/>
                <a:gd name="T10" fmla="*/ 2147483647 w 638"/>
                <a:gd name="T11" fmla="*/ 2147483647 h 794"/>
                <a:gd name="T12" fmla="*/ 2147483647 w 638"/>
                <a:gd name="T13" fmla="*/ 2147483647 h 794"/>
                <a:gd name="T14" fmla="*/ 2147483647 w 638"/>
                <a:gd name="T15" fmla="*/ 2147483647 h 794"/>
                <a:gd name="T16" fmla="*/ 2147483647 w 638"/>
                <a:gd name="T17" fmla="*/ 2147483647 h 794"/>
                <a:gd name="T18" fmla="*/ 2147483647 w 638"/>
                <a:gd name="T19" fmla="*/ 2147483647 h 794"/>
                <a:gd name="T20" fmla="*/ 2147483647 w 638"/>
                <a:gd name="T21" fmla="*/ 2147483647 h 794"/>
                <a:gd name="T22" fmla="*/ 2147483647 w 638"/>
                <a:gd name="T23" fmla="*/ 2147483647 h 794"/>
                <a:gd name="T24" fmla="*/ 2147483647 w 638"/>
                <a:gd name="T25" fmla="*/ 2147483647 h 794"/>
                <a:gd name="T26" fmla="*/ 2147483647 w 638"/>
                <a:gd name="T27" fmla="*/ 2147483647 h 794"/>
                <a:gd name="T28" fmla="*/ 2147483647 w 638"/>
                <a:gd name="T29" fmla="*/ 2147483647 h 794"/>
                <a:gd name="T30" fmla="*/ 2147483647 w 638"/>
                <a:gd name="T31" fmla="*/ 2147483647 h 794"/>
                <a:gd name="T32" fmla="*/ 2147483647 w 638"/>
                <a:gd name="T33" fmla="*/ 2147483647 h 794"/>
                <a:gd name="T34" fmla="*/ 2147483647 w 638"/>
                <a:gd name="T35" fmla="*/ 2147483647 h 794"/>
                <a:gd name="T36" fmla="*/ 2147483647 w 638"/>
                <a:gd name="T37" fmla="*/ 2147483647 h 794"/>
                <a:gd name="T38" fmla="*/ 2147483647 w 638"/>
                <a:gd name="T39" fmla="*/ 2147483647 h 794"/>
                <a:gd name="T40" fmla="*/ 2147483647 w 638"/>
                <a:gd name="T41" fmla="*/ 2147483647 h 794"/>
                <a:gd name="T42" fmla="*/ 2147483647 w 638"/>
                <a:gd name="T43" fmla="*/ 2147483647 h 794"/>
                <a:gd name="T44" fmla="*/ 2147483647 w 638"/>
                <a:gd name="T45" fmla="*/ 2147483647 h 794"/>
                <a:gd name="T46" fmla="*/ 2147483647 w 638"/>
                <a:gd name="T47" fmla="*/ 2147483647 h 794"/>
                <a:gd name="T48" fmla="*/ 2147483647 w 638"/>
                <a:gd name="T49" fmla="*/ 2147483647 h 794"/>
                <a:gd name="T50" fmla="*/ 2147483647 w 638"/>
                <a:gd name="T51" fmla="*/ 2147483647 h 794"/>
                <a:gd name="T52" fmla="*/ 2147483647 w 638"/>
                <a:gd name="T53" fmla="*/ 2147483647 h 794"/>
                <a:gd name="T54" fmla="*/ 2147483647 w 638"/>
                <a:gd name="T55" fmla="*/ 2147483647 h 794"/>
                <a:gd name="T56" fmla="*/ 2147483647 w 638"/>
                <a:gd name="T57" fmla="*/ 2147483647 h 794"/>
                <a:gd name="T58" fmla="*/ 2147483647 w 638"/>
                <a:gd name="T59" fmla="*/ 2147483647 h 794"/>
                <a:gd name="T60" fmla="*/ 2147483647 w 638"/>
                <a:gd name="T61" fmla="*/ 2147483647 h 794"/>
                <a:gd name="T62" fmla="*/ 2147483647 w 638"/>
                <a:gd name="T63" fmla="*/ 2147483647 h 794"/>
                <a:gd name="T64" fmla="*/ 2147483647 w 638"/>
                <a:gd name="T65" fmla="*/ 2147483647 h 794"/>
                <a:gd name="T66" fmla="*/ 2147483647 w 638"/>
                <a:gd name="T67" fmla="*/ 2147483647 h 794"/>
                <a:gd name="T68" fmla="*/ 2147483647 w 638"/>
                <a:gd name="T69" fmla="*/ 2147483647 h 794"/>
                <a:gd name="T70" fmla="*/ 2147483647 w 638"/>
                <a:gd name="T71" fmla="*/ 2147483647 h 794"/>
                <a:gd name="T72" fmla="*/ 2147483647 w 638"/>
                <a:gd name="T73" fmla="*/ 2147483647 h 794"/>
                <a:gd name="T74" fmla="*/ 2147483647 w 638"/>
                <a:gd name="T75" fmla="*/ 2147483647 h 794"/>
                <a:gd name="T76" fmla="*/ 2147483647 w 638"/>
                <a:gd name="T77" fmla="*/ 2147483647 h 794"/>
                <a:gd name="T78" fmla="*/ 2147483647 w 638"/>
                <a:gd name="T79" fmla="*/ 2147483647 h 794"/>
                <a:gd name="T80" fmla="*/ 2147483647 w 638"/>
                <a:gd name="T81" fmla="*/ 2147483647 h 794"/>
                <a:gd name="T82" fmla="*/ 2147483647 w 638"/>
                <a:gd name="T83" fmla="*/ 2147483647 h 794"/>
                <a:gd name="T84" fmla="*/ 2147483647 w 638"/>
                <a:gd name="T85" fmla="*/ 2147483647 h 794"/>
                <a:gd name="T86" fmla="*/ 2147483647 w 638"/>
                <a:gd name="T87" fmla="*/ 2147483647 h 794"/>
                <a:gd name="T88" fmla="*/ 2147483647 w 638"/>
                <a:gd name="T89" fmla="*/ 2147483647 h 794"/>
                <a:gd name="T90" fmla="*/ 2147483647 w 638"/>
                <a:gd name="T91" fmla="*/ 2147483647 h 794"/>
                <a:gd name="T92" fmla="*/ 2147483647 w 638"/>
                <a:gd name="T93" fmla="*/ 2147483647 h 794"/>
                <a:gd name="T94" fmla="*/ 2147483647 w 638"/>
                <a:gd name="T95" fmla="*/ 2147483647 h 794"/>
                <a:gd name="T96" fmla="*/ 2147483647 w 638"/>
                <a:gd name="T97" fmla="*/ 2147483647 h 794"/>
                <a:gd name="T98" fmla="*/ 2147483647 w 638"/>
                <a:gd name="T99" fmla="*/ 2147483647 h 794"/>
                <a:gd name="T100" fmla="*/ 2147483647 w 638"/>
                <a:gd name="T101" fmla="*/ 2147483647 h 794"/>
                <a:gd name="T102" fmla="*/ 2147483647 w 638"/>
                <a:gd name="T103" fmla="*/ 2147483647 h 794"/>
                <a:gd name="T104" fmla="*/ 2147483647 w 638"/>
                <a:gd name="T105" fmla="*/ 2147483647 h 794"/>
                <a:gd name="T106" fmla="*/ 2147483647 w 638"/>
                <a:gd name="T107" fmla="*/ 2147483647 h 794"/>
                <a:gd name="T108" fmla="*/ 2147483647 w 638"/>
                <a:gd name="T109" fmla="*/ 2147483647 h 794"/>
                <a:gd name="T110" fmla="*/ 2147483647 w 638"/>
                <a:gd name="T111" fmla="*/ 2147483647 h 794"/>
                <a:gd name="T112" fmla="*/ 2147483647 w 638"/>
                <a:gd name="T113" fmla="*/ 2147483647 h 7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38" h="794">
                  <a:moveTo>
                    <a:pt x="403" y="643"/>
                  </a:moveTo>
                  <a:lnTo>
                    <a:pt x="406" y="647"/>
                  </a:lnTo>
                  <a:lnTo>
                    <a:pt x="415" y="650"/>
                  </a:lnTo>
                  <a:lnTo>
                    <a:pt x="416" y="650"/>
                  </a:lnTo>
                  <a:lnTo>
                    <a:pt x="417" y="653"/>
                  </a:lnTo>
                  <a:lnTo>
                    <a:pt x="422" y="653"/>
                  </a:lnTo>
                  <a:lnTo>
                    <a:pt x="426" y="656"/>
                  </a:lnTo>
                  <a:lnTo>
                    <a:pt x="428" y="659"/>
                  </a:lnTo>
                  <a:lnTo>
                    <a:pt x="429" y="659"/>
                  </a:lnTo>
                  <a:lnTo>
                    <a:pt x="432" y="658"/>
                  </a:lnTo>
                  <a:lnTo>
                    <a:pt x="435" y="657"/>
                  </a:lnTo>
                  <a:lnTo>
                    <a:pt x="436" y="652"/>
                  </a:lnTo>
                  <a:lnTo>
                    <a:pt x="439" y="646"/>
                  </a:lnTo>
                  <a:lnTo>
                    <a:pt x="442" y="645"/>
                  </a:lnTo>
                  <a:lnTo>
                    <a:pt x="446" y="649"/>
                  </a:lnTo>
                  <a:lnTo>
                    <a:pt x="448" y="649"/>
                  </a:lnTo>
                  <a:lnTo>
                    <a:pt x="450" y="650"/>
                  </a:lnTo>
                  <a:lnTo>
                    <a:pt x="454" y="641"/>
                  </a:lnTo>
                  <a:lnTo>
                    <a:pt x="457" y="645"/>
                  </a:lnTo>
                  <a:lnTo>
                    <a:pt x="472" y="646"/>
                  </a:lnTo>
                  <a:lnTo>
                    <a:pt x="477" y="647"/>
                  </a:lnTo>
                  <a:lnTo>
                    <a:pt x="481" y="647"/>
                  </a:lnTo>
                  <a:lnTo>
                    <a:pt x="480" y="643"/>
                  </a:lnTo>
                  <a:lnTo>
                    <a:pt x="484" y="639"/>
                  </a:lnTo>
                  <a:lnTo>
                    <a:pt x="488" y="637"/>
                  </a:lnTo>
                  <a:lnTo>
                    <a:pt x="488" y="632"/>
                  </a:lnTo>
                  <a:lnTo>
                    <a:pt x="487" y="628"/>
                  </a:lnTo>
                  <a:lnTo>
                    <a:pt x="489" y="626"/>
                  </a:lnTo>
                  <a:lnTo>
                    <a:pt x="489" y="625"/>
                  </a:lnTo>
                  <a:lnTo>
                    <a:pt x="492" y="622"/>
                  </a:lnTo>
                  <a:lnTo>
                    <a:pt x="493" y="620"/>
                  </a:lnTo>
                  <a:lnTo>
                    <a:pt x="494" y="621"/>
                  </a:lnTo>
                  <a:lnTo>
                    <a:pt x="502" y="622"/>
                  </a:lnTo>
                  <a:lnTo>
                    <a:pt x="508" y="623"/>
                  </a:lnTo>
                  <a:lnTo>
                    <a:pt x="510" y="622"/>
                  </a:lnTo>
                  <a:lnTo>
                    <a:pt x="518" y="625"/>
                  </a:lnTo>
                  <a:lnTo>
                    <a:pt x="519" y="626"/>
                  </a:lnTo>
                  <a:lnTo>
                    <a:pt x="520" y="632"/>
                  </a:lnTo>
                  <a:lnTo>
                    <a:pt x="524" y="634"/>
                  </a:lnTo>
                  <a:lnTo>
                    <a:pt x="524" y="640"/>
                  </a:lnTo>
                  <a:lnTo>
                    <a:pt x="523" y="640"/>
                  </a:lnTo>
                  <a:lnTo>
                    <a:pt x="528" y="640"/>
                  </a:lnTo>
                  <a:lnTo>
                    <a:pt x="529" y="650"/>
                  </a:lnTo>
                  <a:lnTo>
                    <a:pt x="529" y="651"/>
                  </a:lnTo>
                  <a:lnTo>
                    <a:pt x="534" y="650"/>
                  </a:lnTo>
                  <a:lnTo>
                    <a:pt x="536" y="647"/>
                  </a:lnTo>
                  <a:lnTo>
                    <a:pt x="536" y="639"/>
                  </a:lnTo>
                  <a:lnTo>
                    <a:pt x="542" y="635"/>
                  </a:lnTo>
                  <a:lnTo>
                    <a:pt x="542" y="628"/>
                  </a:lnTo>
                  <a:lnTo>
                    <a:pt x="552" y="628"/>
                  </a:lnTo>
                  <a:lnTo>
                    <a:pt x="558" y="633"/>
                  </a:lnTo>
                  <a:lnTo>
                    <a:pt x="558" y="632"/>
                  </a:lnTo>
                  <a:lnTo>
                    <a:pt x="564" y="631"/>
                  </a:lnTo>
                  <a:lnTo>
                    <a:pt x="566" y="627"/>
                  </a:lnTo>
                  <a:lnTo>
                    <a:pt x="565" y="625"/>
                  </a:lnTo>
                  <a:lnTo>
                    <a:pt x="561" y="610"/>
                  </a:lnTo>
                  <a:lnTo>
                    <a:pt x="559" y="608"/>
                  </a:lnTo>
                  <a:lnTo>
                    <a:pt x="556" y="603"/>
                  </a:lnTo>
                  <a:lnTo>
                    <a:pt x="558" y="602"/>
                  </a:lnTo>
                  <a:lnTo>
                    <a:pt x="565" y="598"/>
                  </a:lnTo>
                  <a:lnTo>
                    <a:pt x="567" y="591"/>
                  </a:lnTo>
                  <a:lnTo>
                    <a:pt x="577" y="592"/>
                  </a:lnTo>
                  <a:lnTo>
                    <a:pt x="579" y="595"/>
                  </a:lnTo>
                  <a:lnTo>
                    <a:pt x="582" y="595"/>
                  </a:lnTo>
                  <a:lnTo>
                    <a:pt x="587" y="593"/>
                  </a:lnTo>
                  <a:lnTo>
                    <a:pt x="593" y="601"/>
                  </a:lnTo>
                  <a:lnTo>
                    <a:pt x="592" y="602"/>
                  </a:lnTo>
                  <a:lnTo>
                    <a:pt x="596" y="608"/>
                  </a:lnTo>
                  <a:lnTo>
                    <a:pt x="597" y="611"/>
                  </a:lnTo>
                  <a:lnTo>
                    <a:pt x="604" y="608"/>
                  </a:lnTo>
                  <a:lnTo>
                    <a:pt x="610" y="613"/>
                  </a:lnTo>
                  <a:lnTo>
                    <a:pt x="613" y="622"/>
                  </a:lnTo>
                  <a:lnTo>
                    <a:pt x="622" y="625"/>
                  </a:lnTo>
                  <a:lnTo>
                    <a:pt x="634" y="619"/>
                  </a:lnTo>
                  <a:lnTo>
                    <a:pt x="635" y="617"/>
                  </a:lnTo>
                  <a:lnTo>
                    <a:pt x="635" y="611"/>
                  </a:lnTo>
                  <a:lnTo>
                    <a:pt x="634" y="599"/>
                  </a:lnTo>
                  <a:lnTo>
                    <a:pt x="637" y="593"/>
                  </a:lnTo>
                  <a:lnTo>
                    <a:pt x="635" y="586"/>
                  </a:lnTo>
                  <a:lnTo>
                    <a:pt x="637" y="586"/>
                  </a:lnTo>
                  <a:lnTo>
                    <a:pt x="637" y="578"/>
                  </a:lnTo>
                  <a:lnTo>
                    <a:pt x="638" y="565"/>
                  </a:lnTo>
                  <a:lnTo>
                    <a:pt x="629" y="560"/>
                  </a:lnTo>
                  <a:lnTo>
                    <a:pt x="628" y="553"/>
                  </a:lnTo>
                  <a:lnTo>
                    <a:pt x="626" y="550"/>
                  </a:lnTo>
                  <a:lnTo>
                    <a:pt x="623" y="545"/>
                  </a:lnTo>
                  <a:lnTo>
                    <a:pt x="613" y="548"/>
                  </a:lnTo>
                  <a:lnTo>
                    <a:pt x="609" y="544"/>
                  </a:lnTo>
                  <a:lnTo>
                    <a:pt x="607" y="544"/>
                  </a:lnTo>
                  <a:lnTo>
                    <a:pt x="603" y="544"/>
                  </a:lnTo>
                  <a:lnTo>
                    <a:pt x="601" y="539"/>
                  </a:lnTo>
                  <a:lnTo>
                    <a:pt x="597" y="533"/>
                  </a:lnTo>
                  <a:lnTo>
                    <a:pt x="603" y="529"/>
                  </a:lnTo>
                  <a:lnTo>
                    <a:pt x="599" y="523"/>
                  </a:lnTo>
                  <a:lnTo>
                    <a:pt x="597" y="521"/>
                  </a:lnTo>
                  <a:lnTo>
                    <a:pt x="592" y="520"/>
                  </a:lnTo>
                  <a:lnTo>
                    <a:pt x="591" y="518"/>
                  </a:lnTo>
                  <a:lnTo>
                    <a:pt x="590" y="517"/>
                  </a:lnTo>
                  <a:lnTo>
                    <a:pt x="585" y="511"/>
                  </a:lnTo>
                  <a:lnTo>
                    <a:pt x="584" y="507"/>
                  </a:lnTo>
                  <a:lnTo>
                    <a:pt x="578" y="502"/>
                  </a:lnTo>
                  <a:lnTo>
                    <a:pt x="579" y="499"/>
                  </a:lnTo>
                  <a:lnTo>
                    <a:pt x="580" y="497"/>
                  </a:lnTo>
                  <a:lnTo>
                    <a:pt x="580" y="494"/>
                  </a:lnTo>
                  <a:lnTo>
                    <a:pt x="576" y="488"/>
                  </a:lnTo>
                  <a:lnTo>
                    <a:pt x="571" y="488"/>
                  </a:lnTo>
                  <a:lnTo>
                    <a:pt x="566" y="489"/>
                  </a:lnTo>
                  <a:lnTo>
                    <a:pt x="565" y="488"/>
                  </a:lnTo>
                  <a:lnTo>
                    <a:pt x="561" y="478"/>
                  </a:lnTo>
                  <a:lnTo>
                    <a:pt x="561" y="471"/>
                  </a:lnTo>
                  <a:lnTo>
                    <a:pt x="560" y="470"/>
                  </a:lnTo>
                  <a:lnTo>
                    <a:pt x="561" y="469"/>
                  </a:lnTo>
                  <a:lnTo>
                    <a:pt x="559" y="466"/>
                  </a:lnTo>
                  <a:lnTo>
                    <a:pt x="558" y="467"/>
                  </a:lnTo>
                  <a:lnTo>
                    <a:pt x="558" y="464"/>
                  </a:lnTo>
                  <a:lnTo>
                    <a:pt x="553" y="466"/>
                  </a:lnTo>
                  <a:lnTo>
                    <a:pt x="553" y="469"/>
                  </a:lnTo>
                  <a:lnTo>
                    <a:pt x="550" y="466"/>
                  </a:lnTo>
                  <a:lnTo>
                    <a:pt x="546" y="467"/>
                  </a:lnTo>
                  <a:lnTo>
                    <a:pt x="542" y="470"/>
                  </a:lnTo>
                  <a:lnTo>
                    <a:pt x="541" y="469"/>
                  </a:lnTo>
                  <a:lnTo>
                    <a:pt x="541" y="472"/>
                  </a:lnTo>
                  <a:lnTo>
                    <a:pt x="538" y="472"/>
                  </a:lnTo>
                  <a:lnTo>
                    <a:pt x="540" y="473"/>
                  </a:lnTo>
                  <a:lnTo>
                    <a:pt x="535" y="472"/>
                  </a:lnTo>
                  <a:lnTo>
                    <a:pt x="536" y="475"/>
                  </a:lnTo>
                  <a:lnTo>
                    <a:pt x="536" y="476"/>
                  </a:lnTo>
                  <a:lnTo>
                    <a:pt x="531" y="476"/>
                  </a:lnTo>
                  <a:lnTo>
                    <a:pt x="531" y="479"/>
                  </a:lnTo>
                  <a:lnTo>
                    <a:pt x="528" y="481"/>
                  </a:lnTo>
                  <a:lnTo>
                    <a:pt x="524" y="481"/>
                  </a:lnTo>
                  <a:lnTo>
                    <a:pt x="524" y="477"/>
                  </a:lnTo>
                  <a:lnTo>
                    <a:pt x="519" y="476"/>
                  </a:lnTo>
                  <a:lnTo>
                    <a:pt x="513" y="471"/>
                  </a:lnTo>
                  <a:lnTo>
                    <a:pt x="512" y="475"/>
                  </a:lnTo>
                  <a:lnTo>
                    <a:pt x="510" y="476"/>
                  </a:lnTo>
                  <a:lnTo>
                    <a:pt x="500" y="472"/>
                  </a:lnTo>
                  <a:lnTo>
                    <a:pt x="498" y="469"/>
                  </a:lnTo>
                  <a:lnTo>
                    <a:pt x="498" y="464"/>
                  </a:lnTo>
                  <a:lnTo>
                    <a:pt x="498" y="463"/>
                  </a:lnTo>
                  <a:lnTo>
                    <a:pt x="496" y="460"/>
                  </a:lnTo>
                  <a:lnTo>
                    <a:pt x="498" y="459"/>
                  </a:lnTo>
                  <a:lnTo>
                    <a:pt x="495" y="455"/>
                  </a:lnTo>
                  <a:lnTo>
                    <a:pt x="492" y="453"/>
                  </a:lnTo>
                  <a:lnTo>
                    <a:pt x="493" y="452"/>
                  </a:lnTo>
                  <a:lnTo>
                    <a:pt x="490" y="449"/>
                  </a:lnTo>
                  <a:lnTo>
                    <a:pt x="489" y="448"/>
                  </a:lnTo>
                  <a:lnTo>
                    <a:pt x="490" y="442"/>
                  </a:lnTo>
                  <a:lnTo>
                    <a:pt x="484" y="440"/>
                  </a:lnTo>
                  <a:lnTo>
                    <a:pt x="483" y="435"/>
                  </a:lnTo>
                  <a:lnTo>
                    <a:pt x="475" y="431"/>
                  </a:lnTo>
                  <a:lnTo>
                    <a:pt x="476" y="429"/>
                  </a:lnTo>
                  <a:lnTo>
                    <a:pt x="474" y="428"/>
                  </a:lnTo>
                  <a:lnTo>
                    <a:pt x="474" y="422"/>
                  </a:lnTo>
                  <a:lnTo>
                    <a:pt x="482" y="416"/>
                  </a:lnTo>
                  <a:lnTo>
                    <a:pt x="476" y="416"/>
                  </a:lnTo>
                  <a:lnTo>
                    <a:pt x="475" y="418"/>
                  </a:lnTo>
                  <a:lnTo>
                    <a:pt x="469" y="419"/>
                  </a:lnTo>
                  <a:lnTo>
                    <a:pt x="468" y="418"/>
                  </a:lnTo>
                  <a:lnTo>
                    <a:pt x="469" y="416"/>
                  </a:lnTo>
                  <a:lnTo>
                    <a:pt x="474" y="416"/>
                  </a:lnTo>
                  <a:lnTo>
                    <a:pt x="468" y="409"/>
                  </a:lnTo>
                  <a:lnTo>
                    <a:pt x="472" y="407"/>
                  </a:lnTo>
                  <a:lnTo>
                    <a:pt x="470" y="405"/>
                  </a:lnTo>
                  <a:lnTo>
                    <a:pt x="469" y="404"/>
                  </a:lnTo>
                  <a:lnTo>
                    <a:pt x="475" y="403"/>
                  </a:lnTo>
                  <a:lnTo>
                    <a:pt x="469" y="403"/>
                  </a:lnTo>
                  <a:lnTo>
                    <a:pt x="468" y="399"/>
                  </a:lnTo>
                  <a:lnTo>
                    <a:pt x="471" y="401"/>
                  </a:lnTo>
                  <a:lnTo>
                    <a:pt x="472" y="400"/>
                  </a:lnTo>
                  <a:lnTo>
                    <a:pt x="471" y="397"/>
                  </a:lnTo>
                  <a:lnTo>
                    <a:pt x="471" y="391"/>
                  </a:lnTo>
                  <a:lnTo>
                    <a:pt x="465" y="392"/>
                  </a:lnTo>
                  <a:lnTo>
                    <a:pt x="468" y="388"/>
                  </a:lnTo>
                  <a:lnTo>
                    <a:pt x="462" y="386"/>
                  </a:lnTo>
                  <a:lnTo>
                    <a:pt x="465" y="380"/>
                  </a:lnTo>
                  <a:lnTo>
                    <a:pt x="471" y="379"/>
                  </a:lnTo>
                  <a:lnTo>
                    <a:pt x="469" y="370"/>
                  </a:lnTo>
                  <a:lnTo>
                    <a:pt x="475" y="365"/>
                  </a:lnTo>
                  <a:lnTo>
                    <a:pt x="476" y="364"/>
                  </a:lnTo>
                  <a:lnTo>
                    <a:pt x="478" y="368"/>
                  </a:lnTo>
                  <a:lnTo>
                    <a:pt x="484" y="368"/>
                  </a:lnTo>
                  <a:lnTo>
                    <a:pt x="490" y="367"/>
                  </a:lnTo>
                  <a:lnTo>
                    <a:pt x="493" y="365"/>
                  </a:lnTo>
                  <a:lnTo>
                    <a:pt x="495" y="369"/>
                  </a:lnTo>
                  <a:lnTo>
                    <a:pt x="495" y="371"/>
                  </a:lnTo>
                  <a:lnTo>
                    <a:pt x="501" y="376"/>
                  </a:lnTo>
                  <a:lnTo>
                    <a:pt x="501" y="379"/>
                  </a:lnTo>
                  <a:lnTo>
                    <a:pt x="501" y="382"/>
                  </a:lnTo>
                  <a:lnTo>
                    <a:pt x="502" y="386"/>
                  </a:lnTo>
                  <a:lnTo>
                    <a:pt x="510" y="387"/>
                  </a:lnTo>
                  <a:lnTo>
                    <a:pt x="513" y="383"/>
                  </a:lnTo>
                  <a:lnTo>
                    <a:pt x="513" y="385"/>
                  </a:lnTo>
                  <a:lnTo>
                    <a:pt x="514" y="383"/>
                  </a:lnTo>
                  <a:lnTo>
                    <a:pt x="518" y="373"/>
                  </a:lnTo>
                  <a:lnTo>
                    <a:pt x="522" y="374"/>
                  </a:lnTo>
                  <a:lnTo>
                    <a:pt x="528" y="368"/>
                  </a:lnTo>
                  <a:lnTo>
                    <a:pt x="528" y="365"/>
                  </a:lnTo>
                  <a:lnTo>
                    <a:pt x="520" y="364"/>
                  </a:lnTo>
                  <a:lnTo>
                    <a:pt x="517" y="359"/>
                  </a:lnTo>
                  <a:lnTo>
                    <a:pt x="517" y="358"/>
                  </a:lnTo>
                  <a:lnTo>
                    <a:pt x="519" y="359"/>
                  </a:lnTo>
                  <a:lnTo>
                    <a:pt x="528" y="359"/>
                  </a:lnTo>
                  <a:lnTo>
                    <a:pt x="529" y="355"/>
                  </a:lnTo>
                  <a:lnTo>
                    <a:pt x="537" y="358"/>
                  </a:lnTo>
                  <a:lnTo>
                    <a:pt x="542" y="353"/>
                  </a:lnTo>
                  <a:lnTo>
                    <a:pt x="543" y="355"/>
                  </a:lnTo>
                  <a:lnTo>
                    <a:pt x="547" y="353"/>
                  </a:lnTo>
                  <a:lnTo>
                    <a:pt x="547" y="352"/>
                  </a:lnTo>
                  <a:lnTo>
                    <a:pt x="542" y="345"/>
                  </a:lnTo>
                  <a:lnTo>
                    <a:pt x="543" y="341"/>
                  </a:lnTo>
                  <a:lnTo>
                    <a:pt x="541" y="340"/>
                  </a:lnTo>
                  <a:lnTo>
                    <a:pt x="538" y="341"/>
                  </a:lnTo>
                  <a:lnTo>
                    <a:pt x="536" y="333"/>
                  </a:lnTo>
                  <a:lnTo>
                    <a:pt x="535" y="332"/>
                  </a:lnTo>
                  <a:lnTo>
                    <a:pt x="534" y="331"/>
                  </a:lnTo>
                  <a:lnTo>
                    <a:pt x="534" y="323"/>
                  </a:lnTo>
                  <a:lnTo>
                    <a:pt x="532" y="322"/>
                  </a:lnTo>
                  <a:lnTo>
                    <a:pt x="531" y="323"/>
                  </a:lnTo>
                  <a:lnTo>
                    <a:pt x="526" y="319"/>
                  </a:lnTo>
                  <a:lnTo>
                    <a:pt x="517" y="316"/>
                  </a:lnTo>
                  <a:lnTo>
                    <a:pt x="516" y="311"/>
                  </a:lnTo>
                  <a:lnTo>
                    <a:pt x="517" y="308"/>
                  </a:lnTo>
                  <a:lnTo>
                    <a:pt x="514" y="304"/>
                  </a:lnTo>
                  <a:lnTo>
                    <a:pt x="513" y="299"/>
                  </a:lnTo>
                  <a:lnTo>
                    <a:pt x="513" y="297"/>
                  </a:lnTo>
                  <a:lnTo>
                    <a:pt x="511" y="293"/>
                  </a:lnTo>
                  <a:lnTo>
                    <a:pt x="513" y="286"/>
                  </a:lnTo>
                  <a:lnTo>
                    <a:pt x="510" y="281"/>
                  </a:lnTo>
                  <a:lnTo>
                    <a:pt x="508" y="279"/>
                  </a:lnTo>
                  <a:lnTo>
                    <a:pt x="502" y="278"/>
                  </a:lnTo>
                  <a:lnTo>
                    <a:pt x="502" y="273"/>
                  </a:lnTo>
                  <a:lnTo>
                    <a:pt x="504" y="271"/>
                  </a:lnTo>
                  <a:lnTo>
                    <a:pt x="508" y="274"/>
                  </a:lnTo>
                  <a:lnTo>
                    <a:pt x="510" y="273"/>
                  </a:lnTo>
                  <a:lnTo>
                    <a:pt x="506" y="266"/>
                  </a:lnTo>
                  <a:lnTo>
                    <a:pt x="507" y="260"/>
                  </a:lnTo>
                  <a:lnTo>
                    <a:pt x="499" y="261"/>
                  </a:lnTo>
                  <a:lnTo>
                    <a:pt x="496" y="257"/>
                  </a:lnTo>
                  <a:lnTo>
                    <a:pt x="498" y="255"/>
                  </a:lnTo>
                  <a:lnTo>
                    <a:pt x="500" y="248"/>
                  </a:lnTo>
                  <a:lnTo>
                    <a:pt x="496" y="244"/>
                  </a:lnTo>
                  <a:lnTo>
                    <a:pt x="484" y="242"/>
                  </a:lnTo>
                  <a:lnTo>
                    <a:pt x="482" y="235"/>
                  </a:lnTo>
                  <a:lnTo>
                    <a:pt x="476" y="227"/>
                  </a:lnTo>
                  <a:lnTo>
                    <a:pt x="475" y="223"/>
                  </a:lnTo>
                  <a:lnTo>
                    <a:pt x="476" y="219"/>
                  </a:lnTo>
                  <a:lnTo>
                    <a:pt x="482" y="214"/>
                  </a:lnTo>
                  <a:lnTo>
                    <a:pt x="486" y="207"/>
                  </a:lnTo>
                  <a:lnTo>
                    <a:pt x="486" y="206"/>
                  </a:lnTo>
                  <a:lnTo>
                    <a:pt x="486" y="203"/>
                  </a:lnTo>
                  <a:lnTo>
                    <a:pt x="484" y="201"/>
                  </a:lnTo>
                  <a:lnTo>
                    <a:pt x="483" y="199"/>
                  </a:lnTo>
                  <a:lnTo>
                    <a:pt x="480" y="187"/>
                  </a:lnTo>
                  <a:lnTo>
                    <a:pt x="488" y="175"/>
                  </a:lnTo>
                  <a:lnTo>
                    <a:pt x="501" y="163"/>
                  </a:lnTo>
                  <a:lnTo>
                    <a:pt x="506" y="158"/>
                  </a:lnTo>
                  <a:lnTo>
                    <a:pt x="511" y="154"/>
                  </a:lnTo>
                  <a:lnTo>
                    <a:pt x="512" y="152"/>
                  </a:lnTo>
                  <a:lnTo>
                    <a:pt x="514" y="149"/>
                  </a:lnTo>
                  <a:lnTo>
                    <a:pt x="518" y="142"/>
                  </a:lnTo>
                  <a:lnTo>
                    <a:pt x="518" y="141"/>
                  </a:lnTo>
                  <a:lnTo>
                    <a:pt x="517" y="140"/>
                  </a:lnTo>
                  <a:lnTo>
                    <a:pt x="514" y="129"/>
                  </a:lnTo>
                  <a:lnTo>
                    <a:pt x="514" y="121"/>
                  </a:lnTo>
                  <a:lnTo>
                    <a:pt x="504" y="116"/>
                  </a:lnTo>
                  <a:lnTo>
                    <a:pt x="499" y="112"/>
                  </a:lnTo>
                  <a:lnTo>
                    <a:pt x="494" y="112"/>
                  </a:lnTo>
                  <a:lnTo>
                    <a:pt x="490" y="112"/>
                  </a:lnTo>
                  <a:lnTo>
                    <a:pt x="486" y="106"/>
                  </a:lnTo>
                  <a:lnTo>
                    <a:pt x="487" y="102"/>
                  </a:lnTo>
                  <a:lnTo>
                    <a:pt x="480" y="97"/>
                  </a:lnTo>
                  <a:lnTo>
                    <a:pt x="472" y="87"/>
                  </a:lnTo>
                  <a:lnTo>
                    <a:pt x="470" y="82"/>
                  </a:lnTo>
                  <a:lnTo>
                    <a:pt x="453" y="75"/>
                  </a:lnTo>
                  <a:lnTo>
                    <a:pt x="453" y="74"/>
                  </a:lnTo>
                  <a:lnTo>
                    <a:pt x="448" y="70"/>
                  </a:lnTo>
                  <a:lnTo>
                    <a:pt x="451" y="66"/>
                  </a:lnTo>
                  <a:lnTo>
                    <a:pt x="445" y="54"/>
                  </a:lnTo>
                  <a:lnTo>
                    <a:pt x="448" y="46"/>
                  </a:lnTo>
                  <a:lnTo>
                    <a:pt x="452" y="44"/>
                  </a:lnTo>
                  <a:lnTo>
                    <a:pt x="453" y="34"/>
                  </a:lnTo>
                  <a:lnTo>
                    <a:pt x="453" y="25"/>
                  </a:lnTo>
                  <a:lnTo>
                    <a:pt x="456" y="21"/>
                  </a:lnTo>
                  <a:lnTo>
                    <a:pt x="454" y="16"/>
                  </a:lnTo>
                  <a:lnTo>
                    <a:pt x="452" y="14"/>
                  </a:lnTo>
                  <a:lnTo>
                    <a:pt x="453" y="7"/>
                  </a:lnTo>
                  <a:lnTo>
                    <a:pt x="450" y="0"/>
                  </a:lnTo>
                  <a:lnTo>
                    <a:pt x="432" y="3"/>
                  </a:lnTo>
                  <a:lnTo>
                    <a:pt x="423" y="9"/>
                  </a:lnTo>
                  <a:lnTo>
                    <a:pt x="416" y="13"/>
                  </a:lnTo>
                  <a:lnTo>
                    <a:pt x="411" y="18"/>
                  </a:lnTo>
                  <a:lnTo>
                    <a:pt x="416" y="19"/>
                  </a:lnTo>
                  <a:lnTo>
                    <a:pt x="417" y="25"/>
                  </a:lnTo>
                  <a:lnTo>
                    <a:pt x="411" y="31"/>
                  </a:lnTo>
                  <a:lnTo>
                    <a:pt x="405" y="32"/>
                  </a:lnTo>
                  <a:lnTo>
                    <a:pt x="404" y="37"/>
                  </a:lnTo>
                  <a:lnTo>
                    <a:pt x="397" y="40"/>
                  </a:lnTo>
                  <a:lnTo>
                    <a:pt x="387" y="52"/>
                  </a:lnTo>
                  <a:lnTo>
                    <a:pt x="376" y="54"/>
                  </a:lnTo>
                  <a:lnTo>
                    <a:pt x="372" y="54"/>
                  </a:lnTo>
                  <a:lnTo>
                    <a:pt x="358" y="67"/>
                  </a:lnTo>
                  <a:lnTo>
                    <a:pt x="367" y="72"/>
                  </a:lnTo>
                  <a:lnTo>
                    <a:pt x="369" y="76"/>
                  </a:lnTo>
                  <a:lnTo>
                    <a:pt x="373" y="78"/>
                  </a:lnTo>
                  <a:lnTo>
                    <a:pt x="380" y="94"/>
                  </a:lnTo>
                  <a:lnTo>
                    <a:pt x="378" y="97"/>
                  </a:lnTo>
                  <a:lnTo>
                    <a:pt x="376" y="102"/>
                  </a:lnTo>
                  <a:lnTo>
                    <a:pt x="374" y="106"/>
                  </a:lnTo>
                  <a:lnTo>
                    <a:pt x="370" y="108"/>
                  </a:lnTo>
                  <a:lnTo>
                    <a:pt x="364" y="116"/>
                  </a:lnTo>
                  <a:lnTo>
                    <a:pt x="348" y="120"/>
                  </a:lnTo>
                  <a:lnTo>
                    <a:pt x="345" y="127"/>
                  </a:lnTo>
                  <a:lnTo>
                    <a:pt x="346" y="136"/>
                  </a:lnTo>
                  <a:lnTo>
                    <a:pt x="344" y="140"/>
                  </a:lnTo>
                  <a:lnTo>
                    <a:pt x="342" y="148"/>
                  </a:lnTo>
                  <a:lnTo>
                    <a:pt x="340" y="148"/>
                  </a:lnTo>
                  <a:lnTo>
                    <a:pt x="337" y="153"/>
                  </a:lnTo>
                  <a:lnTo>
                    <a:pt x="315" y="154"/>
                  </a:lnTo>
                  <a:lnTo>
                    <a:pt x="309" y="161"/>
                  </a:lnTo>
                  <a:lnTo>
                    <a:pt x="307" y="170"/>
                  </a:lnTo>
                  <a:lnTo>
                    <a:pt x="308" y="177"/>
                  </a:lnTo>
                  <a:lnTo>
                    <a:pt x="306" y="179"/>
                  </a:lnTo>
                  <a:lnTo>
                    <a:pt x="306" y="196"/>
                  </a:lnTo>
                  <a:lnTo>
                    <a:pt x="307" y="201"/>
                  </a:lnTo>
                  <a:lnTo>
                    <a:pt x="306" y="206"/>
                  </a:lnTo>
                  <a:lnTo>
                    <a:pt x="307" y="211"/>
                  </a:lnTo>
                  <a:lnTo>
                    <a:pt x="304" y="212"/>
                  </a:lnTo>
                  <a:lnTo>
                    <a:pt x="307" y="224"/>
                  </a:lnTo>
                  <a:lnTo>
                    <a:pt x="313" y="235"/>
                  </a:lnTo>
                  <a:lnTo>
                    <a:pt x="321" y="237"/>
                  </a:lnTo>
                  <a:lnTo>
                    <a:pt x="321" y="239"/>
                  </a:lnTo>
                  <a:lnTo>
                    <a:pt x="324" y="243"/>
                  </a:lnTo>
                  <a:lnTo>
                    <a:pt x="321" y="248"/>
                  </a:lnTo>
                  <a:lnTo>
                    <a:pt x="321" y="249"/>
                  </a:lnTo>
                  <a:lnTo>
                    <a:pt x="320" y="250"/>
                  </a:lnTo>
                  <a:lnTo>
                    <a:pt x="316" y="254"/>
                  </a:lnTo>
                  <a:lnTo>
                    <a:pt x="316" y="257"/>
                  </a:lnTo>
                  <a:lnTo>
                    <a:pt x="318" y="261"/>
                  </a:lnTo>
                  <a:lnTo>
                    <a:pt x="320" y="263"/>
                  </a:lnTo>
                  <a:lnTo>
                    <a:pt x="319" y="265"/>
                  </a:lnTo>
                  <a:lnTo>
                    <a:pt x="324" y="271"/>
                  </a:lnTo>
                  <a:lnTo>
                    <a:pt x="322" y="273"/>
                  </a:lnTo>
                  <a:lnTo>
                    <a:pt x="320" y="273"/>
                  </a:lnTo>
                  <a:lnTo>
                    <a:pt x="313" y="281"/>
                  </a:lnTo>
                  <a:lnTo>
                    <a:pt x="314" y="283"/>
                  </a:lnTo>
                  <a:lnTo>
                    <a:pt x="313" y="287"/>
                  </a:lnTo>
                  <a:lnTo>
                    <a:pt x="312" y="286"/>
                  </a:lnTo>
                  <a:lnTo>
                    <a:pt x="306" y="285"/>
                  </a:lnTo>
                  <a:lnTo>
                    <a:pt x="304" y="286"/>
                  </a:lnTo>
                  <a:lnTo>
                    <a:pt x="302" y="284"/>
                  </a:lnTo>
                  <a:lnTo>
                    <a:pt x="289" y="291"/>
                  </a:lnTo>
                  <a:lnTo>
                    <a:pt x="274" y="301"/>
                  </a:lnTo>
                  <a:lnTo>
                    <a:pt x="273" y="302"/>
                  </a:lnTo>
                  <a:lnTo>
                    <a:pt x="272" y="302"/>
                  </a:lnTo>
                  <a:lnTo>
                    <a:pt x="271" y="299"/>
                  </a:lnTo>
                  <a:lnTo>
                    <a:pt x="265" y="299"/>
                  </a:lnTo>
                  <a:lnTo>
                    <a:pt x="262" y="299"/>
                  </a:lnTo>
                  <a:lnTo>
                    <a:pt x="259" y="301"/>
                  </a:lnTo>
                  <a:lnTo>
                    <a:pt x="249" y="295"/>
                  </a:lnTo>
                  <a:lnTo>
                    <a:pt x="242" y="297"/>
                  </a:lnTo>
                  <a:lnTo>
                    <a:pt x="242" y="295"/>
                  </a:lnTo>
                  <a:lnTo>
                    <a:pt x="231" y="287"/>
                  </a:lnTo>
                  <a:lnTo>
                    <a:pt x="223" y="292"/>
                  </a:lnTo>
                  <a:lnTo>
                    <a:pt x="217" y="291"/>
                  </a:lnTo>
                  <a:lnTo>
                    <a:pt x="207" y="292"/>
                  </a:lnTo>
                  <a:lnTo>
                    <a:pt x="202" y="301"/>
                  </a:lnTo>
                  <a:lnTo>
                    <a:pt x="196" y="303"/>
                  </a:lnTo>
                  <a:lnTo>
                    <a:pt x="195" y="305"/>
                  </a:lnTo>
                  <a:lnTo>
                    <a:pt x="184" y="313"/>
                  </a:lnTo>
                  <a:lnTo>
                    <a:pt x="182" y="310"/>
                  </a:lnTo>
                  <a:lnTo>
                    <a:pt x="172" y="314"/>
                  </a:lnTo>
                  <a:lnTo>
                    <a:pt x="159" y="314"/>
                  </a:lnTo>
                  <a:lnTo>
                    <a:pt x="158" y="317"/>
                  </a:lnTo>
                  <a:lnTo>
                    <a:pt x="147" y="327"/>
                  </a:lnTo>
                  <a:lnTo>
                    <a:pt x="141" y="325"/>
                  </a:lnTo>
                  <a:lnTo>
                    <a:pt x="132" y="322"/>
                  </a:lnTo>
                  <a:lnTo>
                    <a:pt x="128" y="326"/>
                  </a:lnTo>
                  <a:lnTo>
                    <a:pt x="126" y="313"/>
                  </a:lnTo>
                  <a:lnTo>
                    <a:pt x="123" y="315"/>
                  </a:lnTo>
                  <a:lnTo>
                    <a:pt x="121" y="327"/>
                  </a:lnTo>
                  <a:lnTo>
                    <a:pt x="117" y="328"/>
                  </a:lnTo>
                  <a:lnTo>
                    <a:pt x="120" y="340"/>
                  </a:lnTo>
                  <a:lnTo>
                    <a:pt x="128" y="343"/>
                  </a:lnTo>
                  <a:lnTo>
                    <a:pt x="138" y="350"/>
                  </a:lnTo>
                  <a:lnTo>
                    <a:pt x="133" y="356"/>
                  </a:lnTo>
                  <a:lnTo>
                    <a:pt x="133" y="363"/>
                  </a:lnTo>
                  <a:lnTo>
                    <a:pt x="126" y="368"/>
                  </a:lnTo>
                  <a:lnTo>
                    <a:pt x="126" y="374"/>
                  </a:lnTo>
                  <a:lnTo>
                    <a:pt x="121" y="374"/>
                  </a:lnTo>
                  <a:lnTo>
                    <a:pt x="120" y="377"/>
                  </a:lnTo>
                  <a:lnTo>
                    <a:pt x="126" y="391"/>
                  </a:lnTo>
                  <a:lnTo>
                    <a:pt x="126" y="397"/>
                  </a:lnTo>
                  <a:lnTo>
                    <a:pt x="123" y="403"/>
                  </a:lnTo>
                  <a:lnTo>
                    <a:pt x="121" y="401"/>
                  </a:lnTo>
                  <a:lnTo>
                    <a:pt x="114" y="411"/>
                  </a:lnTo>
                  <a:lnTo>
                    <a:pt x="109" y="413"/>
                  </a:lnTo>
                  <a:lnTo>
                    <a:pt x="105" y="409"/>
                  </a:lnTo>
                  <a:lnTo>
                    <a:pt x="99" y="411"/>
                  </a:lnTo>
                  <a:lnTo>
                    <a:pt x="93" y="411"/>
                  </a:lnTo>
                  <a:lnTo>
                    <a:pt x="92" y="412"/>
                  </a:lnTo>
                  <a:lnTo>
                    <a:pt x="84" y="416"/>
                  </a:lnTo>
                  <a:lnTo>
                    <a:pt x="85" y="418"/>
                  </a:lnTo>
                  <a:lnTo>
                    <a:pt x="82" y="422"/>
                  </a:lnTo>
                  <a:lnTo>
                    <a:pt x="79" y="425"/>
                  </a:lnTo>
                  <a:lnTo>
                    <a:pt x="80" y="428"/>
                  </a:lnTo>
                  <a:lnTo>
                    <a:pt x="68" y="428"/>
                  </a:lnTo>
                  <a:lnTo>
                    <a:pt x="64" y="431"/>
                  </a:lnTo>
                  <a:lnTo>
                    <a:pt x="67" y="436"/>
                  </a:lnTo>
                  <a:lnTo>
                    <a:pt x="56" y="441"/>
                  </a:lnTo>
                  <a:lnTo>
                    <a:pt x="55" y="439"/>
                  </a:lnTo>
                  <a:lnTo>
                    <a:pt x="50" y="437"/>
                  </a:lnTo>
                  <a:lnTo>
                    <a:pt x="36" y="430"/>
                  </a:lnTo>
                  <a:lnTo>
                    <a:pt x="30" y="437"/>
                  </a:lnTo>
                  <a:lnTo>
                    <a:pt x="21" y="435"/>
                  </a:lnTo>
                  <a:lnTo>
                    <a:pt x="14" y="436"/>
                  </a:lnTo>
                  <a:lnTo>
                    <a:pt x="12" y="441"/>
                  </a:lnTo>
                  <a:lnTo>
                    <a:pt x="4" y="445"/>
                  </a:lnTo>
                  <a:lnTo>
                    <a:pt x="0" y="448"/>
                  </a:lnTo>
                  <a:lnTo>
                    <a:pt x="4" y="457"/>
                  </a:lnTo>
                  <a:lnTo>
                    <a:pt x="8" y="460"/>
                  </a:lnTo>
                  <a:lnTo>
                    <a:pt x="9" y="463"/>
                  </a:lnTo>
                  <a:lnTo>
                    <a:pt x="10" y="470"/>
                  </a:lnTo>
                  <a:lnTo>
                    <a:pt x="12" y="476"/>
                  </a:lnTo>
                  <a:lnTo>
                    <a:pt x="20" y="476"/>
                  </a:lnTo>
                  <a:lnTo>
                    <a:pt x="30" y="478"/>
                  </a:lnTo>
                  <a:lnTo>
                    <a:pt x="31" y="481"/>
                  </a:lnTo>
                  <a:lnTo>
                    <a:pt x="32" y="484"/>
                  </a:lnTo>
                  <a:lnTo>
                    <a:pt x="28" y="485"/>
                  </a:lnTo>
                  <a:lnTo>
                    <a:pt x="34" y="493"/>
                  </a:lnTo>
                  <a:lnTo>
                    <a:pt x="33" y="501"/>
                  </a:lnTo>
                  <a:lnTo>
                    <a:pt x="30" y="506"/>
                  </a:lnTo>
                  <a:lnTo>
                    <a:pt x="31" y="513"/>
                  </a:lnTo>
                  <a:lnTo>
                    <a:pt x="34" y="515"/>
                  </a:lnTo>
                  <a:lnTo>
                    <a:pt x="39" y="519"/>
                  </a:lnTo>
                  <a:lnTo>
                    <a:pt x="44" y="520"/>
                  </a:lnTo>
                  <a:lnTo>
                    <a:pt x="46" y="525"/>
                  </a:lnTo>
                  <a:lnTo>
                    <a:pt x="62" y="533"/>
                  </a:lnTo>
                  <a:lnTo>
                    <a:pt x="72" y="535"/>
                  </a:lnTo>
                  <a:lnTo>
                    <a:pt x="76" y="529"/>
                  </a:lnTo>
                  <a:lnTo>
                    <a:pt x="91" y="536"/>
                  </a:lnTo>
                  <a:lnTo>
                    <a:pt x="92" y="536"/>
                  </a:lnTo>
                  <a:lnTo>
                    <a:pt x="96" y="542"/>
                  </a:lnTo>
                  <a:lnTo>
                    <a:pt x="98" y="542"/>
                  </a:lnTo>
                  <a:lnTo>
                    <a:pt x="92" y="553"/>
                  </a:lnTo>
                  <a:lnTo>
                    <a:pt x="97" y="556"/>
                  </a:lnTo>
                  <a:lnTo>
                    <a:pt x="99" y="573"/>
                  </a:lnTo>
                  <a:lnTo>
                    <a:pt x="109" y="578"/>
                  </a:lnTo>
                  <a:lnTo>
                    <a:pt x="111" y="589"/>
                  </a:lnTo>
                  <a:lnTo>
                    <a:pt x="110" y="589"/>
                  </a:lnTo>
                  <a:lnTo>
                    <a:pt x="102" y="586"/>
                  </a:lnTo>
                  <a:lnTo>
                    <a:pt x="92" y="586"/>
                  </a:lnTo>
                  <a:lnTo>
                    <a:pt x="84" y="590"/>
                  </a:lnTo>
                  <a:lnTo>
                    <a:pt x="80" y="597"/>
                  </a:lnTo>
                  <a:lnTo>
                    <a:pt x="85" y="609"/>
                  </a:lnTo>
                  <a:lnTo>
                    <a:pt x="81" y="609"/>
                  </a:lnTo>
                  <a:lnTo>
                    <a:pt x="78" y="614"/>
                  </a:lnTo>
                  <a:lnTo>
                    <a:pt x="76" y="623"/>
                  </a:lnTo>
                  <a:lnTo>
                    <a:pt x="72" y="626"/>
                  </a:lnTo>
                  <a:lnTo>
                    <a:pt x="72" y="629"/>
                  </a:lnTo>
                  <a:lnTo>
                    <a:pt x="63" y="631"/>
                  </a:lnTo>
                  <a:lnTo>
                    <a:pt x="58" y="637"/>
                  </a:lnTo>
                  <a:lnTo>
                    <a:pt x="57" y="645"/>
                  </a:lnTo>
                  <a:lnTo>
                    <a:pt x="62" y="653"/>
                  </a:lnTo>
                  <a:lnTo>
                    <a:pt x="67" y="658"/>
                  </a:lnTo>
                  <a:lnTo>
                    <a:pt x="69" y="662"/>
                  </a:lnTo>
                  <a:lnTo>
                    <a:pt x="79" y="673"/>
                  </a:lnTo>
                  <a:lnTo>
                    <a:pt x="73" y="673"/>
                  </a:lnTo>
                  <a:lnTo>
                    <a:pt x="66" y="676"/>
                  </a:lnTo>
                  <a:lnTo>
                    <a:pt x="66" y="692"/>
                  </a:lnTo>
                  <a:lnTo>
                    <a:pt x="66" y="695"/>
                  </a:lnTo>
                  <a:lnTo>
                    <a:pt x="73" y="699"/>
                  </a:lnTo>
                  <a:lnTo>
                    <a:pt x="78" y="706"/>
                  </a:lnTo>
                  <a:lnTo>
                    <a:pt x="80" y="709"/>
                  </a:lnTo>
                  <a:lnTo>
                    <a:pt x="82" y="715"/>
                  </a:lnTo>
                  <a:lnTo>
                    <a:pt x="84" y="717"/>
                  </a:lnTo>
                  <a:lnTo>
                    <a:pt x="86" y="721"/>
                  </a:lnTo>
                  <a:lnTo>
                    <a:pt x="91" y="722"/>
                  </a:lnTo>
                  <a:lnTo>
                    <a:pt x="94" y="736"/>
                  </a:lnTo>
                  <a:lnTo>
                    <a:pt x="103" y="740"/>
                  </a:lnTo>
                  <a:lnTo>
                    <a:pt x="112" y="739"/>
                  </a:lnTo>
                  <a:lnTo>
                    <a:pt x="116" y="742"/>
                  </a:lnTo>
                  <a:lnTo>
                    <a:pt x="126" y="747"/>
                  </a:lnTo>
                  <a:lnTo>
                    <a:pt x="130" y="747"/>
                  </a:lnTo>
                  <a:lnTo>
                    <a:pt x="133" y="747"/>
                  </a:lnTo>
                  <a:lnTo>
                    <a:pt x="138" y="748"/>
                  </a:lnTo>
                  <a:lnTo>
                    <a:pt x="139" y="749"/>
                  </a:lnTo>
                  <a:lnTo>
                    <a:pt x="147" y="759"/>
                  </a:lnTo>
                  <a:lnTo>
                    <a:pt x="152" y="758"/>
                  </a:lnTo>
                  <a:lnTo>
                    <a:pt x="157" y="765"/>
                  </a:lnTo>
                  <a:lnTo>
                    <a:pt x="163" y="767"/>
                  </a:lnTo>
                  <a:lnTo>
                    <a:pt x="169" y="766"/>
                  </a:lnTo>
                  <a:lnTo>
                    <a:pt x="177" y="767"/>
                  </a:lnTo>
                  <a:lnTo>
                    <a:pt x="181" y="776"/>
                  </a:lnTo>
                  <a:lnTo>
                    <a:pt x="190" y="773"/>
                  </a:lnTo>
                  <a:lnTo>
                    <a:pt x="198" y="776"/>
                  </a:lnTo>
                  <a:lnTo>
                    <a:pt x="199" y="771"/>
                  </a:lnTo>
                  <a:lnTo>
                    <a:pt x="206" y="772"/>
                  </a:lnTo>
                  <a:lnTo>
                    <a:pt x="217" y="767"/>
                  </a:lnTo>
                  <a:lnTo>
                    <a:pt x="222" y="769"/>
                  </a:lnTo>
                  <a:lnTo>
                    <a:pt x="225" y="766"/>
                  </a:lnTo>
                  <a:lnTo>
                    <a:pt x="234" y="764"/>
                  </a:lnTo>
                  <a:lnTo>
                    <a:pt x="246" y="765"/>
                  </a:lnTo>
                  <a:lnTo>
                    <a:pt x="248" y="757"/>
                  </a:lnTo>
                  <a:lnTo>
                    <a:pt x="259" y="757"/>
                  </a:lnTo>
                  <a:lnTo>
                    <a:pt x="261" y="757"/>
                  </a:lnTo>
                  <a:lnTo>
                    <a:pt x="259" y="761"/>
                  </a:lnTo>
                  <a:lnTo>
                    <a:pt x="260" y="765"/>
                  </a:lnTo>
                  <a:lnTo>
                    <a:pt x="256" y="771"/>
                  </a:lnTo>
                  <a:lnTo>
                    <a:pt x="268" y="787"/>
                  </a:lnTo>
                  <a:lnTo>
                    <a:pt x="268" y="794"/>
                  </a:lnTo>
                  <a:lnTo>
                    <a:pt x="272" y="793"/>
                  </a:lnTo>
                  <a:lnTo>
                    <a:pt x="277" y="789"/>
                  </a:lnTo>
                  <a:lnTo>
                    <a:pt x="279" y="787"/>
                  </a:lnTo>
                  <a:lnTo>
                    <a:pt x="273" y="787"/>
                  </a:lnTo>
                  <a:lnTo>
                    <a:pt x="268" y="779"/>
                  </a:lnTo>
                  <a:lnTo>
                    <a:pt x="271" y="773"/>
                  </a:lnTo>
                  <a:lnTo>
                    <a:pt x="277" y="770"/>
                  </a:lnTo>
                  <a:lnTo>
                    <a:pt x="283" y="767"/>
                  </a:lnTo>
                  <a:lnTo>
                    <a:pt x="300" y="775"/>
                  </a:lnTo>
                  <a:lnTo>
                    <a:pt x="301" y="775"/>
                  </a:lnTo>
                  <a:lnTo>
                    <a:pt x="310" y="777"/>
                  </a:lnTo>
                  <a:lnTo>
                    <a:pt x="310" y="779"/>
                  </a:lnTo>
                  <a:lnTo>
                    <a:pt x="320" y="778"/>
                  </a:lnTo>
                  <a:lnTo>
                    <a:pt x="322" y="781"/>
                  </a:lnTo>
                  <a:lnTo>
                    <a:pt x="325" y="781"/>
                  </a:lnTo>
                  <a:lnTo>
                    <a:pt x="330" y="778"/>
                  </a:lnTo>
                  <a:lnTo>
                    <a:pt x="332" y="777"/>
                  </a:lnTo>
                  <a:lnTo>
                    <a:pt x="342" y="779"/>
                  </a:lnTo>
                  <a:lnTo>
                    <a:pt x="343" y="777"/>
                  </a:lnTo>
                  <a:lnTo>
                    <a:pt x="342" y="775"/>
                  </a:lnTo>
                  <a:lnTo>
                    <a:pt x="337" y="772"/>
                  </a:lnTo>
                  <a:lnTo>
                    <a:pt x="337" y="771"/>
                  </a:lnTo>
                  <a:lnTo>
                    <a:pt x="334" y="770"/>
                  </a:lnTo>
                  <a:lnTo>
                    <a:pt x="339" y="765"/>
                  </a:lnTo>
                  <a:lnTo>
                    <a:pt x="344" y="764"/>
                  </a:lnTo>
                  <a:lnTo>
                    <a:pt x="350" y="767"/>
                  </a:lnTo>
                  <a:lnTo>
                    <a:pt x="357" y="765"/>
                  </a:lnTo>
                  <a:lnTo>
                    <a:pt x="360" y="759"/>
                  </a:lnTo>
                  <a:lnTo>
                    <a:pt x="362" y="758"/>
                  </a:lnTo>
                  <a:lnTo>
                    <a:pt x="362" y="752"/>
                  </a:lnTo>
                  <a:lnTo>
                    <a:pt x="361" y="747"/>
                  </a:lnTo>
                  <a:lnTo>
                    <a:pt x="357" y="745"/>
                  </a:lnTo>
                  <a:lnTo>
                    <a:pt x="356" y="741"/>
                  </a:lnTo>
                  <a:lnTo>
                    <a:pt x="356" y="740"/>
                  </a:lnTo>
                  <a:lnTo>
                    <a:pt x="358" y="736"/>
                  </a:lnTo>
                  <a:lnTo>
                    <a:pt x="355" y="730"/>
                  </a:lnTo>
                  <a:lnTo>
                    <a:pt x="362" y="723"/>
                  </a:lnTo>
                  <a:lnTo>
                    <a:pt x="361" y="723"/>
                  </a:lnTo>
                  <a:lnTo>
                    <a:pt x="355" y="719"/>
                  </a:lnTo>
                  <a:lnTo>
                    <a:pt x="355" y="715"/>
                  </a:lnTo>
                  <a:lnTo>
                    <a:pt x="360" y="711"/>
                  </a:lnTo>
                  <a:lnTo>
                    <a:pt x="364" y="715"/>
                  </a:lnTo>
                  <a:lnTo>
                    <a:pt x="366" y="706"/>
                  </a:lnTo>
                  <a:lnTo>
                    <a:pt x="367" y="704"/>
                  </a:lnTo>
                  <a:lnTo>
                    <a:pt x="369" y="704"/>
                  </a:lnTo>
                  <a:lnTo>
                    <a:pt x="372" y="705"/>
                  </a:lnTo>
                  <a:lnTo>
                    <a:pt x="375" y="695"/>
                  </a:lnTo>
                  <a:lnTo>
                    <a:pt x="374" y="693"/>
                  </a:lnTo>
                  <a:lnTo>
                    <a:pt x="376" y="691"/>
                  </a:lnTo>
                  <a:lnTo>
                    <a:pt x="375" y="689"/>
                  </a:lnTo>
                  <a:lnTo>
                    <a:pt x="375" y="687"/>
                  </a:lnTo>
                  <a:lnTo>
                    <a:pt x="376" y="687"/>
                  </a:lnTo>
                  <a:lnTo>
                    <a:pt x="381" y="685"/>
                  </a:lnTo>
                  <a:lnTo>
                    <a:pt x="385" y="683"/>
                  </a:lnTo>
                  <a:lnTo>
                    <a:pt x="391" y="680"/>
                  </a:lnTo>
                  <a:lnTo>
                    <a:pt x="393" y="674"/>
                  </a:lnTo>
                  <a:lnTo>
                    <a:pt x="390" y="665"/>
                  </a:lnTo>
                  <a:lnTo>
                    <a:pt x="390" y="664"/>
                  </a:lnTo>
                  <a:lnTo>
                    <a:pt x="387" y="659"/>
                  </a:lnTo>
                  <a:lnTo>
                    <a:pt x="388" y="656"/>
                  </a:lnTo>
                  <a:lnTo>
                    <a:pt x="394" y="653"/>
                  </a:lnTo>
                  <a:lnTo>
                    <a:pt x="394" y="651"/>
                  </a:lnTo>
                  <a:lnTo>
                    <a:pt x="392" y="651"/>
                  </a:lnTo>
                  <a:lnTo>
                    <a:pt x="397" y="643"/>
                  </a:lnTo>
                  <a:lnTo>
                    <a:pt x="402" y="639"/>
                  </a:lnTo>
                  <a:lnTo>
                    <a:pt x="403" y="64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3178522" y="1980778"/>
              <a:ext cx="1588" cy="4763"/>
            </a:xfrm>
            <a:custGeom>
              <a:avLst/>
              <a:gdLst>
                <a:gd name="T0" fmla="*/ 2147483647 w 1"/>
                <a:gd name="T1" fmla="*/ 0 h 3"/>
                <a:gd name="T2" fmla="*/ 0 w 1"/>
                <a:gd name="T3" fmla="*/ 2147483647 h 3"/>
                <a:gd name="T4" fmla="*/ 0 w 1"/>
                <a:gd name="T5" fmla="*/ 2147483647 h 3"/>
                <a:gd name="T6" fmla="*/ 2147483647 w 1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3837335" y="896516"/>
              <a:ext cx="819150" cy="742950"/>
            </a:xfrm>
            <a:custGeom>
              <a:avLst/>
              <a:gdLst>
                <a:gd name="T0" fmla="*/ 2147483647 w 516"/>
                <a:gd name="T1" fmla="*/ 2147483647 h 468"/>
                <a:gd name="T2" fmla="*/ 2147483647 w 516"/>
                <a:gd name="T3" fmla="*/ 2147483647 h 468"/>
                <a:gd name="T4" fmla="*/ 2147483647 w 516"/>
                <a:gd name="T5" fmla="*/ 2147483647 h 468"/>
                <a:gd name="T6" fmla="*/ 2147483647 w 516"/>
                <a:gd name="T7" fmla="*/ 2147483647 h 468"/>
                <a:gd name="T8" fmla="*/ 2147483647 w 516"/>
                <a:gd name="T9" fmla="*/ 2147483647 h 468"/>
                <a:gd name="T10" fmla="*/ 2147483647 w 516"/>
                <a:gd name="T11" fmla="*/ 2147483647 h 468"/>
                <a:gd name="T12" fmla="*/ 2147483647 w 516"/>
                <a:gd name="T13" fmla="*/ 2147483647 h 468"/>
                <a:gd name="T14" fmla="*/ 2147483647 w 516"/>
                <a:gd name="T15" fmla="*/ 2147483647 h 468"/>
                <a:gd name="T16" fmla="*/ 2147483647 w 516"/>
                <a:gd name="T17" fmla="*/ 2147483647 h 468"/>
                <a:gd name="T18" fmla="*/ 2147483647 w 516"/>
                <a:gd name="T19" fmla="*/ 2147483647 h 468"/>
                <a:gd name="T20" fmla="*/ 2147483647 w 516"/>
                <a:gd name="T21" fmla="*/ 2147483647 h 468"/>
                <a:gd name="T22" fmla="*/ 2147483647 w 516"/>
                <a:gd name="T23" fmla="*/ 2147483647 h 468"/>
                <a:gd name="T24" fmla="*/ 2147483647 w 516"/>
                <a:gd name="T25" fmla="*/ 2147483647 h 468"/>
                <a:gd name="T26" fmla="*/ 2147483647 w 516"/>
                <a:gd name="T27" fmla="*/ 2147483647 h 468"/>
                <a:gd name="T28" fmla="*/ 2147483647 w 516"/>
                <a:gd name="T29" fmla="*/ 2147483647 h 468"/>
                <a:gd name="T30" fmla="*/ 2147483647 w 516"/>
                <a:gd name="T31" fmla="*/ 2147483647 h 468"/>
                <a:gd name="T32" fmla="*/ 2147483647 w 516"/>
                <a:gd name="T33" fmla="*/ 2147483647 h 468"/>
                <a:gd name="T34" fmla="*/ 2147483647 w 516"/>
                <a:gd name="T35" fmla="*/ 0 h 468"/>
                <a:gd name="T36" fmla="*/ 2147483647 w 516"/>
                <a:gd name="T37" fmla="*/ 2147483647 h 468"/>
                <a:gd name="T38" fmla="*/ 2147483647 w 516"/>
                <a:gd name="T39" fmla="*/ 2147483647 h 468"/>
                <a:gd name="T40" fmla="*/ 2147483647 w 516"/>
                <a:gd name="T41" fmla="*/ 2147483647 h 468"/>
                <a:gd name="T42" fmla="*/ 2147483647 w 516"/>
                <a:gd name="T43" fmla="*/ 2147483647 h 468"/>
                <a:gd name="T44" fmla="*/ 2147483647 w 516"/>
                <a:gd name="T45" fmla="*/ 2147483647 h 468"/>
                <a:gd name="T46" fmla="*/ 2147483647 w 516"/>
                <a:gd name="T47" fmla="*/ 2147483647 h 468"/>
                <a:gd name="T48" fmla="*/ 2147483647 w 516"/>
                <a:gd name="T49" fmla="*/ 2147483647 h 468"/>
                <a:gd name="T50" fmla="*/ 2147483647 w 516"/>
                <a:gd name="T51" fmla="*/ 2147483647 h 468"/>
                <a:gd name="T52" fmla="*/ 2147483647 w 516"/>
                <a:gd name="T53" fmla="*/ 2147483647 h 468"/>
                <a:gd name="T54" fmla="*/ 2147483647 w 516"/>
                <a:gd name="T55" fmla="*/ 2147483647 h 468"/>
                <a:gd name="T56" fmla="*/ 2147483647 w 516"/>
                <a:gd name="T57" fmla="*/ 2147483647 h 468"/>
                <a:gd name="T58" fmla="*/ 2147483647 w 516"/>
                <a:gd name="T59" fmla="*/ 2147483647 h 468"/>
                <a:gd name="T60" fmla="*/ 2147483647 w 516"/>
                <a:gd name="T61" fmla="*/ 2147483647 h 468"/>
                <a:gd name="T62" fmla="*/ 2147483647 w 516"/>
                <a:gd name="T63" fmla="*/ 2147483647 h 468"/>
                <a:gd name="T64" fmla="*/ 2147483647 w 516"/>
                <a:gd name="T65" fmla="*/ 2147483647 h 468"/>
                <a:gd name="T66" fmla="*/ 2147483647 w 516"/>
                <a:gd name="T67" fmla="*/ 2147483647 h 468"/>
                <a:gd name="T68" fmla="*/ 2147483647 w 516"/>
                <a:gd name="T69" fmla="*/ 2147483647 h 468"/>
                <a:gd name="T70" fmla="*/ 2147483647 w 516"/>
                <a:gd name="T71" fmla="*/ 2147483647 h 468"/>
                <a:gd name="T72" fmla="*/ 2147483647 w 516"/>
                <a:gd name="T73" fmla="*/ 2147483647 h 468"/>
                <a:gd name="T74" fmla="*/ 2147483647 w 516"/>
                <a:gd name="T75" fmla="*/ 2147483647 h 468"/>
                <a:gd name="T76" fmla="*/ 2147483647 w 516"/>
                <a:gd name="T77" fmla="*/ 2147483647 h 468"/>
                <a:gd name="T78" fmla="*/ 2147483647 w 516"/>
                <a:gd name="T79" fmla="*/ 2147483647 h 468"/>
                <a:gd name="T80" fmla="*/ 2147483647 w 516"/>
                <a:gd name="T81" fmla="*/ 2147483647 h 468"/>
                <a:gd name="T82" fmla="*/ 2147483647 w 516"/>
                <a:gd name="T83" fmla="*/ 2147483647 h 468"/>
                <a:gd name="T84" fmla="*/ 2147483647 w 516"/>
                <a:gd name="T85" fmla="*/ 2147483647 h 468"/>
                <a:gd name="T86" fmla="*/ 2147483647 w 516"/>
                <a:gd name="T87" fmla="*/ 2147483647 h 468"/>
                <a:gd name="T88" fmla="*/ 2147483647 w 516"/>
                <a:gd name="T89" fmla="*/ 2147483647 h 468"/>
                <a:gd name="T90" fmla="*/ 2147483647 w 516"/>
                <a:gd name="T91" fmla="*/ 2147483647 h 468"/>
                <a:gd name="T92" fmla="*/ 2147483647 w 516"/>
                <a:gd name="T93" fmla="*/ 2147483647 h 468"/>
                <a:gd name="T94" fmla="*/ 2147483647 w 516"/>
                <a:gd name="T95" fmla="*/ 2147483647 h 468"/>
                <a:gd name="T96" fmla="*/ 2147483647 w 516"/>
                <a:gd name="T97" fmla="*/ 2147483647 h 468"/>
                <a:gd name="T98" fmla="*/ 2147483647 w 516"/>
                <a:gd name="T99" fmla="*/ 2147483647 h 468"/>
                <a:gd name="T100" fmla="*/ 2147483647 w 516"/>
                <a:gd name="T101" fmla="*/ 2147483647 h 468"/>
                <a:gd name="T102" fmla="*/ 2147483647 w 516"/>
                <a:gd name="T103" fmla="*/ 2147483647 h 468"/>
                <a:gd name="T104" fmla="*/ 2147483647 w 516"/>
                <a:gd name="T105" fmla="*/ 2147483647 h 468"/>
                <a:gd name="T106" fmla="*/ 2147483647 w 516"/>
                <a:gd name="T107" fmla="*/ 2147483647 h 468"/>
                <a:gd name="T108" fmla="*/ 2147483647 w 516"/>
                <a:gd name="T109" fmla="*/ 2147483647 h 468"/>
                <a:gd name="T110" fmla="*/ 2147483647 w 516"/>
                <a:gd name="T111" fmla="*/ 2147483647 h 468"/>
                <a:gd name="T112" fmla="*/ 2147483647 w 516"/>
                <a:gd name="T113" fmla="*/ 2147483647 h 468"/>
                <a:gd name="T114" fmla="*/ 2147483647 w 516"/>
                <a:gd name="T115" fmla="*/ 2147483647 h 468"/>
                <a:gd name="T116" fmla="*/ 2147483647 w 516"/>
                <a:gd name="T117" fmla="*/ 2147483647 h 468"/>
                <a:gd name="T118" fmla="*/ 2147483647 w 516"/>
                <a:gd name="T119" fmla="*/ 2147483647 h 468"/>
                <a:gd name="T120" fmla="*/ 2147483647 w 516"/>
                <a:gd name="T121" fmla="*/ 2147483647 h 468"/>
                <a:gd name="T122" fmla="*/ 2147483647 w 516"/>
                <a:gd name="T123" fmla="*/ 2147483647 h 468"/>
                <a:gd name="T124" fmla="*/ 2147483647 w 516"/>
                <a:gd name="T125" fmla="*/ 2147483647 h 4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16" h="468">
                  <a:moveTo>
                    <a:pt x="59" y="212"/>
                  </a:moveTo>
                  <a:lnTo>
                    <a:pt x="53" y="206"/>
                  </a:lnTo>
                  <a:lnTo>
                    <a:pt x="42" y="200"/>
                  </a:lnTo>
                  <a:lnTo>
                    <a:pt x="35" y="197"/>
                  </a:lnTo>
                  <a:lnTo>
                    <a:pt x="22" y="197"/>
                  </a:lnTo>
                  <a:lnTo>
                    <a:pt x="17" y="192"/>
                  </a:lnTo>
                  <a:lnTo>
                    <a:pt x="16" y="185"/>
                  </a:lnTo>
                  <a:lnTo>
                    <a:pt x="22" y="178"/>
                  </a:lnTo>
                  <a:lnTo>
                    <a:pt x="26" y="157"/>
                  </a:lnTo>
                  <a:lnTo>
                    <a:pt x="13" y="148"/>
                  </a:lnTo>
                  <a:lnTo>
                    <a:pt x="5" y="150"/>
                  </a:lnTo>
                  <a:lnTo>
                    <a:pt x="1" y="139"/>
                  </a:lnTo>
                  <a:lnTo>
                    <a:pt x="0" y="133"/>
                  </a:lnTo>
                  <a:lnTo>
                    <a:pt x="6" y="127"/>
                  </a:lnTo>
                  <a:lnTo>
                    <a:pt x="7" y="121"/>
                  </a:lnTo>
                  <a:lnTo>
                    <a:pt x="4" y="116"/>
                  </a:lnTo>
                  <a:lnTo>
                    <a:pt x="12" y="110"/>
                  </a:lnTo>
                  <a:lnTo>
                    <a:pt x="13" y="112"/>
                  </a:lnTo>
                  <a:lnTo>
                    <a:pt x="11" y="101"/>
                  </a:lnTo>
                  <a:lnTo>
                    <a:pt x="8" y="96"/>
                  </a:lnTo>
                  <a:lnTo>
                    <a:pt x="16" y="94"/>
                  </a:lnTo>
                  <a:lnTo>
                    <a:pt x="20" y="77"/>
                  </a:lnTo>
                  <a:lnTo>
                    <a:pt x="34" y="80"/>
                  </a:lnTo>
                  <a:lnTo>
                    <a:pt x="41" y="79"/>
                  </a:lnTo>
                  <a:lnTo>
                    <a:pt x="41" y="82"/>
                  </a:lnTo>
                  <a:lnTo>
                    <a:pt x="59" y="74"/>
                  </a:lnTo>
                  <a:lnTo>
                    <a:pt x="67" y="72"/>
                  </a:lnTo>
                  <a:lnTo>
                    <a:pt x="76" y="76"/>
                  </a:lnTo>
                  <a:lnTo>
                    <a:pt x="77" y="79"/>
                  </a:lnTo>
                  <a:lnTo>
                    <a:pt x="82" y="82"/>
                  </a:lnTo>
                  <a:lnTo>
                    <a:pt x="92" y="88"/>
                  </a:lnTo>
                  <a:lnTo>
                    <a:pt x="84" y="96"/>
                  </a:lnTo>
                  <a:lnTo>
                    <a:pt x="84" y="100"/>
                  </a:lnTo>
                  <a:lnTo>
                    <a:pt x="94" y="100"/>
                  </a:lnTo>
                  <a:lnTo>
                    <a:pt x="98" y="98"/>
                  </a:lnTo>
                  <a:lnTo>
                    <a:pt x="108" y="104"/>
                  </a:lnTo>
                  <a:lnTo>
                    <a:pt x="112" y="103"/>
                  </a:lnTo>
                  <a:lnTo>
                    <a:pt x="124" y="108"/>
                  </a:lnTo>
                  <a:lnTo>
                    <a:pt x="136" y="104"/>
                  </a:lnTo>
                  <a:lnTo>
                    <a:pt x="152" y="107"/>
                  </a:lnTo>
                  <a:lnTo>
                    <a:pt x="155" y="106"/>
                  </a:lnTo>
                  <a:lnTo>
                    <a:pt x="157" y="107"/>
                  </a:lnTo>
                  <a:lnTo>
                    <a:pt x="163" y="94"/>
                  </a:lnTo>
                  <a:lnTo>
                    <a:pt x="172" y="88"/>
                  </a:lnTo>
                  <a:lnTo>
                    <a:pt x="169" y="78"/>
                  </a:lnTo>
                  <a:lnTo>
                    <a:pt x="175" y="65"/>
                  </a:lnTo>
                  <a:lnTo>
                    <a:pt x="176" y="58"/>
                  </a:lnTo>
                  <a:lnTo>
                    <a:pt x="179" y="54"/>
                  </a:lnTo>
                  <a:lnTo>
                    <a:pt x="181" y="52"/>
                  </a:lnTo>
                  <a:lnTo>
                    <a:pt x="188" y="50"/>
                  </a:lnTo>
                  <a:lnTo>
                    <a:pt x="192" y="47"/>
                  </a:lnTo>
                  <a:lnTo>
                    <a:pt x="193" y="41"/>
                  </a:lnTo>
                  <a:lnTo>
                    <a:pt x="202" y="40"/>
                  </a:lnTo>
                  <a:lnTo>
                    <a:pt x="204" y="40"/>
                  </a:lnTo>
                  <a:lnTo>
                    <a:pt x="210" y="38"/>
                  </a:lnTo>
                  <a:lnTo>
                    <a:pt x="223" y="34"/>
                  </a:lnTo>
                  <a:lnTo>
                    <a:pt x="228" y="34"/>
                  </a:lnTo>
                  <a:lnTo>
                    <a:pt x="233" y="32"/>
                  </a:lnTo>
                  <a:lnTo>
                    <a:pt x="235" y="32"/>
                  </a:lnTo>
                  <a:lnTo>
                    <a:pt x="241" y="34"/>
                  </a:lnTo>
                  <a:lnTo>
                    <a:pt x="247" y="38"/>
                  </a:lnTo>
                  <a:lnTo>
                    <a:pt x="254" y="41"/>
                  </a:lnTo>
                  <a:lnTo>
                    <a:pt x="260" y="36"/>
                  </a:lnTo>
                  <a:lnTo>
                    <a:pt x="264" y="32"/>
                  </a:lnTo>
                  <a:lnTo>
                    <a:pt x="266" y="31"/>
                  </a:lnTo>
                  <a:lnTo>
                    <a:pt x="270" y="26"/>
                  </a:lnTo>
                  <a:lnTo>
                    <a:pt x="280" y="30"/>
                  </a:lnTo>
                  <a:lnTo>
                    <a:pt x="284" y="35"/>
                  </a:lnTo>
                  <a:lnTo>
                    <a:pt x="295" y="29"/>
                  </a:lnTo>
                  <a:lnTo>
                    <a:pt x="306" y="25"/>
                  </a:lnTo>
                  <a:lnTo>
                    <a:pt x="316" y="32"/>
                  </a:lnTo>
                  <a:lnTo>
                    <a:pt x="328" y="34"/>
                  </a:lnTo>
                  <a:lnTo>
                    <a:pt x="332" y="40"/>
                  </a:lnTo>
                  <a:lnTo>
                    <a:pt x="336" y="40"/>
                  </a:lnTo>
                  <a:lnTo>
                    <a:pt x="341" y="36"/>
                  </a:lnTo>
                  <a:lnTo>
                    <a:pt x="346" y="32"/>
                  </a:lnTo>
                  <a:lnTo>
                    <a:pt x="350" y="32"/>
                  </a:lnTo>
                  <a:lnTo>
                    <a:pt x="362" y="29"/>
                  </a:lnTo>
                  <a:lnTo>
                    <a:pt x="366" y="25"/>
                  </a:lnTo>
                  <a:lnTo>
                    <a:pt x="368" y="25"/>
                  </a:lnTo>
                  <a:lnTo>
                    <a:pt x="383" y="17"/>
                  </a:lnTo>
                  <a:lnTo>
                    <a:pt x="391" y="14"/>
                  </a:lnTo>
                  <a:lnTo>
                    <a:pt x="398" y="13"/>
                  </a:lnTo>
                  <a:lnTo>
                    <a:pt x="406" y="12"/>
                  </a:lnTo>
                  <a:lnTo>
                    <a:pt x="412" y="10"/>
                  </a:lnTo>
                  <a:lnTo>
                    <a:pt x="413" y="10"/>
                  </a:lnTo>
                  <a:lnTo>
                    <a:pt x="416" y="10"/>
                  </a:lnTo>
                  <a:lnTo>
                    <a:pt x="421" y="4"/>
                  </a:lnTo>
                  <a:lnTo>
                    <a:pt x="430" y="4"/>
                  </a:lnTo>
                  <a:lnTo>
                    <a:pt x="445" y="0"/>
                  </a:lnTo>
                  <a:lnTo>
                    <a:pt x="454" y="4"/>
                  </a:lnTo>
                  <a:lnTo>
                    <a:pt x="456" y="7"/>
                  </a:lnTo>
                  <a:lnTo>
                    <a:pt x="451" y="12"/>
                  </a:lnTo>
                  <a:lnTo>
                    <a:pt x="449" y="20"/>
                  </a:lnTo>
                  <a:lnTo>
                    <a:pt x="437" y="22"/>
                  </a:lnTo>
                  <a:lnTo>
                    <a:pt x="428" y="25"/>
                  </a:lnTo>
                  <a:lnTo>
                    <a:pt x="428" y="28"/>
                  </a:lnTo>
                  <a:lnTo>
                    <a:pt x="431" y="36"/>
                  </a:lnTo>
                  <a:lnTo>
                    <a:pt x="432" y="44"/>
                  </a:lnTo>
                  <a:lnTo>
                    <a:pt x="439" y="50"/>
                  </a:lnTo>
                  <a:lnTo>
                    <a:pt x="433" y="59"/>
                  </a:lnTo>
                  <a:lnTo>
                    <a:pt x="446" y="64"/>
                  </a:lnTo>
                  <a:lnTo>
                    <a:pt x="451" y="72"/>
                  </a:lnTo>
                  <a:lnTo>
                    <a:pt x="457" y="67"/>
                  </a:lnTo>
                  <a:lnTo>
                    <a:pt x="464" y="67"/>
                  </a:lnTo>
                  <a:lnTo>
                    <a:pt x="469" y="77"/>
                  </a:lnTo>
                  <a:lnTo>
                    <a:pt x="473" y="82"/>
                  </a:lnTo>
                  <a:lnTo>
                    <a:pt x="470" y="88"/>
                  </a:lnTo>
                  <a:lnTo>
                    <a:pt x="469" y="94"/>
                  </a:lnTo>
                  <a:lnTo>
                    <a:pt x="467" y="98"/>
                  </a:lnTo>
                  <a:lnTo>
                    <a:pt x="470" y="102"/>
                  </a:lnTo>
                  <a:lnTo>
                    <a:pt x="479" y="102"/>
                  </a:lnTo>
                  <a:lnTo>
                    <a:pt x="486" y="106"/>
                  </a:lnTo>
                  <a:lnTo>
                    <a:pt x="492" y="124"/>
                  </a:lnTo>
                  <a:lnTo>
                    <a:pt x="510" y="133"/>
                  </a:lnTo>
                  <a:lnTo>
                    <a:pt x="515" y="134"/>
                  </a:lnTo>
                  <a:lnTo>
                    <a:pt x="516" y="136"/>
                  </a:lnTo>
                  <a:lnTo>
                    <a:pt x="509" y="138"/>
                  </a:lnTo>
                  <a:lnTo>
                    <a:pt x="498" y="146"/>
                  </a:lnTo>
                  <a:lnTo>
                    <a:pt x="491" y="148"/>
                  </a:lnTo>
                  <a:lnTo>
                    <a:pt x="493" y="152"/>
                  </a:lnTo>
                  <a:lnTo>
                    <a:pt x="487" y="156"/>
                  </a:lnTo>
                  <a:lnTo>
                    <a:pt x="481" y="152"/>
                  </a:lnTo>
                  <a:lnTo>
                    <a:pt x="475" y="152"/>
                  </a:lnTo>
                  <a:lnTo>
                    <a:pt x="472" y="156"/>
                  </a:lnTo>
                  <a:lnTo>
                    <a:pt x="460" y="154"/>
                  </a:lnTo>
                  <a:lnTo>
                    <a:pt x="457" y="157"/>
                  </a:lnTo>
                  <a:lnTo>
                    <a:pt x="452" y="158"/>
                  </a:lnTo>
                  <a:lnTo>
                    <a:pt x="445" y="164"/>
                  </a:lnTo>
                  <a:lnTo>
                    <a:pt x="445" y="161"/>
                  </a:lnTo>
                  <a:lnTo>
                    <a:pt x="445" y="158"/>
                  </a:lnTo>
                  <a:lnTo>
                    <a:pt x="444" y="155"/>
                  </a:lnTo>
                  <a:lnTo>
                    <a:pt x="439" y="151"/>
                  </a:lnTo>
                  <a:lnTo>
                    <a:pt x="433" y="151"/>
                  </a:lnTo>
                  <a:lnTo>
                    <a:pt x="432" y="150"/>
                  </a:lnTo>
                  <a:lnTo>
                    <a:pt x="431" y="150"/>
                  </a:lnTo>
                  <a:lnTo>
                    <a:pt x="414" y="137"/>
                  </a:lnTo>
                  <a:lnTo>
                    <a:pt x="414" y="143"/>
                  </a:lnTo>
                  <a:lnTo>
                    <a:pt x="415" y="149"/>
                  </a:lnTo>
                  <a:lnTo>
                    <a:pt x="414" y="150"/>
                  </a:lnTo>
                  <a:lnTo>
                    <a:pt x="409" y="160"/>
                  </a:lnTo>
                  <a:lnTo>
                    <a:pt x="409" y="163"/>
                  </a:lnTo>
                  <a:lnTo>
                    <a:pt x="401" y="179"/>
                  </a:lnTo>
                  <a:lnTo>
                    <a:pt x="396" y="184"/>
                  </a:lnTo>
                  <a:lnTo>
                    <a:pt x="394" y="181"/>
                  </a:lnTo>
                  <a:lnTo>
                    <a:pt x="389" y="181"/>
                  </a:lnTo>
                  <a:lnTo>
                    <a:pt x="384" y="185"/>
                  </a:lnTo>
                  <a:lnTo>
                    <a:pt x="378" y="185"/>
                  </a:lnTo>
                  <a:lnTo>
                    <a:pt x="355" y="192"/>
                  </a:lnTo>
                  <a:lnTo>
                    <a:pt x="353" y="196"/>
                  </a:lnTo>
                  <a:lnTo>
                    <a:pt x="352" y="203"/>
                  </a:lnTo>
                  <a:lnTo>
                    <a:pt x="361" y="204"/>
                  </a:lnTo>
                  <a:lnTo>
                    <a:pt x="370" y="208"/>
                  </a:lnTo>
                  <a:lnTo>
                    <a:pt x="366" y="214"/>
                  </a:lnTo>
                  <a:lnTo>
                    <a:pt x="360" y="218"/>
                  </a:lnTo>
                  <a:lnTo>
                    <a:pt x="358" y="223"/>
                  </a:lnTo>
                  <a:lnTo>
                    <a:pt x="359" y="224"/>
                  </a:lnTo>
                  <a:lnTo>
                    <a:pt x="356" y="239"/>
                  </a:lnTo>
                  <a:lnTo>
                    <a:pt x="353" y="235"/>
                  </a:lnTo>
                  <a:lnTo>
                    <a:pt x="353" y="236"/>
                  </a:lnTo>
                  <a:lnTo>
                    <a:pt x="349" y="240"/>
                  </a:lnTo>
                  <a:lnTo>
                    <a:pt x="342" y="242"/>
                  </a:lnTo>
                  <a:lnTo>
                    <a:pt x="348" y="248"/>
                  </a:lnTo>
                  <a:lnTo>
                    <a:pt x="356" y="254"/>
                  </a:lnTo>
                  <a:lnTo>
                    <a:pt x="359" y="259"/>
                  </a:lnTo>
                  <a:lnTo>
                    <a:pt x="355" y="268"/>
                  </a:lnTo>
                  <a:lnTo>
                    <a:pt x="358" y="271"/>
                  </a:lnTo>
                  <a:lnTo>
                    <a:pt x="365" y="271"/>
                  </a:lnTo>
                  <a:lnTo>
                    <a:pt x="370" y="269"/>
                  </a:lnTo>
                  <a:lnTo>
                    <a:pt x="372" y="277"/>
                  </a:lnTo>
                  <a:lnTo>
                    <a:pt x="377" y="277"/>
                  </a:lnTo>
                  <a:lnTo>
                    <a:pt x="380" y="278"/>
                  </a:lnTo>
                  <a:lnTo>
                    <a:pt x="377" y="287"/>
                  </a:lnTo>
                  <a:lnTo>
                    <a:pt x="384" y="295"/>
                  </a:lnTo>
                  <a:lnTo>
                    <a:pt x="388" y="296"/>
                  </a:lnTo>
                  <a:lnTo>
                    <a:pt x="386" y="305"/>
                  </a:lnTo>
                  <a:lnTo>
                    <a:pt x="380" y="302"/>
                  </a:lnTo>
                  <a:lnTo>
                    <a:pt x="378" y="310"/>
                  </a:lnTo>
                  <a:lnTo>
                    <a:pt x="373" y="316"/>
                  </a:lnTo>
                  <a:lnTo>
                    <a:pt x="374" y="317"/>
                  </a:lnTo>
                  <a:lnTo>
                    <a:pt x="371" y="320"/>
                  </a:lnTo>
                  <a:lnTo>
                    <a:pt x="359" y="324"/>
                  </a:lnTo>
                  <a:lnTo>
                    <a:pt x="354" y="325"/>
                  </a:lnTo>
                  <a:lnTo>
                    <a:pt x="353" y="326"/>
                  </a:lnTo>
                  <a:lnTo>
                    <a:pt x="342" y="325"/>
                  </a:lnTo>
                  <a:lnTo>
                    <a:pt x="338" y="330"/>
                  </a:lnTo>
                  <a:lnTo>
                    <a:pt x="336" y="326"/>
                  </a:lnTo>
                  <a:lnTo>
                    <a:pt x="334" y="325"/>
                  </a:lnTo>
                  <a:lnTo>
                    <a:pt x="324" y="330"/>
                  </a:lnTo>
                  <a:lnTo>
                    <a:pt x="319" y="331"/>
                  </a:lnTo>
                  <a:lnTo>
                    <a:pt x="323" y="340"/>
                  </a:lnTo>
                  <a:lnTo>
                    <a:pt x="325" y="346"/>
                  </a:lnTo>
                  <a:lnTo>
                    <a:pt x="322" y="346"/>
                  </a:lnTo>
                  <a:lnTo>
                    <a:pt x="316" y="348"/>
                  </a:lnTo>
                  <a:lnTo>
                    <a:pt x="319" y="351"/>
                  </a:lnTo>
                  <a:lnTo>
                    <a:pt x="316" y="355"/>
                  </a:lnTo>
                  <a:lnTo>
                    <a:pt x="322" y="365"/>
                  </a:lnTo>
                  <a:lnTo>
                    <a:pt x="319" y="366"/>
                  </a:lnTo>
                  <a:lnTo>
                    <a:pt x="320" y="371"/>
                  </a:lnTo>
                  <a:lnTo>
                    <a:pt x="306" y="373"/>
                  </a:lnTo>
                  <a:lnTo>
                    <a:pt x="306" y="371"/>
                  </a:lnTo>
                  <a:lnTo>
                    <a:pt x="296" y="371"/>
                  </a:lnTo>
                  <a:lnTo>
                    <a:pt x="294" y="359"/>
                  </a:lnTo>
                  <a:lnTo>
                    <a:pt x="286" y="356"/>
                  </a:lnTo>
                  <a:lnTo>
                    <a:pt x="277" y="356"/>
                  </a:lnTo>
                  <a:lnTo>
                    <a:pt x="274" y="357"/>
                  </a:lnTo>
                  <a:lnTo>
                    <a:pt x="269" y="361"/>
                  </a:lnTo>
                  <a:lnTo>
                    <a:pt x="262" y="367"/>
                  </a:lnTo>
                  <a:lnTo>
                    <a:pt x="244" y="366"/>
                  </a:lnTo>
                  <a:lnTo>
                    <a:pt x="246" y="377"/>
                  </a:lnTo>
                  <a:lnTo>
                    <a:pt x="246" y="378"/>
                  </a:lnTo>
                  <a:lnTo>
                    <a:pt x="240" y="379"/>
                  </a:lnTo>
                  <a:lnTo>
                    <a:pt x="240" y="384"/>
                  </a:lnTo>
                  <a:lnTo>
                    <a:pt x="238" y="385"/>
                  </a:lnTo>
                  <a:lnTo>
                    <a:pt x="238" y="390"/>
                  </a:lnTo>
                  <a:lnTo>
                    <a:pt x="235" y="390"/>
                  </a:lnTo>
                  <a:lnTo>
                    <a:pt x="232" y="389"/>
                  </a:lnTo>
                  <a:lnTo>
                    <a:pt x="228" y="384"/>
                  </a:lnTo>
                  <a:lnTo>
                    <a:pt x="227" y="385"/>
                  </a:lnTo>
                  <a:lnTo>
                    <a:pt x="226" y="381"/>
                  </a:lnTo>
                  <a:lnTo>
                    <a:pt x="226" y="387"/>
                  </a:lnTo>
                  <a:lnTo>
                    <a:pt x="217" y="389"/>
                  </a:lnTo>
                  <a:lnTo>
                    <a:pt x="215" y="386"/>
                  </a:lnTo>
                  <a:lnTo>
                    <a:pt x="216" y="389"/>
                  </a:lnTo>
                  <a:lnTo>
                    <a:pt x="214" y="393"/>
                  </a:lnTo>
                  <a:lnTo>
                    <a:pt x="214" y="397"/>
                  </a:lnTo>
                  <a:lnTo>
                    <a:pt x="209" y="401"/>
                  </a:lnTo>
                  <a:lnTo>
                    <a:pt x="211" y="402"/>
                  </a:lnTo>
                  <a:lnTo>
                    <a:pt x="211" y="405"/>
                  </a:lnTo>
                  <a:lnTo>
                    <a:pt x="206" y="410"/>
                  </a:lnTo>
                  <a:lnTo>
                    <a:pt x="205" y="416"/>
                  </a:lnTo>
                  <a:lnTo>
                    <a:pt x="200" y="420"/>
                  </a:lnTo>
                  <a:lnTo>
                    <a:pt x="199" y="421"/>
                  </a:lnTo>
                  <a:lnTo>
                    <a:pt x="199" y="428"/>
                  </a:lnTo>
                  <a:lnTo>
                    <a:pt x="202" y="432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194" y="450"/>
                  </a:lnTo>
                  <a:lnTo>
                    <a:pt x="187" y="455"/>
                  </a:lnTo>
                  <a:lnTo>
                    <a:pt x="185" y="461"/>
                  </a:lnTo>
                  <a:lnTo>
                    <a:pt x="182" y="462"/>
                  </a:lnTo>
                  <a:lnTo>
                    <a:pt x="179" y="462"/>
                  </a:lnTo>
                  <a:lnTo>
                    <a:pt x="175" y="462"/>
                  </a:lnTo>
                  <a:lnTo>
                    <a:pt x="166" y="455"/>
                  </a:lnTo>
                  <a:lnTo>
                    <a:pt x="162" y="458"/>
                  </a:lnTo>
                  <a:lnTo>
                    <a:pt x="155" y="457"/>
                  </a:lnTo>
                  <a:lnTo>
                    <a:pt x="156" y="453"/>
                  </a:lnTo>
                  <a:lnTo>
                    <a:pt x="151" y="457"/>
                  </a:lnTo>
                  <a:lnTo>
                    <a:pt x="151" y="459"/>
                  </a:lnTo>
                  <a:lnTo>
                    <a:pt x="144" y="467"/>
                  </a:lnTo>
                  <a:lnTo>
                    <a:pt x="145" y="461"/>
                  </a:lnTo>
                  <a:lnTo>
                    <a:pt x="143" y="464"/>
                  </a:lnTo>
                  <a:lnTo>
                    <a:pt x="142" y="464"/>
                  </a:lnTo>
                  <a:lnTo>
                    <a:pt x="137" y="468"/>
                  </a:lnTo>
                  <a:lnTo>
                    <a:pt x="131" y="463"/>
                  </a:lnTo>
                  <a:lnTo>
                    <a:pt x="133" y="459"/>
                  </a:lnTo>
                  <a:lnTo>
                    <a:pt x="120" y="455"/>
                  </a:lnTo>
                  <a:lnTo>
                    <a:pt x="114" y="453"/>
                  </a:lnTo>
                  <a:lnTo>
                    <a:pt x="119" y="441"/>
                  </a:lnTo>
                  <a:lnTo>
                    <a:pt x="124" y="434"/>
                  </a:lnTo>
                  <a:lnTo>
                    <a:pt x="120" y="428"/>
                  </a:lnTo>
                  <a:lnTo>
                    <a:pt x="122" y="425"/>
                  </a:lnTo>
                  <a:lnTo>
                    <a:pt x="124" y="423"/>
                  </a:lnTo>
                  <a:lnTo>
                    <a:pt x="113" y="416"/>
                  </a:lnTo>
                  <a:lnTo>
                    <a:pt x="108" y="414"/>
                  </a:lnTo>
                  <a:lnTo>
                    <a:pt x="101" y="415"/>
                  </a:lnTo>
                  <a:lnTo>
                    <a:pt x="95" y="413"/>
                  </a:lnTo>
                  <a:lnTo>
                    <a:pt x="91" y="416"/>
                  </a:lnTo>
                  <a:lnTo>
                    <a:pt x="89" y="414"/>
                  </a:lnTo>
                  <a:lnTo>
                    <a:pt x="82" y="414"/>
                  </a:lnTo>
                  <a:lnTo>
                    <a:pt x="77" y="414"/>
                  </a:lnTo>
                  <a:lnTo>
                    <a:pt x="76" y="415"/>
                  </a:lnTo>
                  <a:lnTo>
                    <a:pt x="68" y="416"/>
                  </a:lnTo>
                  <a:lnTo>
                    <a:pt x="66" y="417"/>
                  </a:lnTo>
                  <a:lnTo>
                    <a:pt x="62" y="426"/>
                  </a:lnTo>
                  <a:lnTo>
                    <a:pt x="61" y="425"/>
                  </a:lnTo>
                  <a:lnTo>
                    <a:pt x="53" y="427"/>
                  </a:lnTo>
                  <a:lnTo>
                    <a:pt x="48" y="429"/>
                  </a:lnTo>
                  <a:lnTo>
                    <a:pt x="38" y="432"/>
                  </a:lnTo>
                  <a:lnTo>
                    <a:pt x="37" y="432"/>
                  </a:lnTo>
                  <a:lnTo>
                    <a:pt x="35" y="425"/>
                  </a:lnTo>
                  <a:lnTo>
                    <a:pt x="38" y="422"/>
                  </a:lnTo>
                  <a:lnTo>
                    <a:pt x="34" y="419"/>
                  </a:lnTo>
                  <a:lnTo>
                    <a:pt x="29" y="417"/>
                  </a:lnTo>
                  <a:lnTo>
                    <a:pt x="29" y="402"/>
                  </a:lnTo>
                  <a:lnTo>
                    <a:pt x="26" y="398"/>
                  </a:lnTo>
                  <a:lnTo>
                    <a:pt x="29" y="395"/>
                  </a:lnTo>
                  <a:lnTo>
                    <a:pt x="30" y="392"/>
                  </a:lnTo>
                  <a:lnTo>
                    <a:pt x="28" y="385"/>
                  </a:lnTo>
                  <a:lnTo>
                    <a:pt x="25" y="383"/>
                  </a:lnTo>
                  <a:lnTo>
                    <a:pt x="25" y="380"/>
                  </a:lnTo>
                  <a:lnTo>
                    <a:pt x="24" y="371"/>
                  </a:lnTo>
                  <a:lnTo>
                    <a:pt x="16" y="368"/>
                  </a:lnTo>
                  <a:lnTo>
                    <a:pt x="18" y="362"/>
                  </a:lnTo>
                  <a:lnTo>
                    <a:pt x="22" y="353"/>
                  </a:lnTo>
                  <a:lnTo>
                    <a:pt x="24" y="351"/>
                  </a:lnTo>
                  <a:lnTo>
                    <a:pt x="24" y="342"/>
                  </a:lnTo>
                  <a:lnTo>
                    <a:pt x="30" y="336"/>
                  </a:lnTo>
                  <a:lnTo>
                    <a:pt x="38" y="329"/>
                  </a:lnTo>
                  <a:lnTo>
                    <a:pt x="42" y="312"/>
                  </a:lnTo>
                  <a:lnTo>
                    <a:pt x="43" y="307"/>
                  </a:lnTo>
                  <a:lnTo>
                    <a:pt x="38" y="299"/>
                  </a:lnTo>
                  <a:lnTo>
                    <a:pt x="46" y="287"/>
                  </a:lnTo>
                  <a:lnTo>
                    <a:pt x="46" y="286"/>
                  </a:lnTo>
                  <a:lnTo>
                    <a:pt x="48" y="281"/>
                  </a:lnTo>
                  <a:lnTo>
                    <a:pt x="47" y="272"/>
                  </a:lnTo>
                  <a:lnTo>
                    <a:pt x="43" y="268"/>
                  </a:lnTo>
                  <a:lnTo>
                    <a:pt x="47" y="262"/>
                  </a:lnTo>
                  <a:lnTo>
                    <a:pt x="43" y="253"/>
                  </a:lnTo>
                  <a:lnTo>
                    <a:pt x="32" y="247"/>
                  </a:lnTo>
                  <a:lnTo>
                    <a:pt x="35" y="242"/>
                  </a:lnTo>
                  <a:lnTo>
                    <a:pt x="38" y="242"/>
                  </a:lnTo>
                  <a:lnTo>
                    <a:pt x="40" y="240"/>
                  </a:lnTo>
                  <a:lnTo>
                    <a:pt x="47" y="236"/>
                  </a:lnTo>
                  <a:lnTo>
                    <a:pt x="55" y="234"/>
                  </a:lnTo>
                  <a:lnTo>
                    <a:pt x="60" y="226"/>
                  </a:lnTo>
                  <a:lnTo>
                    <a:pt x="58" y="221"/>
                  </a:lnTo>
                  <a:lnTo>
                    <a:pt x="59" y="21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2435572" y="1477541"/>
              <a:ext cx="444500" cy="269875"/>
            </a:xfrm>
            <a:custGeom>
              <a:avLst/>
              <a:gdLst>
                <a:gd name="T0" fmla="*/ 2147483647 w 280"/>
                <a:gd name="T1" fmla="*/ 0 h 170"/>
                <a:gd name="T2" fmla="*/ 2147483647 w 280"/>
                <a:gd name="T3" fmla="*/ 2147483647 h 170"/>
                <a:gd name="T4" fmla="*/ 2147483647 w 280"/>
                <a:gd name="T5" fmla="*/ 2147483647 h 170"/>
                <a:gd name="T6" fmla="*/ 2147483647 w 280"/>
                <a:gd name="T7" fmla="*/ 2147483647 h 170"/>
                <a:gd name="T8" fmla="*/ 2147483647 w 280"/>
                <a:gd name="T9" fmla="*/ 2147483647 h 170"/>
                <a:gd name="T10" fmla="*/ 2147483647 w 280"/>
                <a:gd name="T11" fmla="*/ 2147483647 h 170"/>
                <a:gd name="T12" fmla="*/ 2147483647 w 280"/>
                <a:gd name="T13" fmla="*/ 2147483647 h 170"/>
                <a:gd name="T14" fmla="*/ 2147483647 w 280"/>
                <a:gd name="T15" fmla="*/ 2147483647 h 170"/>
                <a:gd name="T16" fmla="*/ 2147483647 w 280"/>
                <a:gd name="T17" fmla="*/ 2147483647 h 170"/>
                <a:gd name="T18" fmla="*/ 2147483647 w 280"/>
                <a:gd name="T19" fmla="*/ 2147483647 h 170"/>
                <a:gd name="T20" fmla="*/ 2147483647 w 280"/>
                <a:gd name="T21" fmla="*/ 2147483647 h 170"/>
                <a:gd name="T22" fmla="*/ 2147483647 w 280"/>
                <a:gd name="T23" fmla="*/ 2147483647 h 170"/>
                <a:gd name="T24" fmla="*/ 0 w 280"/>
                <a:gd name="T25" fmla="*/ 2147483647 h 170"/>
                <a:gd name="T26" fmla="*/ 2147483647 w 280"/>
                <a:gd name="T27" fmla="*/ 2147483647 h 170"/>
                <a:gd name="T28" fmla="*/ 2147483647 w 280"/>
                <a:gd name="T29" fmla="*/ 2147483647 h 170"/>
                <a:gd name="T30" fmla="*/ 2147483647 w 280"/>
                <a:gd name="T31" fmla="*/ 2147483647 h 170"/>
                <a:gd name="T32" fmla="*/ 2147483647 w 280"/>
                <a:gd name="T33" fmla="*/ 2147483647 h 170"/>
                <a:gd name="T34" fmla="*/ 2147483647 w 280"/>
                <a:gd name="T35" fmla="*/ 2147483647 h 170"/>
                <a:gd name="T36" fmla="*/ 2147483647 w 280"/>
                <a:gd name="T37" fmla="*/ 2147483647 h 170"/>
                <a:gd name="T38" fmla="*/ 2147483647 w 280"/>
                <a:gd name="T39" fmla="*/ 2147483647 h 170"/>
                <a:gd name="T40" fmla="*/ 2147483647 w 280"/>
                <a:gd name="T41" fmla="*/ 2147483647 h 170"/>
                <a:gd name="T42" fmla="*/ 2147483647 w 280"/>
                <a:gd name="T43" fmla="*/ 2147483647 h 170"/>
                <a:gd name="T44" fmla="*/ 2147483647 w 280"/>
                <a:gd name="T45" fmla="*/ 2147483647 h 170"/>
                <a:gd name="T46" fmla="*/ 2147483647 w 280"/>
                <a:gd name="T47" fmla="*/ 2147483647 h 170"/>
                <a:gd name="T48" fmla="*/ 2147483647 w 280"/>
                <a:gd name="T49" fmla="*/ 2147483647 h 170"/>
                <a:gd name="T50" fmla="*/ 2147483647 w 280"/>
                <a:gd name="T51" fmla="*/ 2147483647 h 170"/>
                <a:gd name="T52" fmla="*/ 2147483647 w 280"/>
                <a:gd name="T53" fmla="*/ 2147483647 h 170"/>
                <a:gd name="T54" fmla="*/ 2147483647 w 280"/>
                <a:gd name="T55" fmla="*/ 2147483647 h 170"/>
                <a:gd name="T56" fmla="*/ 2147483647 w 280"/>
                <a:gd name="T57" fmla="*/ 2147483647 h 170"/>
                <a:gd name="T58" fmla="*/ 2147483647 w 280"/>
                <a:gd name="T59" fmla="*/ 2147483647 h 170"/>
                <a:gd name="T60" fmla="*/ 2147483647 w 280"/>
                <a:gd name="T61" fmla="*/ 2147483647 h 170"/>
                <a:gd name="T62" fmla="*/ 2147483647 w 280"/>
                <a:gd name="T63" fmla="*/ 2147483647 h 170"/>
                <a:gd name="T64" fmla="*/ 2147483647 w 280"/>
                <a:gd name="T65" fmla="*/ 2147483647 h 170"/>
                <a:gd name="T66" fmla="*/ 2147483647 w 280"/>
                <a:gd name="T67" fmla="*/ 2147483647 h 170"/>
                <a:gd name="T68" fmla="*/ 2147483647 w 280"/>
                <a:gd name="T69" fmla="*/ 2147483647 h 170"/>
                <a:gd name="T70" fmla="*/ 2147483647 w 280"/>
                <a:gd name="T71" fmla="*/ 2147483647 h 170"/>
                <a:gd name="T72" fmla="*/ 2147483647 w 280"/>
                <a:gd name="T73" fmla="*/ 2147483647 h 170"/>
                <a:gd name="T74" fmla="*/ 2147483647 w 280"/>
                <a:gd name="T75" fmla="*/ 2147483647 h 170"/>
                <a:gd name="T76" fmla="*/ 2147483647 w 280"/>
                <a:gd name="T77" fmla="*/ 2147483647 h 170"/>
                <a:gd name="T78" fmla="*/ 2147483647 w 280"/>
                <a:gd name="T79" fmla="*/ 2147483647 h 170"/>
                <a:gd name="T80" fmla="*/ 2147483647 w 280"/>
                <a:gd name="T81" fmla="*/ 2147483647 h 170"/>
                <a:gd name="T82" fmla="*/ 2147483647 w 280"/>
                <a:gd name="T83" fmla="*/ 2147483647 h 170"/>
                <a:gd name="T84" fmla="*/ 2147483647 w 280"/>
                <a:gd name="T85" fmla="*/ 2147483647 h 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80" h="170">
                  <a:moveTo>
                    <a:pt x="198" y="5"/>
                  </a:moveTo>
                  <a:lnTo>
                    <a:pt x="193" y="5"/>
                  </a:lnTo>
                  <a:lnTo>
                    <a:pt x="191" y="0"/>
                  </a:lnTo>
                  <a:lnTo>
                    <a:pt x="184" y="0"/>
                  </a:lnTo>
                  <a:lnTo>
                    <a:pt x="181" y="9"/>
                  </a:lnTo>
                  <a:lnTo>
                    <a:pt x="173" y="7"/>
                  </a:lnTo>
                  <a:lnTo>
                    <a:pt x="164" y="12"/>
                  </a:lnTo>
                  <a:lnTo>
                    <a:pt x="166" y="15"/>
                  </a:lnTo>
                  <a:lnTo>
                    <a:pt x="162" y="15"/>
                  </a:lnTo>
                  <a:lnTo>
                    <a:pt x="154" y="23"/>
                  </a:lnTo>
                  <a:lnTo>
                    <a:pt x="148" y="24"/>
                  </a:lnTo>
                  <a:lnTo>
                    <a:pt x="145" y="27"/>
                  </a:lnTo>
                  <a:lnTo>
                    <a:pt x="140" y="27"/>
                  </a:lnTo>
                  <a:lnTo>
                    <a:pt x="136" y="24"/>
                  </a:lnTo>
                  <a:lnTo>
                    <a:pt x="131" y="24"/>
                  </a:lnTo>
                  <a:lnTo>
                    <a:pt x="121" y="20"/>
                  </a:lnTo>
                  <a:lnTo>
                    <a:pt x="113" y="30"/>
                  </a:lnTo>
                  <a:lnTo>
                    <a:pt x="109" y="30"/>
                  </a:lnTo>
                  <a:lnTo>
                    <a:pt x="102" y="31"/>
                  </a:lnTo>
                  <a:lnTo>
                    <a:pt x="96" y="41"/>
                  </a:lnTo>
                  <a:lnTo>
                    <a:pt x="92" y="39"/>
                  </a:lnTo>
                  <a:lnTo>
                    <a:pt x="88" y="35"/>
                  </a:lnTo>
                  <a:lnTo>
                    <a:pt x="80" y="39"/>
                  </a:lnTo>
                  <a:lnTo>
                    <a:pt x="73" y="42"/>
                  </a:lnTo>
                  <a:lnTo>
                    <a:pt x="65" y="29"/>
                  </a:lnTo>
                  <a:lnTo>
                    <a:pt x="60" y="20"/>
                  </a:lnTo>
                  <a:lnTo>
                    <a:pt x="53" y="23"/>
                  </a:lnTo>
                  <a:lnTo>
                    <a:pt x="49" y="30"/>
                  </a:lnTo>
                  <a:lnTo>
                    <a:pt x="48" y="37"/>
                  </a:lnTo>
                  <a:lnTo>
                    <a:pt x="37" y="41"/>
                  </a:lnTo>
                  <a:lnTo>
                    <a:pt x="31" y="45"/>
                  </a:lnTo>
                  <a:lnTo>
                    <a:pt x="23" y="47"/>
                  </a:lnTo>
                  <a:lnTo>
                    <a:pt x="18" y="45"/>
                  </a:lnTo>
                  <a:lnTo>
                    <a:pt x="14" y="50"/>
                  </a:lnTo>
                  <a:lnTo>
                    <a:pt x="10" y="47"/>
                  </a:lnTo>
                  <a:lnTo>
                    <a:pt x="4" y="50"/>
                  </a:lnTo>
                  <a:lnTo>
                    <a:pt x="1" y="57"/>
                  </a:lnTo>
                  <a:lnTo>
                    <a:pt x="1" y="63"/>
                  </a:lnTo>
                  <a:lnTo>
                    <a:pt x="0" y="73"/>
                  </a:lnTo>
                  <a:lnTo>
                    <a:pt x="1" y="79"/>
                  </a:lnTo>
                  <a:lnTo>
                    <a:pt x="4" y="81"/>
                  </a:lnTo>
                  <a:lnTo>
                    <a:pt x="2" y="86"/>
                  </a:lnTo>
                  <a:lnTo>
                    <a:pt x="6" y="93"/>
                  </a:lnTo>
                  <a:lnTo>
                    <a:pt x="18" y="101"/>
                  </a:lnTo>
                  <a:lnTo>
                    <a:pt x="23" y="102"/>
                  </a:lnTo>
                  <a:lnTo>
                    <a:pt x="25" y="101"/>
                  </a:lnTo>
                  <a:lnTo>
                    <a:pt x="25" y="107"/>
                  </a:lnTo>
                  <a:lnTo>
                    <a:pt x="28" y="108"/>
                  </a:lnTo>
                  <a:lnTo>
                    <a:pt x="29" y="110"/>
                  </a:lnTo>
                  <a:lnTo>
                    <a:pt x="35" y="110"/>
                  </a:lnTo>
                  <a:lnTo>
                    <a:pt x="41" y="109"/>
                  </a:lnTo>
                  <a:lnTo>
                    <a:pt x="48" y="113"/>
                  </a:lnTo>
                  <a:lnTo>
                    <a:pt x="48" y="116"/>
                  </a:lnTo>
                  <a:lnTo>
                    <a:pt x="44" y="120"/>
                  </a:lnTo>
                  <a:lnTo>
                    <a:pt x="44" y="133"/>
                  </a:lnTo>
                  <a:lnTo>
                    <a:pt x="47" y="138"/>
                  </a:lnTo>
                  <a:lnTo>
                    <a:pt x="47" y="150"/>
                  </a:lnTo>
                  <a:lnTo>
                    <a:pt x="48" y="156"/>
                  </a:lnTo>
                  <a:lnTo>
                    <a:pt x="50" y="159"/>
                  </a:lnTo>
                  <a:lnTo>
                    <a:pt x="60" y="161"/>
                  </a:lnTo>
                  <a:lnTo>
                    <a:pt x="62" y="164"/>
                  </a:lnTo>
                  <a:lnTo>
                    <a:pt x="60" y="169"/>
                  </a:lnTo>
                  <a:lnTo>
                    <a:pt x="73" y="170"/>
                  </a:lnTo>
                  <a:lnTo>
                    <a:pt x="77" y="169"/>
                  </a:lnTo>
                  <a:lnTo>
                    <a:pt x="79" y="157"/>
                  </a:lnTo>
                  <a:lnTo>
                    <a:pt x="82" y="155"/>
                  </a:lnTo>
                  <a:lnTo>
                    <a:pt x="84" y="168"/>
                  </a:lnTo>
                  <a:lnTo>
                    <a:pt x="88" y="164"/>
                  </a:lnTo>
                  <a:lnTo>
                    <a:pt x="97" y="167"/>
                  </a:lnTo>
                  <a:lnTo>
                    <a:pt x="103" y="169"/>
                  </a:lnTo>
                  <a:lnTo>
                    <a:pt x="114" y="159"/>
                  </a:lnTo>
                  <a:lnTo>
                    <a:pt x="115" y="156"/>
                  </a:lnTo>
                  <a:lnTo>
                    <a:pt x="128" y="156"/>
                  </a:lnTo>
                  <a:lnTo>
                    <a:pt x="138" y="152"/>
                  </a:lnTo>
                  <a:lnTo>
                    <a:pt x="140" y="155"/>
                  </a:lnTo>
                  <a:lnTo>
                    <a:pt x="151" y="147"/>
                  </a:lnTo>
                  <a:lnTo>
                    <a:pt x="152" y="145"/>
                  </a:lnTo>
                  <a:lnTo>
                    <a:pt x="158" y="143"/>
                  </a:lnTo>
                  <a:lnTo>
                    <a:pt x="163" y="134"/>
                  </a:lnTo>
                  <a:lnTo>
                    <a:pt x="173" y="133"/>
                  </a:lnTo>
                  <a:lnTo>
                    <a:pt x="179" y="134"/>
                  </a:lnTo>
                  <a:lnTo>
                    <a:pt x="187" y="129"/>
                  </a:lnTo>
                  <a:lnTo>
                    <a:pt x="198" y="137"/>
                  </a:lnTo>
                  <a:lnTo>
                    <a:pt x="198" y="139"/>
                  </a:lnTo>
                  <a:lnTo>
                    <a:pt x="205" y="137"/>
                  </a:lnTo>
                  <a:lnTo>
                    <a:pt x="215" y="143"/>
                  </a:lnTo>
                  <a:lnTo>
                    <a:pt x="218" y="141"/>
                  </a:lnTo>
                  <a:lnTo>
                    <a:pt x="221" y="141"/>
                  </a:lnTo>
                  <a:lnTo>
                    <a:pt x="227" y="141"/>
                  </a:lnTo>
                  <a:lnTo>
                    <a:pt x="228" y="144"/>
                  </a:lnTo>
                  <a:lnTo>
                    <a:pt x="229" y="144"/>
                  </a:lnTo>
                  <a:lnTo>
                    <a:pt x="230" y="143"/>
                  </a:lnTo>
                  <a:lnTo>
                    <a:pt x="245" y="133"/>
                  </a:lnTo>
                  <a:lnTo>
                    <a:pt x="258" y="126"/>
                  </a:lnTo>
                  <a:lnTo>
                    <a:pt x="260" y="128"/>
                  </a:lnTo>
                  <a:lnTo>
                    <a:pt x="262" y="127"/>
                  </a:lnTo>
                  <a:lnTo>
                    <a:pt x="268" y="128"/>
                  </a:lnTo>
                  <a:lnTo>
                    <a:pt x="269" y="129"/>
                  </a:lnTo>
                  <a:lnTo>
                    <a:pt x="270" y="125"/>
                  </a:lnTo>
                  <a:lnTo>
                    <a:pt x="269" y="123"/>
                  </a:lnTo>
                  <a:lnTo>
                    <a:pt x="276" y="115"/>
                  </a:lnTo>
                  <a:lnTo>
                    <a:pt x="278" y="115"/>
                  </a:lnTo>
                  <a:lnTo>
                    <a:pt x="280" y="113"/>
                  </a:lnTo>
                  <a:lnTo>
                    <a:pt x="275" y="107"/>
                  </a:lnTo>
                  <a:lnTo>
                    <a:pt x="276" y="105"/>
                  </a:lnTo>
                  <a:lnTo>
                    <a:pt x="274" y="103"/>
                  </a:lnTo>
                  <a:lnTo>
                    <a:pt x="272" y="99"/>
                  </a:lnTo>
                  <a:lnTo>
                    <a:pt x="272" y="96"/>
                  </a:lnTo>
                  <a:lnTo>
                    <a:pt x="276" y="92"/>
                  </a:lnTo>
                  <a:lnTo>
                    <a:pt x="277" y="91"/>
                  </a:lnTo>
                  <a:lnTo>
                    <a:pt x="277" y="90"/>
                  </a:lnTo>
                  <a:lnTo>
                    <a:pt x="280" y="85"/>
                  </a:lnTo>
                  <a:lnTo>
                    <a:pt x="277" y="81"/>
                  </a:lnTo>
                  <a:lnTo>
                    <a:pt x="277" y="79"/>
                  </a:lnTo>
                  <a:lnTo>
                    <a:pt x="269" y="77"/>
                  </a:lnTo>
                  <a:lnTo>
                    <a:pt x="263" y="66"/>
                  </a:lnTo>
                  <a:lnTo>
                    <a:pt x="260" y="54"/>
                  </a:lnTo>
                  <a:lnTo>
                    <a:pt x="263" y="53"/>
                  </a:lnTo>
                  <a:lnTo>
                    <a:pt x="262" y="48"/>
                  </a:lnTo>
                  <a:lnTo>
                    <a:pt x="263" y="43"/>
                  </a:lnTo>
                  <a:lnTo>
                    <a:pt x="262" y="38"/>
                  </a:lnTo>
                  <a:lnTo>
                    <a:pt x="262" y="21"/>
                  </a:lnTo>
                  <a:lnTo>
                    <a:pt x="253" y="19"/>
                  </a:lnTo>
                  <a:lnTo>
                    <a:pt x="246" y="21"/>
                  </a:lnTo>
                  <a:lnTo>
                    <a:pt x="233" y="14"/>
                  </a:lnTo>
                  <a:lnTo>
                    <a:pt x="229" y="20"/>
                  </a:lnTo>
                  <a:lnTo>
                    <a:pt x="223" y="18"/>
                  </a:lnTo>
                  <a:lnTo>
                    <a:pt x="223" y="12"/>
                  </a:lnTo>
                  <a:lnTo>
                    <a:pt x="217" y="9"/>
                  </a:lnTo>
                  <a:lnTo>
                    <a:pt x="211" y="2"/>
                  </a:lnTo>
                  <a:lnTo>
                    <a:pt x="198" y="5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2" name="Freeform 48"/>
            <p:cNvSpPr>
              <a:spLocks/>
            </p:cNvSpPr>
            <p:nvPr/>
          </p:nvSpPr>
          <p:spPr bwMode="auto">
            <a:xfrm>
              <a:off x="3372197" y="1920453"/>
              <a:ext cx="1390650" cy="735013"/>
            </a:xfrm>
            <a:custGeom>
              <a:avLst/>
              <a:gdLst>
                <a:gd name="T0" fmla="*/ 2147483647 w 876"/>
                <a:gd name="T1" fmla="*/ 2147483647 h 463"/>
                <a:gd name="T2" fmla="*/ 2147483647 w 876"/>
                <a:gd name="T3" fmla="*/ 2147483647 h 463"/>
                <a:gd name="T4" fmla="*/ 2147483647 w 876"/>
                <a:gd name="T5" fmla="*/ 2147483647 h 463"/>
                <a:gd name="T6" fmla="*/ 2147483647 w 876"/>
                <a:gd name="T7" fmla="*/ 2147483647 h 463"/>
                <a:gd name="T8" fmla="*/ 2147483647 w 876"/>
                <a:gd name="T9" fmla="*/ 2147483647 h 463"/>
                <a:gd name="T10" fmla="*/ 2147483647 w 876"/>
                <a:gd name="T11" fmla="*/ 2147483647 h 463"/>
                <a:gd name="T12" fmla="*/ 2147483647 w 876"/>
                <a:gd name="T13" fmla="*/ 2147483647 h 463"/>
                <a:gd name="T14" fmla="*/ 2147483647 w 876"/>
                <a:gd name="T15" fmla="*/ 2147483647 h 463"/>
                <a:gd name="T16" fmla="*/ 2147483647 w 876"/>
                <a:gd name="T17" fmla="*/ 2147483647 h 463"/>
                <a:gd name="T18" fmla="*/ 2147483647 w 876"/>
                <a:gd name="T19" fmla="*/ 2147483647 h 463"/>
                <a:gd name="T20" fmla="*/ 2147483647 w 876"/>
                <a:gd name="T21" fmla="*/ 2147483647 h 463"/>
                <a:gd name="T22" fmla="*/ 2147483647 w 876"/>
                <a:gd name="T23" fmla="*/ 2147483647 h 463"/>
                <a:gd name="T24" fmla="*/ 2147483647 w 876"/>
                <a:gd name="T25" fmla="*/ 2147483647 h 463"/>
                <a:gd name="T26" fmla="*/ 2147483647 w 876"/>
                <a:gd name="T27" fmla="*/ 2147483647 h 463"/>
                <a:gd name="T28" fmla="*/ 2147483647 w 876"/>
                <a:gd name="T29" fmla="*/ 2147483647 h 463"/>
                <a:gd name="T30" fmla="*/ 2147483647 w 876"/>
                <a:gd name="T31" fmla="*/ 2147483647 h 463"/>
                <a:gd name="T32" fmla="*/ 2147483647 w 876"/>
                <a:gd name="T33" fmla="*/ 2147483647 h 463"/>
                <a:gd name="T34" fmla="*/ 2147483647 w 876"/>
                <a:gd name="T35" fmla="*/ 2147483647 h 463"/>
                <a:gd name="T36" fmla="*/ 2147483647 w 876"/>
                <a:gd name="T37" fmla="*/ 2147483647 h 463"/>
                <a:gd name="T38" fmla="*/ 2147483647 w 876"/>
                <a:gd name="T39" fmla="*/ 2147483647 h 463"/>
                <a:gd name="T40" fmla="*/ 2147483647 w 876"/>
                <a:gd name="T41" fmla="*/ 2147483647 h 463"/>
                <a:gd name="T42" fmla="*/ 2147483647 w 876"/>
                <a:gd name="T43" fmla="*/ 2147483647 h 463"/>
                <a:gd name="T44" fmla="*/ 2147483647 w 876"/>
                <a:gd name="T45" fmla="*/ 2147483647 h 463"/>
                <a:gd name="T46" fmla="*/ 2147483647 w 876"/>
                <a:gd name="T47" fmla="*/ 2147483647 h 463"/>
                <a:gd name="T48" fmla="*/ 2147483647 w 876"/>
                <a:gd name="T49" fmla="*/ 2147483647 h 463"/>
                <a:gd name="T50" fmla="*/ 2147483647 w 876"/>
                <a:gd name="T51" fmla="*/ 2147483647 h 463"/>
                <a:gd name="T52" fmla="*/ 2147483647 w 876"/>
                <a:gd name="T53" fmla="*/ 2147483647 h 463"/>
                <a:gd name="T54" fmla="*/ 2147483647 w 876"/>
                <a:gd name="T55" fmla="*/ 2147483647 h 463"/>
                <a:gd name="T56" fmla="*/ 2147483647 w 876"/>
                <a:gd name="T57" fmla="*/ 2147483647 h 463"/>
                <a:gd name="T58" fmla="*/ 2147483647 w 876"/>
                <a:gd name="T59" fmla="*/ 2147483647 h 463"/>
                <a:gd name="T60" fmla="*/ 2147483647 w 876"/>
                <a:gd name="T61" fmla="*/ 2147483647 h 463"/>
                <a:gd name="T62" fmla="*/ 2147483647 w 876"/>
                <a:gd name="T63" fmla="*/ 2147483647 h 463"/>
                <a:gd name="T64" fmla="*/ 2147483647 w 876"/>
                <a:gd name="T65" fmla="*/ 2147483647 h 463"/>
                <a:gd name="T66" fmla="*/ 2147483647 w 876"/>
                <a:gd name="T67" fmla="*/ 2147483647 h 463"/>
                <a:gd name="T68" fmla="*/ 2147483647 w 876"/>
                <a:gd name="T69" fmla="*/ 2147483647 h 463"/>
                <a:gd name="T70" fmla="*/ 2147483647 w 876"/>
                <a:gd name="T71" fmla="*/ 2147483647 h 463"/>
                <a:gd name="T72" fmla="*/ 2147483647 w 876"/>
                <a:gd name="T73" fmla="*/ 2147483647 h 463"/>
                <a:gd name="T74" fmla="*/ 2147483647 w 876"/>
                <a:gd name="T75" fmla="*/ 2147483647 h 463"/>
                <a:gd name="T76" fmla="*/ 2147483647 w 876"/>
                <a:gd name="T77" fmla="*/ 2147483647 h 463"/>
                <a:gd name="T78" fmla="*/ 2147483647 w 876"/>
                <a:gd name="T79" fmla="*/ 2147483647 h 463"/>
                <a:gd name="T80" fmla="*/ 2147483647 w 876"/>
                <a:gd name="T81" fmla="*/ 2147483647 h 463"/>
                <a:gd name="T82" fmla="*/ 2147483647 w 876"/>
                <a:gd name="T83" fmla="*/ 2147483647 h 463"/>
                <a:gd name="T84" fmla="*/ 2147483647 w 876"/>
                <a:gd name="T85" fmla="*/ 2147483647 h 463"/>
                <a:gd name="T86" fmla="*/ 2147483647 w 876"/>
                <a:gd name="T87" fmla="*/ 2147483647 h 463"/>
                <a:gd name="T88" fmla="*/ 2147483647 w 876"/>
                <a:gd name="T89" fmla="*/ 2147483647 h 463"/>
                <a:gd name="T90" fmla="*/ 2147483647 w 876"/>
                <a:gd name="T91" fmla="*/ 2147483647 h 463"/>
                <a:gd name="T92" fmla="*/ 2147483647 w 876"/>
                <a:gd name="T93" fmla="*/ 2147483647 h 463"/>
                <a:gd name="T94" fmla="*/ 2147483647 w 876"/>
                <a:gd name="T95" fmla="*/ 2147483647 h 463"/>
                <a:gd name="T96" fmla="*/ 2147483647 w 876"/>
                <a:gd name="T97" fmla="*/ 2147483647 h 463"/>
                <a:gd name="T98" fmla="*/ 2147483647 w 876"/>
                <a:gd name="T99" fmla="*/ 2147483647 h 463"/>
                <a:gd name="T100" fmla="*/ 2147483647 w 876"/>
                <a:gd name="T101" fmla="*/ 2147483647 h 463"/>
                <a:gd name="T102" fmla="*/ 2147483647 w 876"/>
                <a:gd name="T103" fmla="*/ 2147483647 h 463"/>
                <a:gd name="T104" fmla="*/ 2147483647 w 876"/>
                <a:gd name="T105" fmla="*/ 2147483647 h 463"/>
                <a:gd name="T106" fmla="*/ 2147483647 w 876"/>
                <a:gd name="T107" fmla="*/ 2147483647 h 463"/>
                <a:gd name="T108" fmla="*/ 2147483647 w 876"/>
                <a:gd name="T109" fmla="*/ 2147483647 h 463"/>
                <a:gd name="T110" fmla="*/ 2147483647 w 876"/>
                <a:gd name="T111" fmla="*/ 2147483647 h 463"/>
                <a:gd name="T112" fmla="*/ 2147483647 w 876"/>
                <a:gd name="T113" fmla="*/ 2147483647 h 463"/>
                <a:gd name="T114" fmla="*/ 2147483647 w 876"/>
                <a:gd name="T115" fmla="*/ 2147483647 h 463"/>
                <a:gd name="T116" fmla="*/ 2147483647 w 876"/>
                <a:gd name="T117" fmla="*/ 2147483647 h 463"/>
                <a:gd name="T118" fmla="*/ 2147483647 w 876"/>
                <a:gd name="T119" fmla="*/ 2147483647 h 463"/>
                <a:gd name="T120" fmla="*/ 2147483647 w 876"/>
                <a:gd name="T121" fmla="*/ 2147483647 h 46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76" h="463">
                  <a:moveTo>
                    <a:pt x="505" y="63"/>
                  </a:moveTo>
                  <a:lnTo>
                    <a:pt x="497" y="65"/>
                  </a:lnTo>
                  <a:lnTo>
                    <a:pt x="495" y="66"/>
                  </a:lnTo>
                  <a:lnTo>
                    <a:pt x="484" y="66"/>
                  </a:lnTo>
                  <a:lnTo>
                    <a:pt x="483" y="69"/>
                  </a:lnTo>
                  <a:lnTo>
                    <a:pt x="475" y="63"/>
                  </a:lnTo>
                  <a:lnTo>
                    <a:pt x="467" y="60"/>
                  </a:lnTo>
                  <a:lnTo>
                    <a:pt x="462" y="59"/>
                  </a:lnTo>
                  <a:lnTo>
                    <a:pt x="459" y="63"/>
                  </a:lnTo>
                  <a:lnTo>
                    <a:pt x="450" y="63"/>
                  </a:lnTo>
                  <a:lnTo>
                    <a:pt x="445" y="62"/>
                  </a:lnTo>
                  <a:lnTo>
                    <a:pt x="438" y="65"/>
                  </a:lnTo>
                  <a:lnTo>
                    <a:pt x="432" y="69"/>
                  </a:lnTo>
                  <a:lnTo>
                    <a:pt x="431" y="71"/>
                  </a:lnTo>
                  <a:lnTo>
                    <a:pt x="424" y="71"/>
                  </a:lnTo>
                  <a:lnTo>
                    <a:pt x="417" y="76"/>
                  </a:lnTo>
                  <a:lnTo>
                    <a:pt x="419" y="72"/>
                  </a:lnTo>
                  <a:lnTo>
                    <a:pt x="414" y="74"/>
                  </a:lnTo>
                  <a:lnTo>
                    <a:pt x="414" y="72"/>
                  </a:lnTo>
                  <a:lnTo>
                    <a:pt x="413" y="72"/>
                  </a:lnTo>
                  <a:lnTo>
                    <a:pt x="412" y="70"/>
                  </a:lnTo>
                  <a:lnTo>
                    <a:pt x="407" y="70"/>
                  </a:lnTo>
                  <a:lnTo>
                    <a:pt x="401" y="68"/>
                  </a:lnTo>
                  <a:lnTo>
                    <a:pt x="396" y="69"/>
                  </a:lnTo>
                  <a:lnTo>
                    <a:pt x="395" y="66"/>
                  </a:lnTo>
                  <a:lnTo>
                    <a:pt x="388" y="65"/>
                  </a:lnTo>
                  <a:lnTo>
                    <a:pt x="381" y="62"/>
                  </a:lnTo>
                  <a:lnTo>
                    <a:pt x="382" y="59"/>
                  </a:lnTo>
                  <a:lnTo>
                    <a:pt x="378" y="51"/>
                  </a:lnTo>
                  <a:lnTo>
                    <a:pt x="376" y="50"/>
                  </a:lnTo>
                  <a:lnTo>
                    <a:pt x="373" y="54"/>
                  </a:lnTo>
                  <a:lnTo>
                    <a:pt x="369" y="59"/>
                  </a:lnTo>
                  <a:lnTo>
                    <a:pt x="369" y="57"/>
                  </a:lnTo>
                  <a:lnTo>
                    <a:pt x="367" y="52"/>
                  </a:lnTo>
                  <a:lnTo>
                    <a:pt x="358" y="64"/>
                  </a:lnTo>
                  <a:lnTo>
                    <a:pt x="353" y="69"/>
                  </a:lnTo>
                  <a:lnTo>
                    <a:pt x="348" y="72"/>
                  </a:lnTo>
                  <a:lnTo>
                    <a:pt x="345" y="75"/>
                  </a:lnTo>
                  <a:lnTo>
                    <a:pt x="342" y="75"/>
                  </a:lnTo>
                  <a:lnTo>
                    <a:pt x="328" y="76"/>
                  </a:lnTo>
                  <a:lnTo>
                    <a:pt x="322" y="72"/>
                  </a:lnTo>
                  <a:lnTo>
                    <a:pt x="312" y="68"/>
                  </a:lnTo>
                  <a:lnTo>
                    <a:pt x="307" y="66"/>
                  </a:lnTo>
                  <a:lnTo>
                    <a:pt x="303" y="59"/>
                  </a:lnTo>
                  <a:lnTo>
                    <a:pt x="300" y="53"/>
                  </a:lnTo>
                  <a:lnTo>
                    <a:pt x="294" y="52"/>
                  </a:lnTo>
                  <a:lnTo>
                    <a:pt x="286" y="58"/>
                  </a:lnTo>
                  <a:lnTo>
                    <a:pt x="276" y="52"/>
                  </a:lnTo>
                  <a:lnTo>
                    <a:pt x="274" y="51"/>
                  </a:lnTo>
                  <a:lnTo>
                    <a:pt x="273" y="48"/>
                  </a:lnTo>
                  <a:lnTo>
                    <a:pt x="264" y="46"/>
                  </a:lnTo>
                  <a:lnTo>
                    <a:pt x="263" y="45"/>
                  </a:lnTo>
                  <a:lnTo>
                    <a:pt x="257" y="39"/>
                  </a:lnTo>
                  <a:lnTo>
                    <a:pt x="250" y="35"/>
                  </a:lnTo>
                  <a:lnTo>
                    <a:pt x="243" y="36"/>
                  </a:lnTo>
                  <a:lnTo>
                    <a:pt x="239" y="32"/>
                  </a:lnTo>
                  <a:lnTo>
                    <a:pt x="235" y="33"/>
                  </a:lnTo>
                  <a:lnTo>
                    <a:pt x="229" y="36"/>
                  </a:lnTo>
                  <a:lnTo>
                    <a:pt x="227" y="38"/>
                  </a:lnTo>
                  <a:lnTo>
                    <a:pt x="221" y="39"/>
                  </a:lnTo>
                  <a:lnTo>
                    <a:pt x="219" y="32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08" y="26"/>
                  </a:lnTo>
                  <a:lnTo>
                    <a:pt x="204" y="23"/>
                  </a:lnTo>
                  <a:lnTo>
                    <a:pt x="205" y="18"/>
                  </a:lnTo>
                  <a:lnTo>
                    <a:pt x="203" y="11"/>
                  </a:lnTo>
                  <a:lnTo>
                    <a:pt x="195" y="3"/>
                  </a:lnTo>
                  <a:lnTo>
                    <a:pt x="191" y="4"/>
                  </a:lnTo>
                  <a:lnTo>
                    <a:pt x="190" y="4"/>
                  </a:lnTo>
                  <a:lnTo>
                    <a:pt x="184" y="10"/>
                  </a:lnTo>
                  <a:lnTo>
                    <a:pt x="178" y="14"/>
                  </a:lnTo>
                  <a:lnTo>
                    <a:pt x="178" y="10"/>
                  </a:lnTo>
                  <a:lnTo>
                    <a:pt x="179" y="3"/>
                  </a:lnTo>
                  <a:lnTo>
                    <a:pt x="175" y="0"/>
                  </a:lnTo>
                  <a:lnTo>
                    <a:pt x="171" y="3"/>
                  </a:lnTo>
                  <a:lnTo>
                    <a:pt x="167" y="8"/>
                  </a:lnTo>
                  <a:lnTo>
                    <a:pt x="173" y="17"/>
                  </a:lnTo>
                  <a:lnTo>
                    <a:pt x="169" y="22"/>
                  </a:lnTo>
                  <a:lnTo>
                    <a:pt x="160" y="14"/>
                  </a:lnTo>
                  <a:lnTo>
                    <a:pt x="160" y="15"/>
                  </a:lnTo>
                  <a:lnTo>
                    <a:pt x="156" y="20"/>
                  </a:lnTo>
                  <a:lnTo>
                    <a:pt x="155" y="28"/>
                  </a:lnTo>
                  <a:lnTo>
                    <a:pt x="153" y="23"/>
                  </a:lnTo>
                  <a:lnTo>
                    <a:pt x="144" y="17"/>
                  </a:lnTo>
                  <a:lnTo>
                    <a:pt x="139" y="10"/>
                  </a:lnTo>
                  <a:lnTo>
                    <a:pt x="138" y="9"/>
                  </a:lnTo>
                  <a:lnTo>
                    <a:pt x="136" y="10"/>
                  </a:lnTo>
                  <a:lnTo>
                    <a:pt x="135" y="11"/>
                  </a:lnTo>
                  <a:lnTo>
                    <a:pt x="138" y="16"/>
                  </a:lnTo>
                  <a:lnTo>
                    <a:pt x="129" y="27"/>
                  </a:lnTo>
                  <a:lnTo>
                    <a:pt x="117" y="21"/>
                  </a:lnTo>
                  <a:lnTo>
                    <a:pt x="108" y="18"/>
                  </a:lnTo>
                  <a:lnTo>
                    <a:pt x="108" y="12"/>
                  </a:lnTo>
                  <a:lnTo>
                    <a:pt x="108" y="5"/>
                  </a:lnTo>
                  <a:lnTo>
                    <a:pt x="107" y="4"/>
                  </a:lnTo>
                  <a:lnTo>
                    <a:pt x="103" y="2"/>
                  </a:lnTo>
                  <a:lnTo>
                    <a:pt x="102" y="10"/>
                  </a:lnTo>
                  <a:lnTo>
                    <a:pt x="94" y="12"/>
                  </a:lnTo>
                  <a:lnTo>
                    <a:pt x="88" y="3"/>
                  </a:lnTo>
                  <a:lnTo>
                    <a:pt x="85" y="3"/>
                  </a:lnTo>
                  <a:lnTo>
                    <a:pt x="83" y="4"/>
                  </a:lnTo>
                  <a:lnTo>
                    <a:pt x="83" y="5"/>
                  </a:lnTo>
                  <a:lnTo>
                    <a:pt x="83" y="6"/>
                  </a:lnTo>
                  <a:lnTo>
                    <a:pt x="87" y="16"/>
                  </a:lnTo>
                  <a:lnTo>
                    <a:pt x="82" y="21"/>
                  </a:lnTo>
                  <a:lnTo>
                    <a:pt x="81" y="21"/>
                  </a:lnTo>
                  <a:lnTo>
                    <a:pt x="76" y="12"/>
                  </a:lnTo>
                  <a:lnTo>
                    <a:pt x="70" y="14"/>
                  </a:lnTo>
                  <a:lnTo>
                    <a:pt x="59" y="16"/>
                  </a:lnTo>
                  <a:lnTo>
                    <a:pt x="59" y="18"/>
                  </a:lnTo>
                  <a:lnTo>
                    <a:pt x="53" y="21"/>
                  </a:lnTo>
                  <a:lnTo>
                    <a:pt x="47" y="26"/>
                  </a:lnTo>
                  <a:lnTo>
                    <a:pt x="42" y="30"/>
                  </a:lnTo>
                  <a:lnTo>
                    <a:pt x="43" y="32"/>
                  </a:lnTo>
                  <a:lnTo>
                    <a:pt x="42" y="39"/>
                  </a:lnTo>
                  <a:lnTo>
                    <a:pt x="43" y="40"/>
                  </a:lnTo>
                  <a:lnTo>
                    <a:pt x="43" y="42"/>
                  </a:lnTo>
                  <a:lnTo>
                    <a:pt x="37" y="47"/>
                  </a:lnTo>
                  <a:lnTo>
                    <a:pt x="35" y="58"/>
                  </a:lnTo>
                  <a:lnTo>
                    <a:pt x="31" y="60"/>
                  </a:lnTo>
                  <a:lnTo>
                    <a:pt x="31" y="63"/>
                  </a:lnTo>
                  <a:lnTo>
                    <a:pt x="28" y="68"/>
                  </a:lnTo>
                  <a:lnTo>
                    <a:pt x="27" y="69"/>
                  </a:lnTo>
                  <a:lnTo>
                    <a:pt x="22" y="69"/>
                  </a:lnTo>
                  <a:lnTo>
                    <a:pt x="23" y="71"/>
                  </a:lnTo>
                  <a:lnTo>
                    <a:pt x="24" y="72"/>
                  </a:lnTo>
                  <a:lnTo>
                    <a:pt x="23" y="76"/>
                  </a:lnTo>
                  <a:lnTo>
                    <a:pt x="19" y="81"/>
                  </a:lnTo>
                  <a:lnTo>
                    <a:pt x="21" y="82"/>
                  </a:lnTo>
                  <a:lnTo>
                    <a:pt x="24" y="83"/>
                  </a:lnTo>
                  <a:lnTo>
                    <a:pt x="24" y="87"/>
                  </a:lnTo>
                  <a:lnTo>
                    <a:pt x="30" y="87"/>
                  </a:lnTo>
                  <a:lnTo>
                    <a:pt x="31" y="89"/>
                  </a:lnTo>
                  <a:lnTo>
                    <a:pt x="36" y="90"/>
                  </a:lnTo>
                  <a:lnTo>
                    <a:pt x="40" y="105"/>
                  </a:lnTo>
                  <a:lnTo>
                    <a:pt x="41" y="106"/>
                  </a:lnTo>
                  <a:lnTo>
                    <a:pt x="39" y="108"/>
                  </a:lnTo>
                  <a:lnTo>
                    <a:pt x="30" y="113"/>
                  </a:lnTo>
                  <a:lnTo>
                    <a:pt x="30" y="117"/>
                  </a:lnTo>
                  <a:lnTo>
                    <a:pt x="22" y="122"/>
                  </a:lnTo>
                  <a:lnTo>
                    <a:pt x="22" y="126"/>
                  </a:lnTo>
                  <a:lnTo>
                    <a:pt x="30" y="131"/>
                  </a:lnTo>
                  <a:lnTo>
                    <a:pt x="33" y="135"/>
                  </a:lnTo>
                  <a:lnTo>
                    <a:pt x="28" y="146"/>
                  </a:lnTo>
                  <a:lnTo>
                    <a:pt x="31" y="149"/>
                  </a:lnTo>
                  <a:lnTo>
                    <a:pt x="25" y="150"/>
                  </a:lnTo>
                  <a:lnTo>
                    <a:pt x="25" y="153"/>
                  </a:lnTo>
                  <a:lnTo>
                    <a:pt x="16" y="153"/>
                  </a:lnTo>
                  <a:lnTo>
                    <a:pt x="15" y="148"/>
                  </a:lnTo>
                  <a:lnTo>
                    <a:pt x="10" y="141"/>
                  </a:lnTo>
                  <a:lnTo>
                    <a:pt x="10" y="150"/>
                  </a:lnTo>
                  <a:lnTo>
                    <a:pt x="1" y="149"/>
                  </a:lnTo>
                  <a:lnTo>
                    <a:pt x="3" y="156"/>
                  </a:lnTo>
                  <a:lnTo>
                    <a:pt x="0" y="162"/>
                  </a:lnTo>
                  <a:lnTo>
                    <a:pt x="1" y="174"/>
                  </a:lnTo>
                  <a:lnTo>
                    <a:pt x="12" y="172"/>
                  </a:lnTo>
                  <a:lnTo>
                    <a:pt x="15" y="176"/>
                  </a:lnTo>
                  <a:lnTo>
                    <a:pt x="11" y="179"/>
                  </a:lnTo>
                  <a:lnTo>
                    <a:pt x="22" y="179"/>
                  </a:lnTo>
                  <a:lnTo>
                    <a:pt x="22" y="176"/>
                  </a:lnTo>
                  <a:lnTo>
                    <a:pt x="25" y="177"/>
                  </a:lnTo>
                  <a:lnTo>
                    <a:pt x="29" y="179"/>
                  </a:lnTo>
                  <a:lnTo>
                    <a:pt x="39" y="188"/>
                  </a:lnTo>
                  <a:lnTo>
                    <a:pt x="43" y="185"/>
                  </a:lnTo>
                  <a:lnTo>
                    <a:pt x="46" y="186"/>
                  </a:lnTo>
                  <a:lnTo>
                    <a:pt x="47" y="182"/>
                  </a:lnTo>
                  <a:lnTo>
                    <a:pt x="49" y="183"/>
                  </a:lnTo>
                  <a:lnTo>
                    <a:pt x="51" y="179"/>
                  </a:lnTo>
                  <a:lnTo>
                    <a:pt x="54" y="183"/>
                  </a:lnTo>
                  <a:lnTo>
                    <a:pt x="55" y="186"/>
                  </a:lnTo>
                  <a:lnTo>
                    <a:pt x="60" y="189"/>
                  </a:lnTo>
                  <a:lnTo>
                    <a:pt x="63" y="188"/>
                  </a:lnTo>
                  <a:lnTo>
                    <a:pt x="63" y="191"/>
                  </a:lnTo>
                  <a:lnTo>
                    <a:pt x="72" y="192"/>
                  </a:lnTo>
                  <a:lnTo>
                    <a:pt x="72" y="194"/>
                  </a:lnTo>
                  <a:lnTo>
                    <a:pt x="71" y="196"/>
                  </a:lnTo>
                  <a:lnTo>
                    <a:pt x="76" y="202"/>
                  </a:lnTo>
                  <a:lnTo>
                    <a:pt x="72" y="212"/>
                  </a:lnTo>
                  <a:lnTo>
                    <a:pt x="73" y="218"/>
                  </a:lnTo>
                  <a:lnTo>
                    <a:pt x="69" y="218"/>
                  </a:lnTo>
                  <a:lnTo>
                    <a:pt x="67" y="220"/>
                  </a:lnTo>
                  <a:lnTo>
                    <a:pt x="63" y="232"/>
                  </a:lnTo>
                  <a:lnTo>
                    <a:pt x="59" y="239"/>
                  </a:lnTo>
                  <a:lnTo>
                    <a:pt x="67" y="237"/>
                  </a:lnTo>
                  <a:lnTo>
                    <a:pt x="69" y="242"/>
                  </a:lnTo>
                  <a:lnTo>
                    <a:pt x="75" y="237"/>
                  </a:lnTo>
                  <a:lnTo>
                    <a:pt x="87" y="236"/>
                  </a:lnTo>
                  <a:lnTo>
                    <a:pt x="88" y="232"/>
                  </a:lnTo>
                  <a:lnTo>
                    <a:pt x="94" y="233"/>
                  </a:lnTo>
                  <a:lnTo>
                    <a:pt x="95" y="236"/>
                  </a:lnTo>
                  <a:lnTo>
                    <a:pt x="101" y="233"/>
                  </a:lnTo>
                  <a:lnTo>
                    <a:pt x="105" y="238"/>
                  </a:lnTo>
                  <a:lnTo>
                    <a:pt x="112" y="240"/>
                  </a:lnTo>
                  <a:lnTo>
                    <a:pt x="118" y="256"/>
                  </a:lnTo>
                  <a:lnTo>
                    <a:pt x="121" y="256"/>
                  </a:lnTo>
                  <a:lnTo>
                    <a:pt x="130" y="251"/>
                  </a:lnTo>
                  <a:lnTo>
                    <a:pt x="135" y="251"/>
                  </a:lnTo>
                  <a:lnTo>
                    <a:pt x="136" y="249"/>
                  </a:lnTo>
                  <a:lnTo>
                    <a:pt x="138" y="249"/>
                  </a:lnTo>
                  <a:lnTo>
                    <a:pt x="137" y="243"/>
                  </a:lnTo>
                  <a:lnTo>
                    <a:pt x="153" y="227"/>
                  </a:lnTo>
                  <a:lnTo>
                    <a:pt x="154" y="222"/>
                  </a:lnTo>
                  <a:lnTo>
                    <a:pt x="173" y="221"/>
                  </a:lnTo>
                  <a:lnTo>
                    <a:pt x="178" y="221"/>
                  </a:lnTo>
                  <a:lnTo>
                    <a:pt x="191" y="225"/>
                  </a:lnTo>
                  <a:lnTo>
                    <a:pt x="190" y="227"/>
                  </a:lnTo>
                  <a:lnTo>
                    <a:pt x="195" y="230"/>
                  </a:lnTo>
                  <a:lnTo>
                    <a:pt x="198" y="233"/>
                  </a:lnTo>
                  <a:lnTo>
                    <a:pt x="195" y="244"/>
                  </a:lnTo>
                  <a:lnTo>
                    <a:pt x="202" y="249"/>
                  </a:lnTo>
                  <a:lnTo>
                    <a:pt x="210" y="254"/>
                  </a:lnTo>
                  <a:lnTo>
                    <a:pt x="216" y="260"/>
                  </a:lnTo>
                  <a:lnTo>
                    <a:pt x="222" y="262"/>
                  </a:lnTo>
                  <a:lnTo>
                    <a:pt x="233" y="261"/>
                  </a:lnTo>
                  <a:lnTo>
                    <a:pt x="238" y="266"/>
                  </a:lnTo>
                  <a:lnTo>
                    <a:pt x="244" y="272"/>
                  </a:lnTo>
                  <a:lnTo>
                    <a:pt x="246" y="273"/>
                  </a:lnTo>
                  <a:lnTo>
                    <a:pt x="247" y="274"/>
                  </a:lnTo>
                  <a:lnTo>
                    <a:pt x="251" y="278"/>
                  </a:lnTo>
                  <a:lnTo>
                    <a:pt x="255" y="281"/>
                  </a:lnTo>
                  <a:lnTo>
                    <a:pt x="261" y="288"/>
                  </a:lnTo>
                  <a:lnTo>
                    <a:pt x="271" y="282"/>
                  </a:lnTo>
                  <a:lnTo>
                    <a:pt x="285" y="288"/>
                  </a:lnTo>
                  <a:lnTo>
                    <a:pt x="292" y="290"/>
                  </a:lnTo>
                  <a:lnTo>
                    <a:pt x="298" y="294"/>
                  </a:lnTo>
                  <a:lnTo>
                    <a:pt x="300" y="299"/>
                  </a:lnTo>
                  <a:lnTo>
                    <a:pt x="305" y="303"/>
                  </a:lnTo>
                  <a:lnTo>
                    <a:pt x="313" y="303"/>
                  </a:lnTo>
                  <a:lnTo>
                    <a:pt x="315" y="303"/>
                  </a:lnTo>
                  <a:lnTo>
                    <a:pt x="319" y="306"/>
                  </a:lnTo>
                  <a:lnTo>
                    <a:pt x="319" y="312"/>
                  </a:lnTo>
                  <a:lnTo>
                    <a:pt x="323" y="316"/>
                  </a:lnTo>
                  <a:lnTo>
                    <a:pt x="327" y="320"/>
                  </a:lnTo>
                  <a:lnTo>
                    <a:pt x="327" y="323"/>
                  </a:lnTo>
                  <a:lnTo>
                    <a:pt x="328" y="326"/>
                  </a:lnTo>
                  <a:lnTo>
                    <a:pt x="341" y="335"/>
                  </a:lnTo>
                  <a:lnTo>
                    <a:pt x="342" y="338"/>
                  </a:lnTo>
                  <a:lnTo>
                    <a:pt x="348" y="339"/>
                  </a:lnTo>
                  <a:lnTo>
                    <a:pt x="352" y="338"/>
                  </a:lnTo>
                  <a:lnTo>
                    <a:pt x="352" y="336"/>
                  </a:lnTo>
                  <a:lnTo>
                    <a:pt x="352" y="330"/>
                  </a:lnTo>
                  <a:lnTo>
                    <a:pt x="357" y="326"/>
                  </a:lnTo>
                  <a:lnTo>
                    <a:pt x="365" y="327"/>
                  </a:lnTo>
                  <a:lnTo>
                    <a:pt x="372" y="327"/>
                  </a:lnTo>
                  <a:lnTo>
                    <a:pt x="373" y="326"/>
                  </a:lnTo>
                  <a:lnTo>
                    <a:pt x="385" y="327"/>
                  </a:lnTo>
                  <a:lnTo>
                    <a:pt x="390" y="334"/>
                  </a:lnTo>
                  <a:lnTo>
                    <a:pt x="399" y="340"/>
                  </a:lnTo>
                  <a:lnTo>
                    <a:pt x="405" y="340"/>
                  </a:lnTo>
                  <a:lnTo>
                    <a:pt x="408" y="345"/>
                  </a:lnTo>
                  <a:lnTo>
                    <a:pt x="409" y="345"/>
                  </a:lnTo>
                  <a:lnTo>
                    <a:pt x="412" y="344"/>
                  </a:lnTo>
                  <a:lnTo>
                    <a:pt x="414" y="345"/>
                  </a:lnTo>
                  <a:lnTo>
                    <a:pt x="420" y="351"/>
                  </a:lnTo>
                  <a:lnTo>
                    <a:pt x="420" y="357"/>
                  </a:lnTo>
                  <a:lnTo>
                    <a:pt x="424" y="357"/>
                  </a:lnTo>
                  <a:lnTo>
                    <a:pt x="437" y="341"/>
                  </a:lnTo>
                  <a:lnTo>
                    <a:pt x="445" y="332"/>
                  </a:lnTo>
                  <a:lnTo>
                    <a:pt x="448" y="334"/>
                  </a:lnTo>
                  <a:lnTo>
                    <a:pt x="445" y="341"/>
                  </a:lnTo>
                  <a:lnTo>
                    <a:pt x="453" y="346"/>
                  </a:lnTo>
                  <a:lnTo>
                    <a:pt x="456" y="347"/>
                  </a:lnTo>
                  <a:lnTo>
                    <a:pt x="467" y="347"/>
                  </a:lnTo>
                  <a:lnTo>
                    <a:pt x="468" y="346"/>
                  </a:lnTo>
                  <a:lnTo>
                    <a:pt x="475" y="341"/>
                  </a:lnTo>
                  <a:lnTo>
                    <a:pt x="491" y="342"/>
                  </a:lnTo>
                  <a:lnTo>
                    <a:pt x="493" y="344"/>
                  </a:lnTo>
                  <a:lnTo>
                    <a:pt x="505" y="345"/>
                  </a:lnTo>
                  <a:lnTo>
                    <a:pt x="509" y="344"/>
                  </a:lnTo>
                  <a:lnTo>
                    <a:pt x="509" y="341"/>
                  </a:lnTo>
                  <a:lnTo>
                    <a:pt x="497" y="334"/>
                  </a:lnTo>
                  <a:lnTo>
                    <a:pt x="492" y="327"/>
                  </a:lnTo>
                  <a:lnTo>
                    <a:pt x="511" y="324"/>
                  </a:lnTo>
                  <a:lnTo>
                    <a:pt x="515" y="324"/>
                  </a:lnTo>
                  <a:lnTo>
                    <a:pt x="517" y="321"/>
                  </a:lnTo>
                  <a:lnTo>
                    <a:pt x="523" y="317"/>
                  </a:lnTo>
                  <a:lnTo>
                    <a:pt x="527" y="311"/>
                  </a:lnTo>
                  <a:lnTo>
                    <a:pt x="534" y="310"/>
                  </a:lnTo>
                  <a:lnTo>
                    <a:pt x="539" y="310"/>
                  </a:lnTo>
                  <a:lnTo>
                    <a:pt x="540" y="308"/>
                  </a:lnTo>
                  <a:lnTo>
                    <a:pt x="549" y="299"/>
                  </a:lnTo>
                  <a:lnTo>
                    <a:pt x="557" y="308"/>
                  </a:lnTo>
                  <a:lnTo>
                    <a:pt x="556" y="314"/>
                  </a:lnTo>
                  <a:lnTo>
                    <a:pt x="558" y="315"/>
                  </a:lnTo>
                  <a:lnTo>
                    <a:pt x="564" y="318"/>
                  </a:lnTo>
                  <a:lnTo>
                    <a:pt x="570" y="323"/>
                  </a:lnTo>
                  <a:lnTo>
                    <a:pt x="573" y="326"/>
                  </a:lnTo>
                  <a:lnTo>
                    <a:pt x="574" y="326"/>
                  </a:lnTo>
                  <a:lnTo>
                    <a:pt x="579" y="327"/>
                  </a:lnTo>
                  <a:lnTo>
                    <a:pt x="582" y="322"/>
                  </a:lnTo>
                  <a:lnTo>
                    <a:pt x="594" y="324"/>
                  </a:lnTo>
                  <a:lnTo>
                    <a:pt x="595" y="326"/>
                  </a:lnTo>
                  <a:lnTo>
                    <a:pt x="595" y="330"/>
                  </a:lnTo>
                  <a:lnTo>
                    <a:pt x="593" y="334"/>
                  </a:lnTo>
                  <a:lnTo>
                    <a:pt x="588" y="340"/>
                  </a:lnTo>
                  <a:lnTo>
                    <a:pt x="597" y="339"/>
                  </a:lnTo>
                  <a:lnTo>
                    <a:pt x="603" y="344"/>
                  </a:lnTo>
                  <a:lnTo>
                    <a:pt x="607" y="342"/>
                  </a:lnTo>
                  <a:lnTo>
                    <a:pt x="613" y="338"/>
                  </a:lnTo>
                  <a:lnTo>
                    <a:pt x="621" y="338"/>
                  </a:lnTo>
                  <a:lnTo>
                    <a:pt x="629" y="336"/>
                  </a:lnTo>
                  <a:lnTo>
                    <a:pt x="630" y="338"/>
                  </a:lnTo>
                  <a:lnTo>
                    <a:pt x="629" y="339"/>
                  </a:lnTo>
                  <a:lnTo>
                    <a:pt x="624" y="350"/>
                  </a:lnTo>
                  <a:lnTo>
                    <a:pt x="617" y="362"/>
                  </a:lnTo>
                  <a:lnTo>
                    <a:pt x="612" y="370"/>
                  </a:lnTo>
                  <a:lnTo>
                    <a:pt x="606" y="372"/>
                  </a:lnTo>
                  <a:lnTo>
                    <a:pt x="607" y="376"/>
                  </a:lnTo>
                  <a:lnTo>
                    <a:pt x="605" y="376"/>
                  </a:lnTo>
                  <a:lnTo>
                    <a:pt x="604" y="380"/>
                  </a:lnTo>
                  <a:lnTo>
                    <a:pt x="606" y="386"/>
                  </a:lnTo>
                  <a:lnTo>
                    <a:pt x="615" y="393"/>
                  </a:lnTo>
                  <a:lnTo>
                    <a:pt x="612" y="397"/>
                  </a:lnTo>
                  <a:lnTo>
                    <a:pt x="621" y="403"/>
                  </a:lnTo>
                  <a:lnTo>
                    <a:pt x="621" y="411"/>
                  </a:lnTo>
                  <a:lnTo>
                    <a:pt x="619" y="418"/>
                  </a:lnTo>
                  <a:lnTo>
                    <a:pt x="631" y="425"/>
                  </a:lnTo>
                  <a:lnTo>
                    <a:pt x="639" y="429"/>
                  </a:lnTo>
                  <a:lnTo>
                    <a:pt x="643" y="435"/>
                  </a:lnTo>
                  <a:lnTo>
                    <a:pt x="652" y="441"/>
                  </a:lnTo>
                  <a:lnTo>
                    <a:pt x="653" y="441"/>
                  </a:lnTo>
                  <a:lnTo>
                    <a:pt x="660" y="439"/>
                  </a:lnTo>
                  <a:lnTo>
                    <a:pt x="666" y="441"/>
                  </a:lnTo>
                  <a:lnTo>
                    <a:pt x="670" y="441"/>
                  </a:lnTo>
                  <a:lnTo>
                    <a:pt x="670" y="444"/>
                  </a:lnTo>
                  <a:lnTo>
                    <a:pt x="678" y="448"/>
                  </a:lnTo>
                  <a:lnTo>
                    <a:pt x="678" y="449"/>
                  </a:lnTo>
                  <a:lnTo>
                    <a:pt x="687" y="456"/>
                  </a:lnTo>
                  <a:lnTo>
                    <a:pt x="694" y="456"/>
                  </a:lnTo>
                  <a:lnTo>
                    <a:pt x="701" y="457"/>
                  </a:lnTo>
                  <a:lnTo>
                    <a:pt x="706" y="460"/>
                  </a:lnTo>
                  <a:lnTo>
                    <a:pt x="709" y="463"/>
                  </a:lnTo>
                  <a:lnTo>
                    <a:pt x="717" y="459"/>
                  </a:lnTo>
                  <a:lnTo>
                    <a:pt x="714" y="455"/>
                  </a:lnTo>
                  <a:lnTo>
                    <a:pt x="715" y="447"/>
                  </a:lnTo>
                  <a:lnTo>
                    <a:pt x="719" y="444"/>
                  </a:lnTo>
                  <a:lnTo>
                    <a:pt x="720" y="438"/>
                  </a:lnTo>
                  <a:lnTo>
                    <a:pt x="727" y="432"/>
                  </a:lnTo>
                  <a:lnTo>
                    <a:pt x="725" y="427"/>
                  </a:lnTo>
                  <a:lnTo>
                    <a:pt x="725" y="423"/>
                  </a:lnTo>
                  <a:lnTo>
                    <a:pt x="730" y="418"/>
                  </a:lnTo>
                  <a:lnTo>
                    <a:pt x="732" y="411"/>
                  </a:lnTo>
                  <a:lnTo>
                    <a:pt x="730" y="409"/>
                  </a:lnTo>
                  <a:lnTo>
                    <a:pt x="731" y="402"/>
                  </a:lnTo>
                  <a:lnTo>
                    <a:pt x="732" y="402"/>
                  </a:lnTo>
                  <a:lnTo>
                    <a:pt x="739" y="405"/>
                  </a:lnTo>
                  <a:lnTo>
                    <a:pt x="741" y="406"/>
                  </a:lnTo>
                  <a:lnTo>
                    <a:pt x="745" y="408"/>
                  </a:lnTo>
                  <a:lnTo>
                    <a:pt x="745" y="405"/>
                  </a:lnTo>
                  <a:lnTo>
                    <a:pt x="749" y="405"/>
                  </a:lnTo>
                  <a:lnTo>
                    <a:pt x="753" y="406"/>
                  </a:lnTo>
                  <a:lnTo>
                    <a:pt x="753" y="403"/>
                  </a:lnTo>
                  <a:lnTo>
                    <a:pt x="757" y="401"/>
                  </a:lnTo>
                  <a:lnTo>
                    <a:pt x="763" y="401"/>
                  </a:lnTo>
                  <a:lnTo>
                    <a:pt x="768" y="395"/>
                  </a:lnTo>
                  <a:lnTo>
                    <a:pt x="771" y="390"/>
                  </a:lnTo>
                  <a:lnTo>
                    <a:pt x="777" y="393"/>
                  </a:lnTo>
                  <a:lnTo>
                    <a:pt x="778" y="394"/>
                  </a:lnTo>
                  <a:lnTo>
                    <a:pt x="783" y="389"/>
                  </a:lnTo>
                  <a:lnTo>
                    <a:pt x="787" y="390"/>
                  </a:lnTo>
                  <a:lnTo>
                    <a:pt x="789" y="389"/>
                  </a:lnTo>
                  <a:lnTo>
                    <a:pt x="790" y="392"/>
                  </a:lnTo>
                  <a:lnTo>
                    <a:pt x="792" y="393"/>
                  </a:lnTo>
                  <a:lnTo>
                    <a:pt x="795" y="390"/>
                  </a:lnTo>
                  <a:lnTo>
                    <a:pt x="798" y="392"/>
                  </a:lnTo>
                  <a:lnTo>
                    <a:pt x="803" y="388"/>
                  </a:lnTo>
                  <a:lnTo>
                    <a:pt x="817" y="381"/>
                  </a:lnTo>
                  <a:lnTo>
                    <a:pt x="817" y="387"/>
                  </a:lnTo>
                  <a:lnTo>
                    <a:pt x="816" y="392"/>
                  </a:lnTo>
                  <a:lnTo>
                    <a:pt x="819" y="397"/>
                  </a:lnTo>
                  <a:lnTo>
                    <a:pt x="815" y="403"/>
                  </a:lnTo>
                  <a:lnTo>
                    <a:pt x="811" y="405"/>
                  </a:lnTo>
                  <a:lnTo>
                    <a:pt x="821" y="411"/>
                  </a:lnTo>
                  <a:lnTo>
                    <a:pt x="822" y="412"/>
                  </a:lnTo>
                  <a:lnTo>
                    <a:pt x="823" y="417"/>
                  </a:lnTo>
                  <a:lnTo>
                    <a:pt x="821" y="418"/>
                  </a:lnTo>
                  <a:lnTo>
                    <a:pt x="822" y="420"/>
                  </a:lnTo>
                  <a:lnTo>
                    <a:pt x="823" y="423"/>
                  </a:lnTo>
                  <a:lnTo>
                    <a:pt x="827" y="421"/>
                  </a:lnTo>
                  <a:lnTo>
                    <a:pt x="829" y="420"/>
                  </a:lnTo>
                  <a:lnTo>
                    <a:pt x="832" y="415"/>
                  </a:lnTo>
                  <a:lnTo>
                    <a:pt x="835" y="414"/>
                  </a:lnTo>
                  <a:lnTo>
                    <a:pt x="837" y="421"/>
                  </a:lnTo>
                  <a:lnTo>
                    <a:pt x="840" y="423"/>
                  </a:lnTo>
                  <a:lnTo>
                    <a:pt x="840" y="429"/>
                  </a:lnTo>
                  <a:lnTo>
                    <a:pt x="843" y="429"/>
                  </a:lnTo>
                  <a:lnTo>
                    <a:pt x="844" y="429"/>
                  </a:lnTo>
                  <a:lnTo>
                    <a:pt x="841" y="433"/>
                  </a:lnTo>
                  <a:lnTo>
                    <a:pt x="844" y="436"/>
                  </a:lnTo>
                  <a:lnTo>
                    <a:pt x="849" y="436"/>
                  </a:lnTo>
                  <a:lnTo>
                    <a:pt x="859" y="435"/>
                  </a:lnTo>
                  <a:lnTo>
                    <a:pt x="859" y="426"/>
                  </a:lnTo>
                  <a:lnTo>
                    <a:pt x="863" y="426"/>
                  </a:lnTo>
                  <a:lnTo>
                    <a:pt x="869" y="423"/>
                  </a:lnTo>
                  <a:lnTo>
                    <a:pt x="871" y="420"/>
                  </a:lnTo>
                  <a:lnTo>
                    <a:pt x="873" y="420"/>
                  </a:lnTo>
                  <a:lnTo>
                    <a:pt x="869" y="417"/>
                  </a:lnTo>
                  <a:lnTo>
                    <a:pt x="873" y="412"/>
                  </a:lnTo>
                  <a:lnTo>
                    <a:pt x="871" y="407"/>
                  </a:lnTo>
                  <a:lnTo>
                    <a:pt x="871" y="400"/>
                  </a:lnTo>
                  <a:lnTo>
                    <a:pt x="874" y="396"/>
                  </a:lnTo>
                  <a:lnTo>
                    <a:pt x="876" y="393"/>
                  </a:lnTo>
                  <a:lnTo>
                    <a:pt x="876" y="388"/>
                  </a:lnTo>
                  <a:lnTo>
                    <a:pt x="869" y="387"/>
                  </a:lnTo>
                  <a:lnTo>
                    <a:pt x="861" y="382"/>
                  </a:lnTo>
                  <a:lnTo>
                    <a:pt x="846" y="369"/>
                  </a:lnTo>
                  <a:lnTo>
                    <a:pt x="833" y="352"/>
                  </a:lnTo>
                  <a:lnTo>
                    <a:pt x="829" y="353"/>
                  </a:lnTo>
                  <a:lnTo>
                    <a:pt x="815" y="339"/>
                  </a:lnTo>
                  <a:lnTo>
                    <a:pt x="802" y="323"/>
                  </a:lnTo>
                  <a:lnTo>
                    <a:pt x="801" y="322"/>
                  </a:lnTo>
                  <a:lnTo>
                    <a:pt x="799" y="321"/>
                  </a:lnTo>
                  <a:lnTo>
                    <a:pt x="798" y="320"/>
                  </a:lnTo>
                  <a:lnTo>
                    <a:pt x="785" y="303"/>
                  </a:lnTo>
                  <a:lnTo>
                    <a:pt x="777" y="278"/>
                  </a:lnTo>
                  <a:lnTo>
                    <a:pt x="771" y="258"/>
                  </a:lnTo>
                  <a:lnTo>
                    <a:pt x="771" y="244"/>
                  </a:lnTo>
                  <a:lnTo>
                    <a:pt x="765" y="233"/>
                  </a:lnTo>
                  <a:lnTo>
                    <a:pt x="761" y="214"/>
                  </a:lnTo>
                  <a:lnTo>
                    <a:pt x="761" y="176"/>
                  </a:lnTo>
                  <a:lnTo>
                    <a:pt x="759" y="168"/>
                  </a:lnTo>
                  <a:lnTo>
                    <a:pt x="757" y="172"/>
                  </a:lnTo>
                  <a:lnTo>
                    <a:pt x="756" y="171"/>
                  </a:lnTo>
                  <a:lnTo>
                    <a:pt x="751" y="153"/>
                  </a:lnTo>
                  <a:lnTo>
                    <a:pt x="753" y="126"/>
                  </a:lnTo>
                  <a:lnTo>
                    <a:pt x="760" y="106"/>
                  </a:lnTo>
                  <a:lnTo>
                    <a:pt x="760" y="105"/>
                  </a:lnTo>
                  <a:lnTo>
                    <a:pt x="754" y="107"/>
                  </a:lnTo>
                  <a:lnTo>
                    <a:pt x="761" y="102"/>
                  </a:lnTo>
                  <a:lnTo>
                    <a:pt x="761" y="99"/>
                  </a:lnTo>
                  <a:lnTo>
                    <a:pt x="766" y="95"/>
                  </a:lnTo>
                  <a:lnTo>
                    <a:pt x="773" y="98"/>
                  </a:lnTo>
                  <a:lnTo>
                    <a:pt x="775" y="106"/>
                  </a:lnTo>
                  <a:lnTo>
                    <a:pt x="780" y="111"/>
                  </a:lnTo>
                  <a:lnTo>
                    <a:pt x="778" y="111"/>
                  </a:lnTo>
                  <a:lnTo>
                    <a:pt x="789" y="114"/>
                  </a:lnTo>
                  <a:lnTo>
                    <a:pt x="777" y="104"/>
                  </a:lnTo>
                  <a:lnTo>
                    <a:pt x="774" y="96"/>
                  </a:lnTo>
                  <a:lnTo>
                    <a:pt x="765" y="94"/>
                  </a:lnTo>
                  <a:lnTo>
                    <a:pt x="761" y="88"/>
                  </a:lnTo>
                  <a:lnTo>
                    <a:pt x="761" y="81"/>
                  </a:lnTo>
                  <a:lnTo>
                    <a:pt x="760" y="77"/>
                  </a:lnTo>
                  <a:lnTo>
                    <a:pt x="763" y="70"/>
                  </a:lnTo>
                  <a:lnTo>
                    <a:pt x="760" y="65"/>
                  </a:lnTo>
                  <a:lnTo>
                    <a:pt x="755" y="66"/>
                  </a:lnTo>
                  <a:lnTo>
                    <a:pt x="755" y="65"/>
                  </a:lnTo>
                  <a:lnTo>
                    <a:pt x="754" y="66"/>
                  </a:lnTo>
                  <a:lnTo>
                    <a:pt x="751" y="68"/>
                  </a:lnTo>
                  <a:lnTo>
                    <a:pt x="748" y="71"/>
                  </a:lnTo>
                  <a:lnTo>
                    <a:pt x="737" y="71"/>
                  </a:lnTo>
                  <a:lnTo>
                    <a:pt x="732" y="65"/>
                  </a:lnTo>
                  <a:lnTo>
                    <a:pt x="730" y="69"/>
                  </a:lnTo>
                  <a:lnTo>
                    <a:pt x="726" y="70"/>
                  </a:lnTo>
                  <a:lnTo>
                    <a:pt x="719" y="64"/>
                  </a:lnTo>
                  <a:lnTo>
                    <a:pt x="719" y="60"/>
                  </a:lnTo>
                  <a:lnTo>
                    <a:pt x="715" y="59"/>
                  </a:lnTo>
                  <a:lnTo>
                    <a:pt x="715" y="56"/>
                  </a:lnTo>
                  <a:lnTo>
                    <a:pt x="712" y="57"/>
                  </a:lnTo>
                  <a:lnTo>
                    <a:pt x="711" y="56"/>
                  </a:lnTo>
                  <a:lnTo>
                    <a:pt x="706" y="57"/>
                  </a:lnTo>
                  <a:lnTo>
                    <a:pt x="702" y="54"/>
                  </a:lnTo>
                  <a:lnTo>
                    <a:pt x="695" y="54"/>
                  </a:lnTo>
                  <a:lnTo>
                    <a:pt x="688" y="52"/>
                  </a:lnTo>
                  <a:lnTo>
                    <a:pt x="682" y="51"/>
                  </a:lnTo>
                  <a:lnTo>
                    <a:pt x="672" y="54"/>
                  </a:lnTo>
                  <a:lnTo>
                    <a:pt x="653" y="56"/>
                  </a:lnTo>
                  <a:lnTo>
                    <a:pt x="651" y="56"/>
                  </a:lnTo>
                  <a:lnTo>
                    <a:pt x="642" y="54"/>
                  </a:lnTo>
                  <a:lnTo>
                    <a:pt x="634" y="59"/>
                  </a:lnTo>
                  <a:lnTo>
                    <a:pt x="628" y="60"/>
                  </a:lnTo>
                  <a:lnTo>
                    <a:pt x="627" y="63"/>
                  </a:lnTo>
                  <a:lnTo>
                    <a:pt x="627" y="69"/>
                  </a:lnTo>
                  <a:lnTo>
                    <a:pt x="623" y="70"/>
                  </a:lnTo>
                  <a:lnTo>
                    <a:pt x="606" y="77"/>
                  </a:lnTo>
                  <a:lnTo>
                    <a:pt x="599" y="83"/>
                  </a:lnTo>
                  <a:lnTo>
                    <a:pt x="589" y="82"/>
                  </a:lnTo>
                  <a:lnTo>
                    <a:pt x="588" y="76"/>
                  </a:lnTo>
                  <a:lnTo>
                    <a:pt x="580" y="70"/>
                  </a:lnTo>
                  <a:lnTo>
                    <a:pt x="574" y="68"/>
                  </a:lnTo>
                  <a:lnTo>
                    <a:pt x="559" y="68"/>
                  </a:lnTo>
                  <a:lnTo>
                    <a:pt x="558" y="68"/>
                  </a:lnTo>
                  <a:lnTo>
                    <a:pt x="550" y="70"/>
                  </a:lnTo>
                  <a:lnTo>
                    <a:pt x="550" y="64"/>
                  </a:lnTo>
                  <a:lnTo>
                    <a:pt x="543" y="63"/>
                  </a:lnTo>
                  <a:lnTo>
                    <a:pt x="538" y="60"/>
                  </a:lnTo>
                  <a:lnTo>
                    <a:pt x="533" y="63"/>
                  </a:lnTo>
                  <a:lnTo>
                    <a:pt x="525" y="59"/>
                  </a:lnTo>
                  <a:lnTo>
                    <a:pt x="521" y="60"/>
                  </a:lnTo>
                  <a:lnTo>
                    <a:pt x="520" y="59"/>
                  </a:lnTo>
                  <a:lnTo>
                    <a:pt x="520" y="60"/>
                  </a:lnTo>
                  <a:lnTo>
                    <a:pt x="515" y="60"/>
                  </a:lnTo>
                  <a:lnTo>
                    <a:pt x="511" y="66"/>
                  </a:lnTo>
                  <a:lnTo>
                    <a:pt x="505" y="6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3" name="Freeform 49"/>
            <p:cNvSpPr>
              <a:spLocks/>
            </p:cNvSpPr>
            <p:nvPr/>
          </p:nvSpPr>
          <p:spPr bwMode="auto">
            <a:xfrm>
              <a:off x="3408710" y="2149053"/>
              <a:ext cx="6350" cy="3175"/>
            </a:xfrm>
            <a:custGeom>
              <a:avLst/>
              <a:gdLst>
                <a:gd name="T0" fmla="*/ 0 w 4"/>
                <a:gd name="T1" fmla="*/ 2147483647 h 2"/>
                <a:gd name="T2" fmla="*/ 2147483647 w 4"/>
                <a:gd name="T3" fmla="*/ 2147483647 h 2"/>
                <a:gd name="T4" fmla="*/ 2147483647 w 4"/>
                <a:gd name="T5" fmla="*/ 0 h 2"/>
                <a:gd name="T6" fmla="*/ 0 w 4"/>
                <a:gd name="T7" fmla="*/ 2147483647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2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4" name="Freeform 50"/>
            <p:cNvSpPr>
              <a:spLocks/>
            </p:cNvSpPr>
            <p:nvPr/>
          </p:nvSpPr>
          <p:spPr bwMode="auto">
            <a:xfrm>
              <a:off x="3411885" y="2153816"/>
              <a:ext cx="3175" cy="3175"/>
            </a:xfrm>
            <a:custGeom>
              <a:avLst/>
              <a:gdLst>
                <a:gd name="T0" fmla="*/ 0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0 h 2"/>
                <a:gd name="T6" fmla="*/ 0 w 2"/>
                <a:gd name="T7" fmla="*/ 2147483647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5" name="Freeform 51"/>
            <p:cNvSpPr>
              <a:spLocks/>
            </p:cNvSpPr>
            <p:nvPr/>
          </p:nvSpPr>
          <p:spPr bwMode="auto">
            <a:xfrm>
              <a:off x="4592985" y="1128291"/>
              <a:ext cx="625475" cy="560387"/>
            </a:xfrm>
            <a:custGeom>
              <a:avLst/>
              <a:gdLst>
                <a:gd name="T0" fmla="*/ 2147483647 w 394"/>
                <a:gd name="T1" fmla="*/ 2147483647 h 353"/>
                <a:gd name="T2" fmla="*/ 2147483647 w 394"/>
                <a:gd name="T3" fmla="*/ 2147483647 h 353"/>
                <a:gd name="T4" fmla="*/ 2147483647 w 394"/>
                <a:gd name="T5" fmla="*/ 2147483647 h 353"/>
                <a:gd name="T6" fmla="*/ 2147483647 w 394"/>
                <a:gd name="T7" fmla="*/ 2147483647 h 353"/>
                <a:gd name="T8" fmla="*/ 2147483647 w 394"/>
                <a:gd name="T9" fmla="*/ 2147483647 h 353"/>
                <a:gd name="T10" fmla="*/ 2147483647 w 394"/>
                <a:gd name="T11" fmla="*/ 2147483647 h 353"/>
                <a:gd name="T12" fmla="*/ 2147483647 w 394"/>
                <a:gd name="T13" fmla="*/ 2147483647 h 353"/>
                <a:gd name="T14" fmla="*/ 2147483647 w 394"/>
                <a:gd name="T15" fmla="*/ 2147483647 h 353"/>
                <a:gd name="T16" fmla="*/ 2147483647 w 394"/>
                <a:gd name="T17" fmla="*/ 2147483647 h 353"/>
                <a:gd name="T18" fmla="*/ 2147483647 w 394"/>
                <a:gd name="T19" fmla="*/ 2147483647 h 353"/>
                <a:gd name="T20" fmla="*/ 2147483647 w 394"/>
                <a:gd name="T21" fmla="*/ 2147483647 h 353"/>
                <a:gd name="T22" fmla="*/ 2147483647 w 394"/>
                <a:gd name="T23" fmla="*/ 2147483647 h 353"/>
                <a:gd name="T24" fmla="*/ 2147483647 w 394"/>
                <a:gd name="T25" fmla="*/ 2147483647 h 353"/>
                <a:gd name="T26" fmla="*/ 2147483647 w 394"/>
                <a:gd name="T27" fmla="*/ 2147483647 h 353"/>
                <a:gd name="T28" fmla="*/ 2147483647 w 394"/>
                <a:gd name="T29" fmla="*/ 2147483647 h 353"/>
                <a:gd name="T30" fmla="*/ 2147483647 w 394"/>
                <a:gd name="T31" fmla="*/ 2147483647 h 353"/>
                <a:gd name="T32" fmla="*/ 2147483647 w 394"/>
                <a:gd name="T33" fmla="*/ 2147483647 h 353"/>
                <a:gd name="T34" fmla="*/ 2147483647 w 394"/>
                <a:gd name="T35" fmla="*/ 2147483647 h 353"/>
                <a:gd name="T36" fmla="*/ 2147483647 w 394"/>
                <a:gd name="T37" fmla="*/ 2147483647 h 353"/>
                <a:gd name="T38" fmla="*/ 2147483647 w 394"/>
                <a:gd name="T39" fmla="*/ 2147483647 h 353"/>
                <a:gd name="T40" fmla="*/ 2147483647 w 394"/>
                <a:gd name="T41" fmla="*/ 2147483647 h 353"/>
                <a:gd name="T42" fmla="*/ 2147483647 w 394"/>
                <a:gd name="T43" fmla="*/ 2147483647 h 353"/>
                <a:gd name="T44" fmla="*/ 2147483647 w 394"/>
                <a:gd name="T45" fmla="*/ 2147483647 h 353"/>
                <a:gd name="T46" fmla="*/ 2147483647 w 394"/>
                <a:gd name="T47" fmla="*/ 2147483647 h 353"/>
                <a:gd name="T48" fmla="*/ 2147483647 w 394"/>
                <a:gd name="T49" fmla="*/ 2147483647 h 353"/>
                <a:gd name="T50" fmla="*/ 2147483647 w 394"/>
                <a:gd name="T51" fmla="*/ 2147483647 h 353"/>
                <a:gd name="T52" fmla="*/ 2147483647 w 394"/>
                <a:gd name="T53" fmla="*/ 2147483647 h 353"/>
                <a:gd name="T54" fmla="*/ 2147483647 w 394"/>
                <a:gd name="T55" fmla="*/ 2147483647 h 353"/>
                <a:gd name="T56" fmla="*/ 2147483647 w 394"/>
                <a:gd name="T57" fmla="*/ 2147483647 h 353"/>
                <a:gd name="T58" fmla="*/ 2147483647 w 394"/>
                <a:gd name="T59" fmla="*/ 2147483647 h 353"/>
                <a:gd name="T60" fmla="*/ 2147483647 w 394"/>
                <a:gd name="T61" fmla="*/ 2147483647 h 353"/>
                <a:gd name="T62" fmla="*/ 2147483647 w 394"/>
                <a:gd name="T63" fmla="*/ 2147483647 h 353"/>
                <a:gd name="T64" fmla="*/ 2147483647 w 394"/>
                <a:gd name="T65" fmla="*/ 2147483647 h 353"/>
                <a:gd name="T66" fmla="*/ 2147483647 w 394"/>
                <a:gd name="T67" fmla="*/ 2147483647 h 353"/>
                <a:gd name="T68" fmla="*/ 2147483647 w 394"/>
                <a:gd name="T69" fmla="*/ 2147483647 h 353"/>
                <a:gd name="T70" fmla="*/ 2147483647 w 394"/>
                <a:gd name="T71" fmla="*/ 2147483647 h 353"/>
                <a:gd name="T72" fmla="*/ 2147483647 w 394"/>
                <a:gd name="T73" fmla="*/ 2147483647 h 353"/>
                <a:gd name="T74" fmla="*/ 2147483647 w 394"/>
                <a:gd name="T75" fmla="*/ 2147483647 h 353"/>
                <a:gd name="T76" fmla="*/ 2147483647 w 394"/>
                <a:gd name="T77" fmla="*/ 2147483647 h 353"/>
                <a:gd name="T78" fmla="*/ 2147483647 w 394"/>
                <a:gd name="T79" fmla="*/ 2147483647 h 353"/>
                <a:gd name="T80" fmla="*/ 2147483647 w 394"/>
                <a:gd name="T81" fmla="*/ 2147483647 h 353"/>
                <a:gd name="T82" fmla="*/ 2147483647 w 394"/>
                <a:gd name="T83" fmla="*/ 2147483647 h 353"/>
                <a:gd name="T84" fmla="*/ 2147483647 w 394"/>
                <a:gd name="T85" fmla="*/ 2147483647 h 353"/>
                <a:gd name="T86" fmla="*/ 2147483647 w 394"/>
                <a:gd name="T87" fmla="*/ 2147483647 h 353"/>
                <a:gd name="T88" fmla="*/ 2147483647 w 394"/>
                <a:gd name="T89" fmla="*/ 2147483647 h 353"/>
                <a:gd name="T90" fmla="*/ 2147483647 w 394"/>
                <a:gd name="T91" fmla="*/ 2147483647 h 353"/>
                <a:gd name="T92" fmla="*/ 2147483647 w 394"/>
                <a:gd name="T93" fmla="*/ 2147483647 h 353"/>
                <a:gd name="T94" fmla="*/ 2147483647 w 394"/>
                <a:gd name="T95" fmla="*/ 2147483647 h 353"/>
                <a:gd name="T96" fmla="*/ 2147483647 w 394"/>
                <a:gd name="T97" fmla="*/ 2147483647 h 353"/>
                <a:gd name="T98" fmla="*/ 2147483647 w 394"/>
                <a:gd name="T99" fmla="*/ 2147483647 h 353"/>
                <a:gd name="T100" fmla="*/ 2147483647 w 394"/>
                <a:gd name="T101" fmla="*/ 2147483647 h 353"/>
                <a:gd name="T102" fmla="*/ 2147483647 w 394"/>
                <a:gd name="T103" fmla="*/ 2147483647 h 353"/>
                <a:gd name="T104" fmla="*/ 2147483647 w 394"/>
                <a:gd name="T105" fmla="*/ 2147483647 h 353"/>
                <a:gd name="T106" fmla="*/ 2147483647 w 394"/>
                <a:gd name="T107" fmla="*/ 2147483647 h 353"/>
                <a:gd name="T108" fmla="*/ 2147483647 w 394"/>
                <a:gd name="T109" fmla="*/ 2147483647 h 353"/>
                <a:gd name="T110" fmla="*/ 2147483647 w 394"/>
                <a:gd name="T111" fmla="*/ 2147483647 h 353"/>
                <a:gd name="T112" fmla="*/ 2147483647 w 394"/>
                <a:gd name="T113" fmla="*/ 2147483647 h 353"/>
                <a:gd name="T114" fmla="*/ 2147483647 w 394"/>
                <a:gd name="T115" fmla="*/ 2147483647 h 353"/>
                <a:gd name="T116" fmla="*/ 2147483647 w 394"/>
                <a:gd name="T117" fmla="*/ 2147483647 h 353"/>
                <a:gd name="T118" fmla="*/ 2147483647 w 394"/>
                <a:gd name="T119" fmla="*/ 2147483647 h 353"/>
                <a:gd name="T120" fmla="*/ 2147483647 w 394"/>
                <a:gd name="T121" fmla="*/ 2147483647 h 3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94" h="353">
                  <a:moveTo>
                    <a:pt x="162" y="270"/>
                  </a:moveTo>
                  <a:lnTo>
                    <a:pt x="162" y="273"/>
                  </a:lnTo>
                  <a:lnTo>
                    <a:pt x="165" y="271"/>
                  </a:lnTo>
                  <a:lnTo>
                    <a:pt x="163" y="274"/>
                  </a:lnTo>
                  <a:lnTo>
                    <a:pt x="167" y="276"/>
                  </a:lnTo>
                  <a:lnTo>
                    <a:pt x="163" y="276"/>
                  </a:lnTo>
                  <a:lnTo>
                    <a:pt x="163" y="281"/>
                  </a:lnTo>
                  <a:lnTo>
                    <a:pt x="165" y="281"/>
                  </a:lnTo>
                  <a:lnTo>
                    <a:pt x="166" y="282"/>
                  </a:lnTo>
                  <a:lnTo>
                    <a:pt x="162" y="285"/>
                  </a:lnTo>
                  <a:lnTo>
                    <a:pt x="165" y="288"/>
                  </a:lnTo>
                  <a:lnTo>
                    <a:pt x="169" y="294"/>
                  </a:lnTo>
                  <a:lnTo>
                    <a:pt x="169" y="295"/>
                  </a:lnTo>
                  <a:lnTo>
                    <a:pt x="171" y="299"/>
                  </a:lnTo>
                  <a:lnTo>
                    <a:pt x="171" y="303"/>
                  </a:lnTo>
                  <a:lnTo>
                    <a:pt x="171" y="306"/>
                  </a:lnTo>
                  <a:lnTo>
                    <a:pt x="175" y="303"/>
                  </a:lnTo>
                  <a:lnTo>
                    <a:pt x="179" y="313"/>
                  </a:lnTo>
                  <a:lnTo>
                    <a:pt x="178" y="315"/>
                  </a:lnTo>
                  <a:lnTo>
                    <a:pt x="181" y="317"/>
                  </a:lnTo>
                  <a:lnTo>
                    <a:pt x="179" y="319"/>
                  </a:lnTo>
                  <a:lnTo>
                    <a:pt x="185" y="323"/>
                  </a:lnTo>
                  <a:lnTo>
                    <a:pt x="185" y="329"/>
                  </a:lnTo>
                  <a:lnTo>
                    <a:pt x="190" y="328"/>
                  </a:lnTo>
                  <a:lnTo>
                    <a:pt x="189" y="330"/>
                  </a:lnTo>
                  <a:lnTo>
                    <a:pt x="193" y="333"/>
                  </a:lnTo>
                  <a:lnTo>
                    <a:pt x="195" y="327"/>
                  </a:lnTo>
                  <a:lnTo>
                    <a:pt x="205" y="315"/>
                  </a:lnTo>
                  <a:lnTo>
                    <a:pt x="199" y="317"/>
                  </a:lnTo>
                  <a:lnTo>
                    <a:pt x="192" y="317"/>
                  </a:lnTo>
                  <a:lnTo>
                    <a:pt x="189" y="317"/>
                  </a:lnTo>
                  <a:lnTo>
                    <a:pt x="185" y="309"/>
                  </a:lnTo>
                  <a:lnTo>
                    <a:pt x="187" y="309"/>
                  </a:lnTo>
                  <a:lnTo>
                    <a:pt x="189" y="307"/>
                  </a:lnTo>
                  <a:lnTo>
                    <a:pt x="191" y="303"/>
                  </a:lnTo>
                  <a:lnTo>
                    <a:pt x="196" y="304"/>
                  </a:lnTo>
                  <a:lnTo>
                    <a:pt x="198" y="304"/>
                  </a:lnTo>
                  <a:lnTo>
                    <a:pt x="198" y="301"/>
                  </a:lnTo>
                  <a:lnTo>
                    <a:pt x="197" y="299"/>
                  </a:lnTo>
                  <a:lnTo>
                    <a:pt x="196" y="295"/>
                  </a:lnTo>
                  <a:lnTo>
                    <a:pt x="198" y="293"/>
                  </a:lnTo>
                  <a:lnTo>
                    <a:pt x="202" y="293"/>
                  </a:lnTo>
                  <a:lnTo>
                    <a:pt x="203" y="299"/>
                  </a:lnTo>
                  <a:lnTo>
                    <a:pt x="205" y="293"/>
                  </a:lnTo>
                  <a:lnTo>
                    <a:pt x="207" y="298"/>
                  </a:lnTo>
                  <a:lnTo>
                    <a:pt x="209" y="294"/>
                  </a:lnTo>
                  <a:lnTo>
                    <a:pt x="213" y="293"/>
                  </a:lnTo>
                  <a:lnTo>
                    <a:pt x="215" y="291"/>
                  </a:lnTo>
                  <a:lnTo>
                    <a:pt x="220" y="291"/>
                  </a:lnTo>
                  <a:lnTo>
                    <a:pt x="222" y="291"/>
                  </a:lnTo>
                  <a:lnTo>
                    <a:pt x="223" y="293"/>
                  </a:lnTo>
                  <a:lnTo>
                    <a:pt x="227" y="297"/>
                  </a:lnTo>
                  <a:lnTo>
                    <a:pt x="231" y="297"/>
                  </a:lnTo>
                  <a:lnTo>
                    <a:pt x="234" y="297"/>
                  </a:lnTo>
                  <a:lnTo>
                    <a:pt x="249" y="299"/>
                  </a:lnTo>
                  <a:lnTo>
                    <a:pt x="255" y="301"/>
                  </a:lnTo>
                  <a:lnTo>
                    <a:pt x="258" y="304"/>
                  </a:lnTo>
                  <a:lnTo>
                    <a:pt x="263" y="305"/>
                  </a:lnTo>
                  <a:lnTo>
                    <a:pt x="263" y="319"/>
                  </a:lnTo>
                  <a:lnTo>
                    <a:pt x="261" y="321"/>
                  </a:lnTo>
                  <a:lnTo>
                    <a:pt x="265" y="322"/>
                  </a:lnTo>
                  <a:lnTo>
                    <a:pt x="275" y="319"/>
                  </a:lnTo>
                  <a:lnTo>
                    <a:pt x="282" y="315"/>
                  </a:lnTo>
                  <a:lnTo>
                    <a:pt x="294" y="309"/>
                  </a:lnTo>
                  <a:lnTo>
                    <a:pt x="304" y="306"/>
                  </a:lnTo>
                  <a:lnTo>
                    <a:pt x="305" y="305"/>
                  </a:lnTo>
                  <a:lnTo>
                    <a:pt x="295" y="298"/>
                  </a:lnTo>
                  <a:lnTo>
                    <a:pt x="298" y="298"/>
                  </a:lnTo>
                  <a:lnTo>
                    <a:pt x="298" y="291"/>
                  </a:lnTo>
                  <a:lnTo>
                    <a:pt x="303" y="286"/>
                  </a:lnTo>
                  <a:lnTo>
                    <a:pt x="299" y="286"/>
                  </a:lnTo>
                  <a:lnTo>
                    <a:pt x="303" y="283"/>
                  </a:lnTo>
                  <a:lnTo>
                    <a:pt x="303" y="282"/>
                  </a:lnTo>
                  <a:lnTo>
                    <a:pt x="306" y="287"/>
                  </a:lnTo>
                  <a:lnTo>
                    <a:pt x="311" y="287"/>
                  </a:lnTo>
                  <a:lnTo>
                    <a:pt x="323" y="291"/>
                  </a:lnTo>
                  <a:lnTo>
                    <a:pt x="333" y="300"/>
                  </a:lnTo>
                  <a:lnTo>
                    <a:pt x="345" y="312"/>
                  </a:lnTo>
                  <a:lnTo>
                    <a:pt x="349" y="315"/>
                  </a:lnTo>
                  <a:lnTo>
                    <a:pt x="357" y="328"/>
                  </a:lnTo>
                  <a:lnTo>
                    <a:pt x="354" y="331"/>
                  </a:lnTo>
                  <a:lnTo>
                    <a:pt x="351" y="334"/>
                  </a:lnTo>
                  <a:lnTo>
                    <a:pt x="358" y="335"/>
                  </a:lnTo>
                  <a:lnTo>
                    <a:pt x="359" y="339"/>
                  </a:lnTo>
                  <a:lnTo>
                    <a:pt x="361" y="342"/>
                  </a:lnTo>
                  <a:lnTo>
                    <a:pt x="369" y="342"/>
                  </a:lnTo>
                  <a:lnTo>
                    <a:pt x="365" y="345"/>
                  </a:lnTo>
                  <a:lnTo>
                    <a:pt x="360" y="346"/>
                  </a:lnTo>
                  <a:lnTo>
                    <a:pt x="349" y="343"/>
                  </a:lnTo>
                  <a:lnTo>
                    <a:pt x="346" y="346"/>
                  </a:lnTo>
                  <a:lnTo>
                    <a:pt x="348" y="349"/>
                  </a:lnTo>
                  <a:lnTo>
                    <a:pt x="357" y="349"/>
                  </a:lnTo>
                  <a:lnTo>
                    <a:pt x="369" y="353"/>
                  </a:lnTo>
                  <a:lnTo>
                    <a:pt x="371" y="353"/>
                  </a:lnTo>
                  <a:lnTo>
                    <a:pt x="378" y="351"/>
                  </a:lnTo>
                  <a:lnTo>
                    <a:pt x="383" y="343"/>
                  </a:lnTo>
                  <a:lnTo>
                    <a:pt x="394" y="335"/>
                  </a:lnTo>
                  <a:lnTo>
                    <a:pt x="389" y="333"/>
                  </a:lnTo>
                  <a:lnTo>
                    <a:pt x="387" y="331"/>
                  </a:lnTo>
                  <a:lnTo>
                    <a:pt x="373" y="317"/>
                  </a:lnTo>
                  <a:lnTo>
                    <a:pt x="373" y="313"/>
                  </a:lnTo>
                  <a:lnTo>
                    <a:pt x="363" y="298"/>
                  </a:lnTo>
                  <a:lnTo>
                    <a:pt x="353" y="297"/>
                  </a:lnTo>
                  <a:lnTo>
                    <a:pt x="346" y="291"/>
                  </a:lnTo>
                  <a:lnTo>
                    <a:pt x="333" y="282"/>
                  </a:lnTo>
                  <a:lnTo>
                    <a:pt x="323" y="281"/>
                  </a:lnTo>
                  <a:lnTo>
                    <a:pt x="315" y="279"/>
                  </a:lnTo>
                  <a:lnTo>
                    <a:pt x="311" y="269"/>
                  </a:lnTo>
                  <a:lnTo>
                    <a:pt x="311" y="264"/>
                  </a:lnTo>
                  <a:lnTo>
                    <a:pt x="312" y="258"/>
                  </a:lnTo>
                  <a:lnTo>
                    <a:pt x="319" y="245"/>
                  </a:lnTo>
                  <a:lnTo>
                    <a:pt x="324" y="234"/>
                  </a:lnTo>
                  <a:lnTo>
                    <a:pt x="323" y="217"/>
                  </a:lnTo>
                  <a:lnTo>
                    <a:pt x="317" y="220"/>
                  </a:lnTo>
                  <a:lnTo>
                    <a:pt x="313" y="219"/>
                  </a:lnTo>
                  <a:lnTo>
                    <a:pt x="310" y="223"/>
                  </a:lnTo>
                  <a:lnTo>
                    <a:pt x="301" y="225"/>
                  </a:lnTo>
                  <a:lnTo>
                    <a:pt x="298" y="225"/>
                  </a:lnTo>
                  <a:lnTo>
                    <a:pt x="298" y="222"/>
                  </a:lnTo>
                  <a:lnTo>
                    <a:pt x="294" y="221"/>
                  </a:lnTo>
                  <a:lnTo>
                    <a:pt x="289" y="219"/>
                  </a:lnTo>
                  <a:lnTo>
                    <a:pt x="288" y="214"/>
                  </a:lnTo>
                  <a:lnTo>
                    <a:pt x="285" y="214"/>
                  </a:lnTo>
                  <a:lnTo>
                    <a:pt x="288" y="210"/>
                  </a:lnTo>
                  <a:lnTo>
                    <a:pt x="294" y="200"/>
                  </a:lnTo>
                  <a:lnTo>
                    <a:pt x="291" y="197"/>
                  </a:lnTo>
                  <a:lnTo>
                    <a:pt x="291" y="196"/>
                  </a:lnTo>
                  <a:lnTo>
                    <a:pt x="293" y="195"/>
                  </a:lnTo>
                  <a:lnTo>
                    <a:pt x="306" y="186"/>
                  </a:lnTo>
                  <a:lnTo>
                    <a:pt x="317" y="178"/>
                  </a:lnTo>
                  <a:lnTo>
                    <a:pt x="329" y="166"/>
                  </a:lnTo>
                  <a:lnTo>
                    <a:pt x="330" y="162"/>
                  </a:lnTo>
                  <a:lnTo>
                    <a:pt x="334" y="156"/>
                  </a:lnTo>
                  <a:lnTo>
                    <a:pt x="324" y="153"/>
                  </a:lnTo>
                  <a:lnTo>
                    <a:pt x="321" y="154"/>
                  </a:lnTo>
                  <a:lnTo>
                    <a:pt x="315" y="153"/>
                  </a:lnTo>
                  <a:lnTo>
                    <a:pt x="309" y="153"/>
                  </a:lnTo>
                  <a:lnTo>
                    <a:pt x="307" y="148"/>
                  </a:lnTo>
                  <a:lnTo>
                    <a:pt x="299" y="144"/>
                  </a:lnTo>
                  <a:lnTo>
                    <a:pt x="291" y="142"/>
                  </a:lnTo>
                  <a:lnTo>
                    <a:pt x="279" y="140"/>
                  </a:lnTo>
                  <a:lnTo>
                    <a:pt x="282" y="146"/>
                  </a:lnTo>
                  <a:lnTo>
                    <a:pt x="280" y="144"/>
                  </a:lnTo>
                  <a:lnTo>
                    <a:pt x="273" y="147"/>
                  </a:lnTo>
                  <a:lnTo>
                    <a:pt x="269" y="144"/>
                  </a:lnTo>
                  <a:lnTo>
                    <a:pt x="270" y="140"/>
                  </a:lnTo>
                  <a:lnTo>
                    <a:pt x="273" y="138"/>
                  </a:lnTo>
                  <a:lnTo>
                    <a:pt x="270" y="136"/>
                  </a:lnTo>
                  <a:lnTo>
                    <a:pt x="265" y="124"/>
                  </a:lnTo>
                  <a:lnTo>
                    <a:pt x="261" y="117"/>
                  </a:lnTo>
                  <a:lnTo>
                    <a:pt x="261" y="116"/>
                  </a:lnTo>
                  <a:lnTo>
                    <a:pt x="263" y="116"/>
                  </a:lnTo>
                  <a:lnTo>
                    <a:pt x="271" y="112"/>
                  </a:lnTo>
                  <a:lnTo>
                    <a:pt x="274" y="107"/>
                  </a:lnTo>
                  <a:lnTo>
                    <a:pt x="277" y="105"/>
                  </a:lnTo>
                  <a:lnTo>
                    <a:pt x="276" y="95"/>
                  </a:lnTo>
                  <a:lnTo>
                    <a:pt x="281" y="94"/>
                  </a:lnTo>
                  <a:lnTo>
                    <a:pt x="287" y="93"/>
                  </a:lnTo>
                  <a:lnTo>
                    <a:pt x="295" y="89"/>
                  </a:lnTo>
                  <a:lnTo>
                    <a:pt x="295" y="88"/>
                  </a:lnTo>
                  <a:lnTo>
                    <a:pt x="305" y="84"/>
                  </a:lnTo>
                  <a:lnTo>
                    <a:pt x="310" y="78"/>
                  </a:lnTo>
                  <a:lnTo>
                    <a:pt x="313" y="70"/>
                  </a:lnTo>
                  <a:lnTo>
                    <a:pt x="329" y="68"/>
                  </a:lnTo>
                  <a:lnTo>
                    <a:pt x="337" y="69"/>
                  </a:lnTo>
                  <a:lnTo>
                    <a:pt x="340" y="62"/>
                  </a:lnTo>
                  <a:lnTo>
                    <a:pt x="342" y="57"/>
                  </a:lnTo>
                  <a:lnTo>
                    <a:pt x="342" y="52"/>
                  </a:lnTo>
                  <a:lnTo>
                    <a:pt x="343" y="48"/>
                  </a:lnTo>
                  <a:lnTo>
                    <a:pt x="345" y="42"/>
                  </a:lnTo>
                  <a:lnTo>
                    <a:pt x="333" y="41"/>
                  </a:lnTo>
                  <a:lnTo>
                    <a:pt x="316" y="35"/>
                  </a:lnTo>
                  <a:lnTo>
                    <a:pt x="310" y="36"/>
                  </a:lnTo>
                  <a:lnTo>
                    <a:pt x="306" y="33"/>
                  </a:lnTo>
                  <a:lnTo>
                    <a:pt x="297" y="34"/>
                  </a:lnTo>
                  <a:lnTo>
                    <a:pt x="293" y="28"/>
                  </a:lnTo>
                  <a:lnTo>
                    <a:pt x="287" y="29"/>
                  </a:lnTo>
                  <a:lnTo>
                    <a:pt x="270" y="29"/>
                  </a:lnTo>
                  <a:lnTo>
                    <a:pt x="269" y="27"/>
                  </a:lnTo>
                  <a:lnTo>
                    <a:pt x="262" y="23"/>
                  </a:lnTo>
                  <a:lnTo>
                    <a:pt x="259" y="26"/>
                  </a:lnTo>
                  <a:lnTo>
                    <a:pt x="258" y="27"/>
                  </a:lnTo>
                  <a:lnTo>
                    <a:pt x="255" y="27"/>
                  </a:lnTo>
                  <a:lnTo>
                    <a:pt x="249" y="32"/>
                  </a:lnTo>
                  <a:lnTo>
                    <a:pt x="237" y="30"/>
                  </a:lnTo>
                  <a:lnTo>
                    <a:pt x="226" y="32"/>
                  </a:lnTo>
                  <a:lnTo>
                    <a:pt x="225" y="29"/>
                  </a:lnTo>
                  <a:lnTo>
                    <a:pt x="219" y="26"/>
                  </a:lnTo>
                  <a:lnTo>
                    <a:pt x="208" y="20"/>
                  </a:lnTo>
                  <a:lnTo>
                    <a:pt x="191" y="17"/>
                  </a:lnTo>
                  <a:lnTo>
                    <a:pt x="181" y="17"/>
                  </a:lnTo>
                  <a:lnTo>
                    <a:pt x="153" y="14"/>
                  </a:lnTo>
                  <a:lnTo>
                    <a:pt x="141" y="14"/>
                  </a:lnTo>
                  <a:lnTo>
                    <a:pt x="133" y="14"/>
                  </a:lnTo>
                  <a:lnTo>
                    <a:pt x="127" y="14"/>
                  </a:lnTo>
                  <a:lnTo>
                    <a:pt x="127" y="8"/>
                  </a:lnTo>
                  <a:lnTo>
                    <a:pt x="124" y="6"/>
                  </a:lnTo>
                  <a:lnTo>
                    <a:pt x="118" y="3"/>
                  </a:lnTo>
                  <a:lnTo>
                    <a:pt x="111" y="0"/>
                  </a:lnTo>
                  <a:lnTo>
                    <a:pt x="102" y="4"/>
                  </a:lnTo>
                  <a:lnTo>
                    <a:pt x="101" y="6"/>
                  </a:lnTo>
                  <a:lnTo>
                    <a:pt x="102" y="15"/>
                  </a:lnTo>
                  <a:lnTo>
                    <a:pt x="105" y="21"/>
                  </a:lnTo>
                  <a:lnTo>
                    <a:pt x="102" y="30"/>
                  </a:lnTo>
                  <a:lnTo>
                    <a:pt x="106" y="34"/>
                  </a:lnTo>
                  <a:lnTo>
                    <a:pt x="102" y="35"/>
                  </a:lnTo>
                  <a:lnTo>
                    <a:pt x="98" y="34"/>
                  </a:lnTo>
                  <a:lnTo>
                    <a:pt x="89" y="39"/>
                  </a:lnTo>
                  <a:lnTo>
                    <a:pt x="77" y="45"/>
                  </a:lnTo>
                  <a:lnTo>
                    <a:pt x="76" y="48"/>
                  </a:lnTo>
                  <a:lnTo>
                    <a:pt x="83" y="54"/>
                  </a:lnTo>
                  <a:lnTo>
                    <a:pt x="83" y="60"/>
                  </a:lnTo>
                  <a:lnTo>
                    <a:pt x="75" y="58"/>
                  </a:lnTo>
                  <a:lnTo>
                    <a:pt x="71" y="62"/>
                  </a:lnTo>
                  <a:lnTo>
                    <a:pt x="63" y="58"/>
                  </a:lnTo>
                  <a:lnTo>
                    <a:pt x="56" y="63"/>
                  </a:lnTo>
                  <a:lnTo>
                    <a:pt x="53" y="60"/>
                  </a:lnTo>
                  <a:lnTo>
                    <a:pt x="52" y="64"/>
                  </a:lnTo>
                  <a:lnTo>
                    <a:pt x="50" y="66"/>
                  </a:lnTo>
                  <a:lnTo>
                    <a:pt x="44" y="74"/>
                  </a:lnTo>
                  <a:lnTo>
                    <a:pt x="44" y="77"/>
                  </a:lnTo>
                  <a:lnTo>
                    <a:pt x="39" y="84"/>
                  </a:lnTo>
                  <a:lnTo>
                    <a:pt x="34" y="86"/>
                  </a:lnTo>
                  <a:lnTo>
                    <a:pt x="36" y="92"/>
                  </a:lnTo>
                  <a:lnTo>
                    <a:pt x="33" y="90"/>
                  </a:lnTo>
                  <a:lnTo>
                    <a:pt x="33" y="94"/>
                  </a:lnTo>
                  <a:lnTo>
                    <a:pt x="24" y="98"/>
                  </a:lnTo>
                  <a:lnTo>
                    <a:pt x="23" y="106"/>
                  </a:lnTo>
                  <a:lnTo>
                    <a:pt x="21" y="106"/>
                  </a:lnTo>
                  <a:lnTo>
                    <a:pt x="15" y="105"/>
                  </a:lnTo>
                  <a:lnTo>
                    <a:pt x="14" y="107"/>
                  </a:lnTo>
                  <a:lnTo>
                    <a:pt x="10" y="108"/>
                  </a:lnTo>
                  <a:lnTo>
                    <a:pt x="9" y="117"/>
                  </a:lnTo>
                  <a:lnTo>
                    <a:pt x="8" y="118"/>
                  </a:lnTo>
                  <a:lnTo>
                    <a:pt x="5" y="120"/>
                  </a:lnTo>
                  <a:lnTo>
                    <a:pt x="0" y="126"/>
                  </a:lnTo>
                  <a:lnTo>
                    <a:pt x="6" y="136"/>
                  </a:lnTo>
                  <a:lnTo>
                    <a:pt x="14" y="141"/>
                  </a:lnTo>
                  <a:lnTo>
                    <a:pt x="17" y="141"/>
                  </a:lnTo>
                  <a:lnTo>
                    <a:pt x="21" y="140"/>
                  </a:lnTo>
                  <a:lnTo>
                    <a:pt x="22" y="141"/>
                  </a:lnTo>
                  <a:lnTo>
                    <a:pt x="21" y="146"/>
                  </a:lnTo>
                  <a:lnTo>
                    <a:pt x="32" y="146"/>
                  </a:lnTo>
                  <a:lnTo>
                    <a:pt x="33" y="156"/>
                  </a:lnTo>
                  <a:lnTo>
                    <a:pt x="44" y="166"/>
                  </a:lnTo>
                  <a:lnTo>
                    <a:pt x="45" y="171"/>
                  </a:lnTo>
                  <a:lnTo>
                    <a:pt x="45" y="172"/>
                  </a:lnTo>
                  <a:lnTo>
                    <a:pt x="42" y="177"/>
                  </a:lnTo>
                  <a:lnTo>
                    <a:pt x="42" y="178"/>
                  </a:lnTo>
                  <a:lnTo>
                    <a:pt x="34" y="185"/>
                  </a:lnTo>
                  <a:lnTo>
                    <a:pt x="32" y="186"/>
                  </a:lnTo>
                  <a:lnTo>
                    <a:pt x="23" y="195"/>
                  </a:lnTo>
                  <a:lnTo>
                    <a:pt x="22" y="196"/>
                  </a:lnTo>
                  <a:lnTo>
                    <a:pt x="20" y="201"/>
                  </a:lnTo>
                  <a:lnTo>
                    <a:pt x="20" y="202"/>
                  </a:lnTo>
                  <a:lnTo>
                    <a:pt x="24" y="208"/>
                  </a:lnTo>
                  <a:lnTo>
                    <a:pt x="27" y="220"/>
                  </a:lnTo>
                  <a:lnTo>
                    <a:pt x="28" y="232"/>
                  </a:lnTo>
                  <a:lnTo>
                    <a:pt x="34" y="233"/>
                  </a:lnTo>
                  <a:lnTo>
                    <a:pt x="36" y="235"/>
                  </a:lnTo>
                  <a:lnTo>
                    <a:pt x="41" y="239"/>
                  </a:lnTo>
                  <a:lnTo>
                    <a:pt x="47" y="241"/>
                  </a:lnTo>
                  <a:lnTo>
                    <a:pt x="50" y="246"/>
                  </a:lnTo>
                  <a:lnTo>
                    <a:pt x="51" y="246"/>
                  </a:lnTo>
                  <a:lnTo>
                    <a:pt x="47" y="249"/>
                  </a:lnTo>
                  <a:lnTo>
                    <a:pt x="52" y="253"/>
                  </a:lnTo>
                  <a:lnTo>
                    <a:pt x="53" y="261"/>
                  </a:lnTo>
                  <a:lnTo>
                    <a:pt x="57" y="261"/>
                  </a:lnTo>
                  <a:lnTo>
                    <a:pt x="59" y="267"/>
                  </a:lnTo>
                  <a:lnTo>
                    <a:pt x="58" y="268"/>
                  </a:lnTo>
                  <a:lnTo>
                    <a:pt x="60" y="271"/>
                  </a:lnTo>
                  <a:lnTo>
                    <a:pt x="62" y="271"/>
                  </a:lnTo>
                  <a:lnTo>
                    <a:pt x="62" y="273"/>
                  </a:lnTo>
                  <a:lnTo>
                    <a:pt x="63" y="273"/>
                  </a:lnTo>
                  <a:lnTo>
                    <a:pt x="65" y="274"/>
                  </a:lnTo>
                  <a:lnTo>
                    <a:pt x="69" y="275"/>
                  </a:lnTo>
                  <a:lnTo>
                    <a:pt x="69" y="274"/>
                  </a:lnTo>
                  <a:lnTo>
                    <a:pt x="70" y="268"/>
                  </a:lnTo>
                  <a:lnTo>
                    <a:pt x="75" y="271"/>
                  </a:lnTo>
                  <a:lnTo>
                    <a:pt x="77" y="273"/>
                  </a:lnTo>
                  <a:lnTo>
                    <a:pt x="80" y="275"/>
                  </a:lnTo>
                  <a:lnTo>
                    <a:pt x="81" y="275"/>
                  </a:lnTo>
                  <a:lnTo>
                    <a:pt x="83" y="277"/>
                  </a:lnTo>
                  <a:lnTo>
                    <a:pt x="82" y="279"/>
                  </a:lnTo>
                  <a:lnTo>
                    <a:pt x="84" y="283"/>
                  </a:lnTo>
                  <a:lnTo>
                    <a:pt x="90" y="280"/>
                  </a:lnTo>
                  <a:lnTo>
                    <a:pt x="93" y="279"/>
                  </a:lnTo>
                  <a:lnTo>
                    <a:pt x="99" y="271"/>
                  </a:lnTo>
                  <a:lnTo>
                    <a:pt x="102" y="269"/>
                  </a:lnTo>
                  <a:lnTo>
                    <a:pt x="105" y="271"/>
                  </a:lnTo>
                  <a:lnTo>
                    <a:pt x="114" y="263"/>
                  </a:lnTo>
                  <a:lnTo>
                    <a:pt x="119" y="265"/>
                  </a:lnTo>
                  <a:lnTo>
                    <a:pt x="119" y="274"/>
                  </a:lnTo>
                  <a:lnTo>
                    <a:pt x="123" y="273"/>
                  </a:lnTo>
                  <a:lnTo>
                    <a:pt x="125" y="269"/>
                  </a:lnTo>
                  <a:lnTo>
                    <a:pt x="127" y="265"/>
                  </a:lnTo>
                  <a:lnTo>
                    <a:pt x="135" y="264"/>
                  </a:lnTo>
                  <a:lnTo>
                    <a:pt x="137" y="265"/>
                  </a:lnTo>
                  <a:lnTo>
                    <a:pt x="136" y="270"/>
                  </a:lnTo>
                  <a:lnTo>
                    <a:pt x="139" y="273"/>
                  </a:lnTo>
                  <a:lnTo>
                    <a:pt x="143" y="274"/>
                  </a:lnTo>
                  <a:lnTo>
                    <a:pt x="147" y="273"/>
                  </a:lnTo>
                  <a:lnTo>
                    <a:pt x="149" y="270"/>
                  </a:lnTo>
                  <a:lnTo>
                    <a:pt x="150" y="275"/>
                  </a:lnTo>
                  <a:lnTo>
                    <a:pt x="154" y="275"/>
                  </a:lnTo>
                  <a:lnTo>
                    <a:pt x="157" y="273"/>
                  </a:lnTo>
                  <a:lnTo>
                    <a:pt x="157" y="267"/>
                  </a:lnTo>
                  <a:lnTo>
                    <a:pt x="160" y="268"/>
                  </a:lnTo>
                  <a:lnTo>
                    <a:pt x="162" y="27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6" name="Freeform 61"/>
            <p:cNvSpPr>
              <a:spLocks/>
            </p:cNvSpPr>
            <p:nvPr/>
          </p:nvSpPr>
          <p:spPr bwMode="auto">
            <a:xfrm>
              <a:off x="3099147" y="1134641"/>
              <a:ext cx="1146175" cy="1028700"/>
            </a:xfrm>
            <a:custGeom>
              <a:avLst/>
              <a:gdLst>
                <a:gd name="T0" fmla="*/ 2147483647 w 722"/>
                <a:gd name="T1" fmla="*/ 2147483647 h 648"/>
                <a:gd name="T2" fmla="*/ 2147483647 w 722"/>
                <a:gd name="T3" fmla="*/ 2147483647 h 648"/>
                <a:gd name="T4" fmla="*/ 2147483647 w 722"/>
                <a:gd name="T5" fmla="*/ 2147483647 h 648"/>
                <a:gd name="T6" fmla="*/ 2147483647 w 722"/>
                <a:gd name="T7" fmla="*/ 2147483647 h 648"/>
                <a:gd name="T8" fmla="*/ 2147483647 w 722"/>
                <a:gd name="T9" fmla="*/ 2147483647 h 648"/>
                <a:gd name="T10" fmla="*/ 2147483647 w 722"/>
                <a:gd name="T11" fmla="*/ 2147483647 h 648"/>
                <a:gd name="T12" fmla="*/ 2147483647 w 722"/>
                <a:gd name="T13" fmla="*/ 2147483647 h 648"/>
                <a:gd name="T14" fmla="*/ 2147483647 w 722"/>
                <a:gd name="T15" fmla="*/ 2147483647 h 648"/>
                <a:gd name="T16" fmla="*/ 2147483647 w 722"/>
                <a:gd name="T17" fmla="*/ 2147483647 h 648"/>
                <a:gd name="T18" fmla="*/ 2147483647 w 722"/>
                <a:gd name="T19" fmla="*/ 2147483647 h 648"/>
                <a:gd name="T20" fmla="*/ 2147483647 w 722"/>
                <a:gd name="T21" fmla="*/ 2147483647 h 648"/>
                <a:gd name="T22" fmla="*/ 2147483647 w 722"/>
                <a:gd name="T23" fmla="*/ 2147483647 h 648"/>
                <a:gd name="T24" fmla="*/ 2147483647 w 722"/>
                <a:gd name="T25" fmla="*/ 2147483647 h 648"/>
                <a:gd name="T26" fmla="*/ 2147483647 w 722"/>
                <a:gd name="T27" fmla="*/ 2147483647 h 648"/>
                <a:gd name="T28" fmla="*/ 2147483647 w 722"/>
                <a:gd name="T29" fmla="*/ 2147483647 h 648"/>
                <a:gd name="T30" fmla="*/ 2147483647 w 722"/>
                <a:gd name="T31" fmla="*/ 2147483647 h 648"/>
                <a:gd name="T32" fmla="*/ 2147483647 w 722"/>
                <a:gd name="T33" fmla="*/ 2147483647 h 648"/>
                <a:gd name="T34" fmla="*/ 2147483647 w 722"/>
                <a:gd name="T35" fmla="*/ 2147483647 h 648"/>
                <a:gd name="T36" fmla="*/ 2147483647 w 722"/>
                <a:gd name="T37" fmla="*/ 2147483647 h 648"/>
                <a:gd name="T38" fmla="*/ 2147483647 w 722"/>
                <a:gd name="T39" fmla="*/ 2147483647 h 648"/>
                <a:gd name="T40" fmla="*/ 2147483647 w 722"/>
                <a:gd name="T41" fmla="*/ 2147483647 h 648"/>
                <a:gd name="T42" fmla="*/ 2147483647 w 722"/>
                <a:gd name="T43" fmla="*/ 2147483647 h 648"/>
                <a:gd name="T44" fmla="*/ 2147483647 w 722"/>
                <a:gd name="T45" fmla="*/ 2147483647 h 648"/>
                <a:gd name="T46" fmla="*/ 2147483647 w 722"/>
                <a:gd name="T47" fmla="*/ 2147483647 h 648"/>
                <a:gd name="T48" fmla="*/ 2147483647 w 722"/>
                <a:gd name="T49" fmla="*/ 2147483647 h 648"/>
                <a:gd name="T50" fmla="*/ 2147483647 w 722"/>
                <a:gd name="T51" fmla="*/ 2147483647 h 648"/>
                <a:gd name="T52" fmla="*/ 2147483647 w 722"/>
                <a:gd name="T53" fmla="*/ 2147483647 h 648"/>
                <a:gd name="T54" fmla="*/ 2147483647 w 722"/>
                <a:gd name="T55" fmla="*/ 2147483647 h 648"/>
                <a:gd name="T56" fmla="*/ 0 w 722"/>
                <a:gd name="T57" fmla="*/ 2147483647 h 648"/>
                <a:gd name="T58" fmla="*/ 2147483647 w 722"/>
                <a:gd name="T59" fmla="*/ 2147483647 h 648"/>
                <a:gd name="T60" fmla="*/ 2147483647 w 722"/>
                <a:gd name="T61" fmla="*/ 2147483647 h 648"/>
                <a:gd name="T62" fmla="*/ 2147483647 w 722"/>
                <a:gd name="T63" fmla="*/ 2147483647 h 648"/>
                <a:gd name="T64" fmla="*/ 2147483647 w 722"/>
                <a:gd name="T65" fmla="*/ 2147483647 h 648"/>
                <a:gd name="T66" fmla="*/ 2147483647 w 722"/>
                <a:gd name="T67" fmla="*/ 2147483647 h 648"/>
                <a:gd name="T68" fmla="*/ 2147483647 w 722"/>
                <a:gd name="T69" fmla="*/ 2147483647 h 648"/>
                <a:gd name="T70" fmla="*/ 2147483647 w 722"/>
                <a:gd name="T71" fmla="*/ 2147483647 h 648"/>
                <a:gd name="T72" fmla="*/ 2147483647 w 722"/>
                <a:gd name="T73" fmla="*/ 2147483647 h 648"/>
                <a:gd name="T74" fmla="*/ 2147483647 w 722"/>
                <a:gd name="T75" fmla="*/ 2147483647 h 648"/>
                <a:gd name="T76" fmla="*/ 2147483647 w 722"/>
                <a:gd name="T77" fmla="*/ 2147483647 h 648"/>
                <a:gd name="T78" fmla="*/ 2147483647 w 722"/>
                <a:gd name="T79" fmla="*/ 2147483647 h 648"/>
                <a:gd name="T80" fmla="*/ 2147483647 w 722"/>
                <a:gd name="T81" fmla="*/ 2147483647 h 648"/>
                <a:gd name="T82" fmla="*/ 2147483647 w 722"/>
                <a:gd name="T83" fmla="*/ 2147483647 h 648"/>
                <a:gd name="T84" fmla="*/ 2147483647 w 722"/>
                <a:gd name="T85" fmla="*/ 2147483647 h 648"/>
                <a:gd name="T86" fmla="*/ 2147483647 w 722"/>
                <a:gd name="T87" fmla="*/ 2147483647 h 648"/>
                <a:gd name="T88" fmla="*/ 2147483647 w 722"/>
                <a:gd name="T89" fmla="*/ 2147483647 h 648"/>
                <a:gd name="T90" fmla="*/ 2147483647 w 722"/>
                <a:gd name="T91" fmla="*/ 2147483647 h 648"/>
                <a:gd name="T92" fmla="*/ 2147483647 w 722"/>
                <a:gd name="T93" fmla="*/ 2147483647 h 648"/>
                <a:gd name="T94" fmla="*/ 2147483647 w 722"/>
                <a:gd name="T95" fmla="*/ 2147483647 h 648"/>
                <a:gd name="T96" fmla="*/ 2147483647 w 722"/>
                <a:gd name="T97" fmla="*/ 2147483647 h 648"/>
                <a:gd name="T98" fmla="*/ 2147483647 w 722"/>
                <a:gd name="T99" fmla="*/ 2147483647 h 648"/>
                <a:gd name="T100" fmla="*/ 2147483647 w 722"/>
                <a:gd name="T101" fmla="*/ 2147483647 h 648"/>
                <a:gd name="T102" fmla="*/ 2147483647 w 722"/>
                <a:gd name="T103" fmla="*/ 2147483647 h 648"/>
                <a:gd name="T104" fmla="*/ 2147483647 w 722"/>
                <a:gd name="T105" fmla="*/ 2147483647 h 648"/>
                <a:gd name="T106" fmla="*/ 2147483647 w 722"/>
                <a:gd name="T107" fmla="*/ 2147483647 h 648"/>
                <a:gd name="T108" fmla="*/ 2147483647 w 722"/>
                <a:gd name="T109" fmla="*/ 2147483647 h 648"/>
                <a:gd name="T110" fmla="*/ 2147483647 w 722"/>
                <a:gd name="T111" fmla="*/ 2147483647 h 648"/>
                <a:gd name="T112" fmla="*/ 2147483647 w 722"/>
                <a:gd name="T113" fmla="*/ 2147483647 h 648"/>
                <a:gd name="T114" fmla="*/ 2147483647 w 722"/>
                <a:gd name="T115" fmla="*/ 2147483647 h 648"/>
                <a:gd name="T116" fmla="*/ 2147483647 w 722"/>
                <a:gd name="T117" fmla="*/ 2147483647 h 64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2" h="648">
                  <a:moveTo>
                    <a:pt x="531" y="404"/>
                  </a:moveTo>
                  <a:lnTo>
                    <a:pt x="535" y="401"/>
                  </a:lnTo>
                  <a:lnTo>
                    <a:pt x="545" y="403"/>
                  </a:lnTo>
                  <a:lnTo>
                    <a:pt x="547" y="409"/>
                  </a:lnTo>
                  <a:lnTo>
                    <a:pt x="548" y="409"/>
                  </a:lnTo>
                  <a:lnTo>
                    <a:pt x="542" y="416"/>
                  </a:lnTo>
                  <a:lnTo>
                    <a:pt x="545" y="420"/>
                  </a:lnTo>
                  <a:lnTo>
                    <a:pt x="538" y="425"/>
                  </a:lnTo>
                  <a:lnTo>
                    <a:pt x="539" y="428"/>
                  </a:lnTo>
                  <a:lnTo>
                    <a:pt x="545" y="431"/>
                  </a:lnTo>
                  <a:lnTo>
                    <a:pt x="544" y="437"/>
                  </a:lnTo>
                  <a:lnTo>
                    <a:pt x="550" y="437"/>
                  </a:lnTo>
                  <a:lnTo>
                    <a:pt x="549" y="445"/>
                  </a:lnTo>
                  <a:lnTo>
                    <a:pt x="551" y="446"/>
                  </a:lnTo>
                  <a:lnTo>
                    <a:pt x="554" y="444"/>
                  </a:lnTo>
                  <a:lnTo>
                    <a:pt x="562" y="438"/>
                  </a:lnTo>
                  <a:lnTo>
                    <a:pt x="575" y="450"/>
                  </a:lnTo>
                  <a:lnTo>
                    <a:pt x="577" y="451"/>
                  </a:lnTo>
                  <a:lnTo>
                    <a:pt x="578" y="457"/>
                  </a:lnTo>
                  <a:lnTo>
                    <a:pt x="586" y="459"/>
                  </a:lnTo>
                  <a:lnTo>
                    <a:pt x="589" y="459"/>
                  </a:lnTo>
                  <a:lnTo>
                    <a:pt x="591" y="459"/>
                  </a:lnTo>
                  <a:lnTo>
                    <a:pt x="592" y="463"/>
                  </a:lnTo>
                  <a:lnTo>
                    <a:pt x="601" y="464"/>
                  </a:lnTo>
                  <a:lnTo>
                    <a:pt x="601" y="471"/>
                  </a:lnTo>
                  <a:lnTo>
                    <a:pt x="603" y="474"/>
                  </a:lnTo>
                  <a:lnTo>
                    <a:pt x="611" y="475"/>
                  </a:lnTo>
                  <a:lnTo>
                    <a:pt x="616" y="480"/>
                  </a:lnTo>
                  <a:lnTo>
                    <a:pt x="615" y="491"/>
                  </a:lnTo>
                  <a:lnTo>
                    <a:pt x="619" y="492"/>
                  </a:lnTo>
                  <a:lnTo>
                    <a:pt x="625" y="489"/>
                  </a:lnTo>
                  <a:lnTo>
                    <a:pt x="626" y="492"/>
                  </a:lnTo>
                  <a:lnTo>
                    <a:pt x="628" y="492"/>
                  </a:lnTo>
                  <a:lnTo>
                    <a:pt x="627" y="497"/>
                  </a:lnTo>
                  <a:lnTo>
                    <a:pt x="623" y="500"/>
                  </a:lnTo>
                  <a:lnTo>
                    <a:pt x="629" y="505"/>
                  </a:lnTo>
                  <a:lnTo>
                    <a:pt x="634" y="509"/>
                  </a:lnTo>
                  <a:lnTo>
                    <a:pt x="640" y="510"/>
                  </a:lnTo>
                  <a:lnTo>
                    <a:pt x="641" y="504"/>
                  </a:lnTo>
                  <a:lnTo>
                    <a:pt x="647" y="507"/>
                  </a:lnTo>
                  <a:lnTo>
                    <a:pt x="651" y="500"/>
                  </a:lnTo>
                  <a:lnTo>
                    <a:pt x="652" y="500"/>
                  </a:lnTo>
                  <a:lnTo>
                    <a:pt x="665" y="505"/>
                  </a:lnTo>
                  <a:lnTo>
                    <a:pt x="667" y="505"/>
                  </a:lnTo>
                  <a:lnTo>
                    <a:pt x="659" y="511"/>
                  </a:lnTo>
                  <a:lnTo>
                    <a:pt x="662" y="515"/>
                  </a:lnTo>
                  <a:lnTo>
                    <a:pt x="659" y="521"/>
                  </a:lnTo>
                  <a:lnTo>
                    <a:pt x="659" y="522"/>
                  </a:lnTo>
                  <a:lnTo>
                    <a:pt x="667" y="522"/>
                  </a:lnTo>
                  <a:lnTo>
                    <a:pt x="673" y="525"/>
                  </a:lnTo>
                  <a:lnTo>
                    <a:pt x="677" y="527"/>
                  </a:lnTo>
                  <a:lnTo>
                    <a:pt x="682" y="524"/>
                  </a:lnTo>
                  <a:lnTo>
                    <a:pt x="682" y="527"/>
                  </a:lnTo>
                  <a:lnTo>
                    <a:pt x="681" y="531"/>
                  </a:lnTo>
                  <a:lnTo>
                    <a:pt x="686" y="536"/>
                  </a:lnTo>
                  <a:lnTo>
                    <a:pt x="689" y="537"/>
                  </a:lnTo>
                  <a:lnTo>
                    <a:pt x="698" y="542"/>
                  </a:lnTo>
                  <a:lnTo>
                    <a:pt x="712" y="551"/>
                  </a:lnTo>
                  <a:lnTo>
                    <a:pt x="718" y="552"/>
                  </a:lnTo>
                  <a:lnTo>
                    <a:pt x="722" y="555"/>
                  </a:lnTo>
                  <a:lnTo>
                    <a:pt x="722" y="559"/>
                  </a:lnTo>
                  <a:lnTo>
                    <a:pt x="715" y="558"/>
                  </a:lnTo>
                  <a:lnTo>
                    <a:pt x="710" y="555"/>
                  </a:lnTo>
                  <a:lnTo>
                    <a:pt x="705" y="558"/>
                  </a:lnTo>
                  <a:lnTo>
                    <a:pt x="697" y="554"/>
                  </a:lnTo>
                  <a:lnTo>
                    <a:pt x="693" y="555"/>
                  </a:lnTo>
                  <a:lnTo>
                    <a:pt x="692" y="554"/>
                  </a:lnTo>
                  <a:lnTo>
                    <a:pt x="692" y="555"/>
                  </a:lnTo>
                  <a:lnTo>
                    <a:pt x="687" y="555"/>
                  </a:lnTo>
                  <a:lnTo>
                    <a:pt x="683" y="561"/>
                  </a:lnTo>
                  <a:lnTo>
                    <a:pt x="677" y="558"/>
                  </a:lnTo>
                  <a:lnTo>
                    <a:pt x="669" y="560"/>
                  </a:lnTo>
                  <a:lnTo>
                    <a:pt x="667" y="561"/>
                  </a:lnTo>
                  <a:lnTo>
                    <a:pt x="656" y="561"/>
                  </a:lnTo>
                  <a:lnTo>
                    <a:pt x="655" y="564"/>
                  </a:lnTo>
                  <a:lnTo>
                    <a:pt x="647" y="558"/>
                  </a:lnTo>
                  <a:lnTo>
                    <a:pt x="639" y="555"/>
                  </a:lnTo>
                  <a:lnTo>
                    <a:pt x="634" y="554"/>
                  </a:lnTo>
                  <a:lnTo>
                    <a:pt x="631" y="558"/>
                  </a:lnTo>
                  <a:lnTo>
                    <a:pt x="622" y="558"/>
                  </a:lnTo>
                  <a:lnTo>
                    <a:pt x="617" y="557"/>
                  </a:lnTo>
                  <a:lnTo>
                    <a:pt x="610" y="560"/>
                  </a:lnTo>
                  <a:lnTo>
                    <a:pt x="604" y="564"/>
                  </a:lnTo>
                  <a:lnTo>
                    <a:pt x="603" y="566"/>
                  </a:lnTo>
                  <a:lnTo>
                    <a:pt x="596" y="566"/>
                  </a:lnTo>
                  <a:lnTo>
                    <a:pt x="589" y="571"/>
                  </a:lnTo>
                  <a:lnTo>
                    <a:pt x="591" y="567"/>
                  </a:lnTo>
                  <a:lnTo>
                    <a:pt x="586" y="569"/>
                  </a:lnTo>
                  <a:lnTo>
                    <a:pt x="586" y="567"/>
                  </a:lnTo>
                  <a:lnTo>
                    <a:pt x="585" y="567"/>
                  </a:lnTo>
                  <a:lnTo>
                    <a:pt x="584" y="565"/>
                  </a:lnTo>
                  <a:lnTo>
                    <a:pt x="579" y="565"/>
                  </a:lnTo>
                  <a:lnTo>
                    <a:pt x="573" y="563"/>
                  </a:lnTo>
                  <a:lnTo>
                    <a:pt x="568" y="564"/>
                  </a:lnTo>
                  <a:lnTo>
                    <a:pt x="567" y="561"/>
                  </a:lnTo>
                  <a:lnTo>
                    <a:pt x="560" y="560"/>
                  </a:lnTo>
                  <a:lnTo>
                    <a:pt x="553" y="557"/>
                  </a:lnTo>
                  <a:lnTo>
                    <a:pt x="554" y="554"/>
                  </a:lnTo>
                  <a:lnTo>
                    <a:pt x="550" y="546"/>
                  </a:lnTo>
                  <a:lnTo>
                    <a:pt x="548" y="545"/>
                  </a:lnTo>
                  <a:lnTo>
                    <a:pt x="545" y="549"/>
                  </a:lnTo>
                  <a:lnTo>
                    <a:pt x="541" y="554"/>
                  </a:lnTo>
                  <a:lnTo>
                    <a:pt x="541" y="552"/>
                  </a:lnTo>
                  <a:lnTo>
                    <a:pt x="539" y="547"/>
                  </a:lnTo>
                  <a:lnTo>
                    <a:pt x="530" y="559"/>
                  </a:lnTo>
                  <a:lnTo>
                    <a:pt x="525" y="564"/>
                  </a:lnTo>
                  <a:lnTo>
                    <a:pt x="520" y="567"/>
                  </a:lnTo>
                  <a:lnTo>
                    <a:pt x="517" y="570"/>
                  </a:lnTo>
                  <a:lnTo>
                    <a:pt x="514" y="570"/>
                  </a:lnTo>
                  <a:lnTo>
                    <a:pt x="500" y="571"/>
                  </a:lnTo>
                  <a:lnTo>
                    <a:pt x="494" y="567"/>
                  </a:lnTo>
                  <a:lnTo>
                    <a:pt x="484" y="563"/>
                  </a:lnTo>
                  <a:lnTo>
                    <a:pt x="479" y="561"/>
                  </a:lnTo>
                  <a:lnTo>
                    <a:pt x="475" y="554"/>
                  </a:lnTo>
                  <a:lnTo>
                    <a:pt x="472" y="548"/>
                  </a:lnTo>
                  <a:lnTo>
                    <a:pt x="466" y="547"/>
                  </a:lnTo>
                  <a:lnTo>
                    <a:pt x="458" y="553"/>
                  </a:lnTo>
                  <a:lnTo>
                    <a:pt x="448" y="547"/>
                  </a:lnTo>
                  <a:lnTo>
                    <a:pt x="446" y="546"/>
                  </a:lnTo>
                  <a:lnTo>
                    <a:pt x="445" y="543"/>
                  </a:lnTo>
                  <a:lnTo>
                    <a:pt x="436" y="541"/>
                  </a:lnTo>
                  <a:lnTo>
                    <a:pt x="435" y="540"/>
                  </a:lnTo>
                  <a:lnTo>
                    <a:pt x="429" y="534"/>
                  </a:lnTo>
                  <a:lnTo>
                    <a:pt x="422" y="530"/>
                  </a:lnTo>
                  <a:lnTo>
                    <a:pt x="415" y="531"/>
                  </a:lnTo>
                  <a:lnTo>
                    <a:pt x="411" y="527"/>
                  </a:lnTo>
                  <a:lnTo>
                    <a:pt x="407" y="528"/>
                  </a:lnTo>
                  <a:lnTo>
                    <a:pt x="401" y="531"/>
                  </a:lnTo>
                  <a:lnTo>
                    <a:pt x="399" y="533"/>
                  </a:lnTo>
                  <a:lnTo>
                    <a:pt x="393" y="534"/>
                  </a:lnTo>
                  <a:lnTo>
                    <a:pt x="391" y="527"/>
                  </a:lnTo>
                  <a:lnTo>
                    <a:pt x="382" y="528"/>
                  </a:lnTo>
                  <a:lnTo>
                    <a:pt x="383" y="524"/>
                  </a:lnTo>
                  <a:lnTo>
                    <a:pt x="380" y="521"/>
                  </a:lnTo>
                  <a:lnTo>
                    <a:pt x="376" y="518"/>
                  </a:lnTo>
                  <a:lnTo>
                    <a:pt x="377" y="513"/>
                  </a:lnTo>
                  <a:lnTo>
                    <a:pt x="375" y="506"/>
                  </a:lnTo>
                  <a:lnTo>
                    <a:pt x="367" y="498"/>
                  </a:lnTo>
                  <a:lnTo>
                    <a:pt x="363" y="499"/>
                  </a:lnTo>
                  <a:lnTo>
                    <a:pt x="362" y="499"/>
                  </a:lnTo>
                  <a:lnTo>
                    <a:pt x="356" y="505"/>
                  </a:lnTo>
                  <a:lnTo>
                    <a:pt x="350" y="509"/>
                  </a:lnTo>
                  <a:lnTo>
                    <a:pt x="350" y="505"/>
                  </a:lnTo>
                  <a:lnTo>
                    <a:pt x="351" y="498"/>
                  </a:lnTo>
                  <a:lnTo>
                    <a:pt x="347" y="495"/>
                  </a:lnTo>
                  <a:lnTo>
                    <a:pt x="343" y="498"/>
                  </a:lnTo>
                  <a:lnTo>
                    <a:pt x="339" y="503"/>
                  </a:lnTo>
                  <a:lnTo>
                    <a:pt x="345" y="512"/>
                  </a:lnTo>
                  <a:lnTo>
                    <a:pt x="341" y="517"/>
                  </a:lnTo>
                  <a:lnTo>
                    <a:pt x="332" y="509"/>
                  </a:lnTo>
                  <a:lnTo>
                    <a:pt x="332" y="510"/>
                  </a:lnTo>
                  <a:lnTo>
                    <a:pt x="328" y="515"/>
                  </a:lnTo>
                  <a:lnTo>
                    <a:pt x="327" y="523"/>
                  </a:lnTo>
                  <a:lnTo>
                    <a:pt x="325" y="518"/>
                  </a:lnTo>
                  <a:lnTo>
                    <a:pt x="316" y="512"/>
                  </a:lnTo>
                  <a:lnTo>
                    <a:pt x="311" y="505"/>
                  </a:lnTo>
                  <a:lnTo>
                    <a:pt x="310" y="504"/>
                  </a:lnTo>
                  <a:lnTo>
                    <a:pt x="308" y="505"/>
                  </a:lnTo>
                  <a:lnTo>
                    <a:pt x="307" y="506"/>
                  </a:lnTo>
                  <a:lnTo>
                    <a:pt x="310" y="511"/>
                  </a:lnTo>
                  <a:lnTo>
                    <a:pt x="301" y="522"/>
                  </a:lnTo>
                  <a:lnTo>
                    <a:pt x="289" y="516"/>
                  </a:lnTo>
                  <a:lnTo>
                    <a:pt x="280" y="513"/>
                  </a:lnTo>
                  <a:lnTo>
                    <a:pt x="280" y="507"/>
                  </a:lnTo>
                  <a:lnTo>
                    <a:pt x="280" y="500"/>
                  </a:lnTo>
                  <a:lnTo>
                    <a:pt x="279" y="499"/>
                  </a:lnTo>
                  <a:lnTo>
                    <a:pt x="275" y="497"/>
                  </a:lnTo>
                  <a:lnTo>
                    <a:pt x="274" y="505"/>
                  </a:lnTo>
                  <a:lnTo>
                    <a:pt x="266" y="507"/>
                  </a:lnTo>
                  <a:lnTo>
                    <a:pt x="260" y="498"/>
                  </a:lnTo>
                  <a:lnTo>
                    <a:pt x="257" y="498"/>
                  </a:lnTo>
                  <a:lnTo>
                    <a:pt x="255" y="499"/>
                  </a:lnTo>
                  <a:lnTo>
                    <a:pt x="255" y="500"/>
                  </a:lnTo>
                  <a:lnTo>
                    <a:pt x="255" y="501"/>
                  </a:lnTo>
                  <a:lnTo>
                    <a:pt x="259" y="511"/>
                  </a:lnTo>
                  <a:lnTo>
                    <a:pt x="254" y="516"/>
                  </a:lnTo>
                  <a:lnTo>
                    <a:pt x="253" y="516"/>
                  </a:lnTo>
                  <a:lnTo>
                    <a:pt x="248" y="507"/>
                  </a:lnTo>
                  <a:lnTo>
                    <a:pt x="242" y="509"/>
                  </a:lnTo>
                  <a:lnTo>
                    <a:pt x="231" y="511"/>
                  </a:lnTo>
                  <a:lnTo>
                    <a:pt x="231" y="513"/>
                  </a:lnTo>
                  <a:lnTo>
                    <a:pt x="225" y="516"/>
                  </a:lnTo>
                  <a:lnTo>
                    <a:pt x="219" y="521"/>
                  </a:lnTo>
                  <a:lnTo>
                    <a:pt x="214" y="525"/>
                  </a:lnTo>
                  <a:lnTo>
                    <a:pt x="215" y="527"/>
                  </a:lnTo>
                  <a:lnTo>
                    <a:pt x="214" y="534"/>
                  </a:lnTo>
                  <a:lnTo>
                    <a:pt x="215" y="535"/>
                  </a:lnTo>
                  <a:lnTo>
                    <a:pt x="215" y="537"/>
                  </a:lnTo>
                  <a:lnTo>
                    <a:pt x="209" y="542"/>
                  </a:lnTo>
                  <a:lnTo>
                    <a:pt x="207" y="553"/>
                  </a:lnTo>
                  <a:lnTo>
                    <a:pt x="203" y="555"/>
                  </a:lnTo>
                  <a:lnTo>
                    <a:pt x="203" y="558"/>
                  </a:lnTo>
                  <a:lnTo>
                    <a:pt x="200" y="563"/>
                  </a:lnTo>
                  <a:lnTo>
                    <a:pt x="199" y="564"/>
                  </a:lnTo>
                  <a:lnTo>
                    <a:pt x="194" y="564"/>
                  </a:lnTo>
                  <a:lnTo>
                    <a:pt x="195" y="566"/>
                  </a:lnTo>
                  <a:lnTo>
                    <a:pt x="196" y="567"/>
                  </a:lnTo>
                  <a:lnTo>
                    <a:pt x="195" y="571"/>
                  </a:lnTo>
                  <a:lnTo>
                    <a:pt x="191" y="576"/>
                  </a:lnTo>
                  <a:lnTo>
                    <a:pt x="193" y="577"/>
                  </a:lnTo>
                  <a:lnTo>
                    <a:pt x="196" y="578"/>
                  </a:lnTo>
                  <a:lnTo>
                    <a:pt x="196" y="582"/>
                  </a:lnTo>
                  <a:lnTo>
                    <a:pt x="202" y="582"/>
                  </a:lnTo>
                  <a:lnTo>
                    <a:pt x="203" y="584"/>
                  </a:lnTo>
                  <a:lnTo>
                    <a:pt x="208" y="585"/>
                  </a:lnTo>
                  <a:lnTo>
                    <a:pt x="212" y="600"/>
                  </a:lnTo>
                  <a:lnTo>
                    <a:pt x="213" y="601"/>
                  </a:lnTo>
                  <a:lnTo>
                    <a:pt x="211" y="603"/>
                  </a:lnTo>
                  <a:lnTo>
                    <a:pt x="202" y="608"/>
                  </a:lnTo>
                  <a:lnTo>
                    <a:pt x="202" y="612"/>
                  </a:lnTo>
                  <a:lnTo>
                    <a:pt x="194" y="617"/>
                  </a:lnTo>
                  <a:lnTo>
                    <a:pt x="194" y="621"/>
                  </a:lnTo>
                  <a:lnTo>
                    <a:pt x="202" y="626"/>
                  </a:lnTo>
                  <a:lnTo>
                    <a:pt x="205" y="630"/>
                  </a:lnTo>
                  <a:lnTo>
                    <a:pt x="200" y="641"/>
                  </a:lnTo>
                  <a:lnTo>
                    <a:pt x="203" y="644"/>
                  </a:lnTo>
                  <a:lnTo>
                    <a:pt x="197" y="645"/>
                  </a:lnTo>
                  <a:lnTo>
                    <a:pt x="197" y="648"/>
                  </a:lnTo>
                  <a:lnTo>
                    <a:pt x="188" y="648"/>
                  </a:lnTo>
                  <a:lnTo>
                    <a:pt x="187" y="643"/>
                  </a:lnTo>
                  <a:lnTo>
                    <a:pt x="182" y="636"/>
                  </a:lnTo>
                  <a:lnTo>
                    <a:pt x="182" y="645"/>
                  </a:lnTo>
                  <a:lnTo>
                    <a:pt x="173" y="644"/>
                  </a:lnTo>
                  <a:lnTo>
                    <a:pt x="175" y="644"/>
                  </a:lnTo>
                  <a:lnTo>
                    <a:pt x="175" y="636"/>
                  </a:lnTo>
                  <a:lnTo>
                    <a:pt x="176" y="623"/>
                  </a:lnTo>
                  <a:lnTo>
                    <a:pt x="167" y="618"/>
                  </a:lnTo>
                  <a:lnTo>
                    <a:pt x="166" y="611"/>
                  </a:lnTo>
                  <a:lnTo>
                    <a:pt x="164" y="608"/>
                  </a:lnTo>
                  <a:lnTo>
                    <a:pt x="161" y="603"/>
                  </a:lnTo>
                  <a:lnTo>
                    <a:pt x="151" y="606"/>
                  </a:lnTo>
                  <a:lnTo>
                    <a:pt x="147" y="602"/>
                  </a:lnTo>
                  <a:lnTo>
                    <a:pt x="145" y="602"/>
                  </a:lnTo>
                  <a:lnTo>
                    <a:pt x="141" y="602"/>
                  </a:lnTo>
                  <a:lnTo>
                    <a:pt x="139" y="597"/>
                  </a:lnTo>
                  <a:lnTo>
                    <a:pt x="135" y="591"/>
                  </a:lnTo>
                  <a:lnTo>
                    <a:pt x="141" y="587"/>
                  </a:lnTo>
                  <a:lnTo>
                    <a:pt x="137" y="581"/>
                  </a:lnTo>
                  <a:lnTo>
                    <a:pt x="135" y="579"/>
                  </a:lnTo>
                  <a:lnTo>
                    <a:pt x="130" y="578"/>
                  </a:lnTo>
                  <a:lnTo>
                    <a:pt x="129" y="576"/>
                  </a:lnTo>
                  <a:lnTo>
                    <a:pt x="128" y="575"/>
                  </a:lnTo>
                  <a:lnTo>
                    <a:pt x="123" y="569"/>
                  </a:lnTo>
                  <a:lnTo>
                    <a:pt x="122" y="565"/>
                  </a:lnTo>
                  <a:lnTo>
                    <a:pt x="116" y="560"/>
                  </a:lnTo>
                  <a:lnTo>
                    <a:pt x="117" y="557"/>
                  </a:lnTo>
                  <a:lnTo>
                    <a:pt x="118" y="555"/>
                  </a:lnTo>
                  <a:lnTo>
                    <a:pt x="118" y="552"/>
                  </a:lnTo>
                  <a:lnTo>
                    <a:pt x="114" y="546"/>
                  </a:lnTo>
                  <a:lnTo>
                    <a:pt x="109" y="546"/>
                  </a:lnTo>
                  <a:lnTo>
                    <a:pt x="104" y="547"/>
                  </a:lnTo>
                  <a:lnTo>
                    <a:pt x="103" y="546"/>
                  </a:lnTo>
                  <a:lnTo>
                    <a:pt x="99" y="536"/>
                  </a:lnTo>
                  <a:lnTo>
                    <a:pt x="99" y="529"/>
                  </a:lnTo>
                  <a:lnTo>
                    <a:pt x="98" y="528"/>
                  </a:lnTo>
                  <a:lnTo>
                    <a:pt x="99" y="527"/>
                  </a:lnTo>
                  <a:lnTo>
                    <a:pt x="97" y="524"/>
                  </a:lnTo>
                  <a:lnTo>
                    <a:pt x="96" y="525"/>
                  </a:lnTo>
                  <a:lnTo>
                    <a:pt x="96" y="522"/>
                  </a:lnTo>
                  <a:lnTo>
                    <a:pt x="91" y="524"/>
                  </a:lnTo>
                  <a:lnTo>
                    <a:pt x="91" y="527"/>
                  </a:lnTo>
                  <a:lnTo>
                    <a:pt x="88" y="524"/>
                  </a:lnTo>
                  <a:lnTo>
                    <a:pt x="84" y="525"/>
                  </a:lnTo>
                  <a:lnTo>
                    <a:pt x="80" y="528"/>
                  </a:lnTo>
                  <a:lnTo>
                    <a:pt x="79" y="527"/>
                  </a:lnTo>
                  <a:lnTo>
                    <a:pt x="79" y="530"/>
                  </a:lnTo>
                  <a:lnTo>
                    <a:pt x="76" y="530"/>
                  </a:lnTo>
                  <a:lnTo>
                    <a:pt x="78" y="531"/>
                  </a:lnTo>
                  <a:lnTo>
                    <a:pt x="73" y="530"/>
                  </a:lnTo>
                  <a:lnTo>
                    <a:pt x="74" y="533"/>
                  </a:lnTo>
                  <a:lnTo>
                    <a:pt x="74" y="534"/>
                  </a:lnTo>
                  <a:lnTo>
                    <a:pt x="69" y="534"/>
                  </a:lnTo>
                  <a:lnTo>
                    <a:pt x="69" y="537"/>
                  </a:lnTo>
                  <a:lnTo>
                    <a:pt x="66" y="539"/>
                  </a:lnTo>
                  <a:lnTo>
                    <a:pt x="62" y="539"/>
                  </a:lnTo>
                  <a:lnTo>
                    <a:pt x="62" y="535"/>
                  </a:lnTo>
                  <a:lnTo>
                    <a:pt x="57" y="534"/>
                  </a:lnTo>
                  <a:lnTo>
                    <a:pt x="51" y="529"/>
                  </a:lnTo>
                  <a:lnTo>
                    <a:pt x="50" y="533"/>
                  </a:lnTo>
                  <a:lnTo>
                    <a:pt x="48" y="534"/>
                  </a:lnTo>
                  <a:lnTo>
                    <a:pt x="38" y="530"/>
                  </a:lnTo>
                  <a:lnTo>
                    <a:pt x="36" y="527"/>
                  </a:lnTo>
                  <a:lnTo>
                    <a:pt x="36" y="522"/>
                  </a:lnTo>
                  <a:lnTo>
                    <a:pt x="36" y="521"/>
                  </a:lnTo>
                  <a:lnTo>
                    <a:pt x="34" y="518"/>
                  </a:lnTo>
                  <a:lnTo>
                    <a:pt x="36" y="517"/>
                  </a:lnTo>
                  <a:lnTo>
                    <a:pt x="33" y="513"/>
                  </a:lnTo>
                  <a:lnTo>
                    <a:pt x="30" y="511"/>
                  </a:lnTo>
                  <a:lnTo>
                    <a:pt x="31" y="510"/>
                  </a:lnTo>
                  <a:lnTo>
                    <a:pt x="28" y="507"/>
                  </a:lnTo>
                  <a:lnTo>
                    <a:pt x="27" y="506"/>
                  </a:lnTo>
                  <a:lnTo>
                    <a:pt x="28" y="500"/>
                  </a:lnTo>
                  <a:lnTo>
                    <a:pt x="22" y="498"/>
                  </a:lnTo>
                  <a:lnTo>
                    <a:pt x="21" y="493"/>
                  </a:lnTo>
                  <a:lnTo>
                    <a:pt x="13" y="489"/>
                  </a:lnTo>
                  <a:lnTo>
                    <a:pt x="14" y="487"/>
                  </a:lnTo>
                  <a:lnTo>
                    <a:pt x="12" y="486"/>
                  </a:lnTo>
                  <a:lnTo>
                    <a:pt x="12" y="480"/>
                  </a:lnTo>
                  <a:lnTo>
                    <a:pt x="20" y="474"/>
                  </a:lnTo>
                  <a:lnTo>
                    <a:pt x="14" y="474"/>
                  </a:lnTo>
                  <a:lnTo>
                    <a:pt x="13" y="476"/>
                  </a:lnTo>
                  <a:lnTo>
                    <a:pt x="7" y="477"/>
                  </a:lnTo>
                  <a:lnTo>
                    <a:pt x="6" y="476"/>
                  </a:lnTo>
                  <a:lnTo>
                    <a:pt x="7" y="474"/>
                  </a:lnTo>
                  <a:lnTo>
                    <a:pt x="12" y="474"/>
                  </a:lnTo>
                  <a:lnTo>
                    <a:pt x="6" y="467"/>
                  </a:lnTo>
                  <a:lnTo>
                    <a:pt x="10" y="465"/>
                  </a:lnTo>
                  <a:lnTo>
                    <a:pt x="8" y="463"/>
                  </a:lnTo>
                  <a:lnTo>
                    <a:pt x="7" y="462"/>
                  </a:lnTo>
                  <a:lnTo>
                    <a:pt x="13" y="461"/>
                  </a:lnTo>
                  <a:lnTo>
                    <a:pt x="7" y="461"/>
                  </a:lnTo>
                  <a:lnTo>
                    <a:pt x="6" y="457"/>
                  </a:lnTo>
                  <a:lnTo>
                    <a:pt x="9" y="459"/>
                  </a:lnTo>
                  <a:lnTo>
                    <a:pt x="10" y="458"/>
                  </a:lnTo>
                  <a:lnTo>
                    <a:pt x="9" y="455"/>
                  </a:lnTo>
                  <a:lnTo>
                    <a:pt x="9" y="449"/>
                  </a:lnTo>
                  <a:lnTo>
                    <a:pt x="3" y="450"/>
                  </a:lnTo>
                  <a:lnTo>
                    <a:pt x="6" y="446"/>
                  </a:lnTo>
                  <a:lnTo>
                    <a:pt x="0" y="444"/>
                  </a:lnTo>
                  <a:lnTo>
                    <a:pt x="3" y="438"/>
                  </a:lnTo>
                  <a:lnTo>
                    <a:pt x="9" y="437"/>
                  </a:lnTo>
                  <a:lnTo>
                    <a:pt x="7" y="428"/>
                  </a:lnTo>
                  <a:lnTo>
                    <a:pt x="13" y="423"/>
                  </a:lnTo>
                  <a:lnTo>
                    <a:pt x="14" y="422"/>
                  </a:lnTo>
                  <a:lnTo>
                    <a:pt x="16" y="426"/>
                  </a:lnTo>
                  <a:lnTo>
                    <a:pt x="22" y="426"/>
                  </a:lnTo>
                  <a:lnTo>
                    <a:pt x="28" y="425"/>
                  </a:lnTo>
                  <a:lnTo>
                    <a:pt x="31" y="423"/>
                  </a:lnTo>
                  <a:lnTo>
                    <a:pt x="33" y="427"/>
                  </a:lnTo>
                  <a:lnTo>
                    <a:pt x="33" y="429"/>
                  </a:lnTo>
                  <a:lnTo>
                    <a:pt x="39" y="434"/>
                  </a:lnTo>
                  <a:lnTo>
                    <a:pt x="39" y="437"/>
                  </a:lnTo>
                  <a:lnTo>
                    <a:pt x="39" y="440"/>
                  </a:lnTo>
                  <a:lnTo>
                    <a:pt x="40" y="444"/>
                  </a:lnTo>
                  <a:lnTo>
                    <a:pt x="48" y="445"/>
                  </a:lnTo>
                  <a:lnTo>
                    <a:pt x="51" y="441"/>
                  </a:lnTo>
                  <a:lnTo>
                    <a:pt x="51" y="443"/>
                  </a:lnTo>
                  <a:lnTo>
                    <a:pt x="52" y="441"/>
                  </a:lnTo>
                  <a:lnTo>
                    <a:pt x="56" y="431"/>
                  </a:lnTo>
                  <a:lnTo>
                    <a:pt x="60" y="432"/>
                  </a:lnTo>
                  <a:lnTo>
                    <a:pt x="66" y="426"/>
                  </a:lnTo>
                  <a:lnTo>
                    <a:pt x="66" y="423"/>
                  </a:lnTo>
                  <a:lnTo>
                    <a:pt x="58" y="422"/>
                  </a:lnTo>
                  <a:lnTo>
                    <a:pt x="55" y="417"/>
                  </a:lnTo>
                  <a:lnTo>
                    <a:pt x="55" y="416"/>
                  </a:lnTo>
                  <a:lnTo>
                    <a:pt x="57" y="417"/>
                  </a:lnTo>
                  <a:lnTo>
                    <a:pt x="66" y="417"/>
                  </a:lnTo>
                  <a:lnTo>
                    <a:pt x="67" y="413"/>
                  </a:lnTo>
                  <a:lnTo>
                    <a:pt x="75" y="416"/>
                  </a:lnTo>
                  <a:lnTo>
                    <a:pt x="80" y="411"/>
                  </a:lnTo>
                  <a:lnTo>
                    <a:pt x="81" y="413"/>
                  </a:lnTo>
                  <a:lnTo>
                    <a:pt x="85" y="411"/>
                  </a:lnTo>
                  <a:lnTo>
                    <a:pt x="85" y="410"/>
                  </a:lnTo>
                  <a:lnTo>
                    <a:pt x="80" y="403"/>
                  </a:lnTo>
                  <a:lnTo>
                    <a:pt x="81" y="399"/>
                  </a:lnTo>
                  <a:lnTo>
                    <a:pt x="79" y="398"/>
                  </a:lnTo>
                  <a:lnTo>
                    <a:pt x="76" y="399"/>
                  </a:lnTo>
                  <a:lnTo>
                    <a:pt x="74" y="391"/>
                  </a:lnTo>
                  <a:lnTo>
                    <a:pt x="73" y="390"/>
                  </a:lnTo>
                  <a:lnTo>
                    <a:pt x="72" y="389"/>
                  </a:lnTo>
                  <a:lnTo>
                    <a:pt x="72" y="381"/>
                  </a:lnTo>
                  <a:lnTo>
                    <a:pt x="70" y="380"/>
                  </a:lnTo>
                  <a:lnTo>
                    <a:pt x="69" y="381"/>
                  </a:lnTo>
                  <a:lnTo>
                    <a:pt x="64" y="377"/>
                  </a:lnTo>
                  <a:lnTo>
                    <a:pt x="55" y="374"/>
                  </a:lnTo>
                  <a:lnTo>
                    <a:pt x="54" y="369"/>
                  </a:lnTo>
                  <a:lnTo>
                    <a:pt x="55" y="366"/>
                  </a:lnTo>
                  <a:lnTo>
                    <a:pt x="52" y="362"/>
                  </a:lnTo>
                  <a:lnTo>
                    <a:pt x="51" y="357"/>
                  </a:lnTo>
                  <a:lnTo>
                    <a:pt x="51" y="355"/>
                  </a:lnTo>
                  <a:lnTo>
                    <a:pt x="49" y="351"/>
                  </a:lnTo>
                  <a:lnTo>
                    <a:pt x="51" y="344"/>
                  </a:lnTo>
                  <a:lnTo>
                    <a:pt x="48" y="339"/>
                  </a:lnTo>
                  <a:lnTo>
                    <a:pt x="46" y="337"/>
                  </a:lnTo>
                  <a:lnTo>
                    <a:pt x="40" y="336"/>
                  </a:lnTo>
                  <a:lnTo>
                    <a:pt x="40" y="331"/>
                  </a:lnTo>
                  <a:lnTo>
                    <a:pt x="42" y="329"/>
                  </a:lnTo>
                  <a:lnTo>
                    <a:pt x="46" y="332"/>
                  </a:lnTo>
                  <a:lnTo>
                    <a:pt x="48" y="331"/>
                  </a:lnTo>
                  <a:lnTo>
                    <a:pt x="44" y="324"/>
                  </a:lnTo>
                  <a:lnTo>
                    <a:pt x="45" y="318"/>
                  </a:lnTo>
                  <a:lnTo>
                    <a:pt x="37" y="319"/>
                  </a:lnTo>
                  <a:lnTo>
                    <a:pt x="34" y="315"/>
                  </a:lnTo>
                  <a:lnTo>
                    <a:pt x="36" y="313"/>
                  </a:lnTo>
                  <a:lnTo>
                    <a:pt x="38" y="306"/>
                  </a:lnTo>
                  <a:lnTo>
                    <a:pt x="34" y="302"/>
                  </a:lnTo>
                  <a:lnTo>
                    <a:pt x="22" y="300"/>
                  </a:lnTo>
                  <a:lnTo>
                    <a:pt x="20" y="293"/>
                  </a:lnTo>
                  <a:lnTo>
                    <a:pt x="14" y="285"/>
                  </a:lnTo>
                  <a:lnTo>
                    <a:pt x="13" y="281"/>
                  </a:lnTo>
                  <a:lnTo>
                    <a:pt x="14" y="277"/>
                  </a:lnTo>
                  <a:lnTo>
                    <a:pt x="20" y="272"/>
                  </a:lnTo>
                  <a:lnTo>
                    <a:pt x="24" y="265"/>
                  </a:lnTo>
                  <a:lnTo>
                    <a:pt x="24" y="264"/>
                  </a:lnTo>
                  <a:lnTo>
                    <a:pt x="24" y="261"/>
                  </a:lnTo>
                  <a:lnTo>
                    <a:pt x="22" y="259"/>
                  </a:lnTo>
                  <a:lnTo>
                    <a:pt x="21" y="257"/>
                  </a:lnTo>
                  <a:lnTo>
                    <a:pt x="18" y="245"/>
                  </a:lnTo>
                  <a:lnTo>
                    <a:pt x="26" y="233"/>
                  </a:lnTo>
                  <a:lnTo>
                    <a:pt x="39" y="221"/>
                  </a:lnTo>
                  <a:lnTo>
                    <a:pt x="44" y="216"/>
                  </a:lnTo>
                  <a:lnTo>
                    <a:pt x="49" y="212"/>
                  </a:lnTo>
                  <a:lnTo>
                    <a:pt x="50" y="210"/>
                  </a:lnTo>
                  <a:lnTo>
                    <a:pt x="52" y="207"/>
                  </a:lnTo>
                  <a:lnTo>
                    <a:pt x="56" y="200"/>
                  </a:lnTo>
                  <a:lnTo>
                    <a:pt x="56" y="199"/>
                  </a:lnTo>
                  <a:lnTo>
                    <a:pt x="55" y="198"/>
                  </a:lnTo>
                  <a:lnTo>
                    <a:pt x="52" y="187"/>
                  </a:lnTo>
                  <a:lnTo>
                    <a:pt x="52" y="179"/>
                  </a:lnTo>
                  <a:lnTo>
                    <a:pt x="54" y="179"/>
                  </a:lnTo>
                  <a:lnTo>
                    <a:pt x="60" y="170"/>
                  </a:lnTo>
                  <a:lnTo>
                    <a:pt x="66" y="178"/>
                  </a:lnTo>
                  <a:lnTo>
                    <a:pt x="70" y="180"/>
                  </a:lnTo>
                  <a:lnTo>
                    <a:pt x="78" y="179"/>
                  </a:lnTo>
                  <a:lnTo>
                    <a:pt x="86" y="186"/>
                  </a:lnTo>
                  <a:lnTo>
                    <a:pt x="87" y="186"/>
                  </a:lnTo>
                  <a:lnTo>
                    <a:pt x="85" y="194"/>
                  </a:lnTo>
                  <a:lnTo>
                    <a:pt x="82" y="193"/>
                  </a:lnTo>
                  <a:lnTo>
                    <a:pt x="81" y="197"/>
                  </a:lnTo>
                  <a:lnTo>
                    <a:pt x="81" y="199"/>
                  </a:lnTo>
                  <a:lnTo>
                    <a:pt x="75" y="203"/>
                  </a:lnTo>
                  <a:lnTo>
                    <a:pt x="72" y="210"/>
                  </a:lnTo>
                  <a:lnTo>
                    <a:pt x="70" y="215"/>
                  </a:lnTo>
                  <a:lnTo>
                    <a:pt x="79" y="215"/>
                  </a:lnTo>
                  <a:lnTo>
                    <a:pt x="85" y="217"/>
                  </a:lnTo>
                  <a:lnTo>
                    <a:pt x="86" y="218"/>
                  </a:lnTo>
                  <a:lnTo>
                    <a:pt x="94" y="224"/>
                  </a:lnTo>
                  <a:lnTo>
                    <a:pt x="97" y="224"/>
                  </a:lnTo>
                  <a:lnTo>
                    <a:pt x="98" y="235"/>
                  </a:lnTo>
                  <a:lnTo>
                    <a:pt x="100" y="237"/>
                  </a:lnTo>
                  <a:lnTo>
                    <a:pt x="105" y="243"/>
                  </a:lnTo>
                  <a:lnTo>
                    <a:pt x="104" y="245"/>
                  </a:lnTo>
                  <a:lnTo>
                    <a:pt x="105" y="246"/>
                  </a:lnTo>
                  <a:lnTo>
                    <a:pt x="108" y="253"/>
                  </a:lnTo>
                  <a:lnTo>
                    <a:pt x="110" y="253"/>
                  </a:lnTo>
                  <a:lnTo>
                    <a:pt x="103" y="263"/>
                  </a:lnTo>
                  <a:lnTo>
                    <a:pt x="102" y="266"/>
                  </a:lnTo>
                  <a:lnTo>
                    <a:pt x="105" y="265"/>
                  </a:lnTo>
                  <a:lnTo>
                    <a:pt x="112" y="263"/>
                  </a:lnTo>
                  <a:lnTo>
                    <a:pt x="115" y="264"/>
                  </a:lnTo>
                  <a:lnTo>
                    <a:pt x="116" y="266"/>
                  </a:lnTo>
                  <a:lnTo>
                    <a:pt x="122" y="265"/>
                  </a:lnTo>
                  <a:lnTo>
                    <a:pt x="122" y="269"/>
                  </a:lnTo>
                  <a:lnTo>
                    <a:pt x="125" y="270"/>
                  </a:lnTo>
                  <a:lnTo>
                    <a:pt x="129" y="270"/>
                  </a:lnTo>
                  <a:lnTo>
                    <a:pt x="131" y="269"/>
                  </a:lnTo>
                  <a:lnTo>
                    <a:pt x="133" y="263"/>
                  </a:lnTo>
                  <a:lnTo>
                    <a:pt x="135" y="259"/>
                  </a:lnTo>
                  <a:lnTo>
                    <a:pt x="137" y="252"/>
                  </a:lnTo>
                  <a:lnTo>
                    <a:pt x="142" y="248"/>
                  </a:lnTo>
                  <a:lnTo>
                    <a:pt x="145" y="243"/>
                  </a:lnTo>
                  <a:lnTo>
                    <a:pt x="142" y="242"/>
                  </a:lnTo>
                  <a:lnTo>
                    <a:pt x="142" y="241"/>
                  </a:lnTo>
                  <a:lnTo>
                    <a:pt x="135" y="236"/>
                  </a:lnTo>
                  <a:lnTo>
                    <a:pt x="130" y="234"/>
                  </a:lnTo>
                  <a:lnTo>
                    <a:pt x="129" y="231"/>
                  </a:lnTo>
                  <a:lnTo>
                    <a:pt x="127" y="227"/>
                  </a:lnTo>
                  <a:lnTo>
                    <a:pt x="127" y="225"/>
                  </a:lnTo>
                  <a:lnTo>
                    <a:pt x="122" y="222"/>
                  </a:lnTo>
                  <a:lnTo>
                    <a:pt x="122" y="218"/>
                  </a:lnTo>
                  <a:lnTo>
                    <a:pt x="130" y="212"/>
                  </a:lnTo>
                  <a:lnTo>
                    <a:pt x="127" y="201"/>
                  </a:lnTo>
                  <a:lnTo>
                    <a:pt x="128" y="194"/>
                  </a:lnTo>
                  <a:lnTo>
                    <a:pt x="142" y="188"/>
                  </a:lnTo>
                  <a:lnTo>
                    <a:pt x="146" y="182"/>
                  </a:lnTo>
                  <a:lnTo>
                    <a:pt x="142" y="170"/>
                  </a:lnTo>
                  <a:lnTo>
                    <a:pt x="152" y="166"/>
                  </a:lnTo>
                  <a:lnTo>
                    <a:pt x="153" y="166"/>
                  </a:lnTo>
                  <a:lnTo>
                    <a:pt x="159" y="158"/>
                  </a:lnTo>
                  <a:lnTo>
                    <a:pt x="165" y="154"/>
                  </a:lnTo>
                  <a:lnTo>
                    <a:pt x="167" y="155"/>
                  </a:lnTo>
                  <a:lnTo>
                    <a:pt x="172" y="149"/>
                  </a:lnTo>
                  <a:lnTo>
                    <a:pt x="173" y="142"/>
                  </a:lnTo>
                  <a:lnTo>
                    <a:pt x="177" y="138"/>
                  </a:lnTo>
                  <a:lnTo>
                    <a:pt x="179" y="134"/>
                  </a:lnTo>
                  <a:lnTo>
                    <a:pt x="184" y="133"/>
                  </a:lnTo>
                  <a:lnTo>
                    <a:pt x="185" y="124"/>
                  </a:lnTo>
                  <a:lnTo>
                    <a:pt x="193" y="113"/>
                  </a:lnTo>
                  <a:lnTo>
                    <a:pt x="194" y="107"/>
                  </a:lnTo>
                  <a:lnTo>
                    <a:pt x="196" y="102"/>
                  </a:lnTo>
                  <a:lnTo>
                    <a:pt x="196" y="96"/>
                  </a:lnTo>
                  <a:lnTo>
                    <a:pt x="193" y="90"/>
                  </a:lnTo>
                  <a:lnTo>
                    <a:pt x="194" y="83"/>
                  </a:lnTo>
                  <a:lnTo>
                    <a:pt x="191" y="79"/>
                  </a:lnTo>
                  <a:lnTo>
                    <a:pt x="190" y="72"/>
                  </a:lnTo>
                  <a:lnTo>
                    <a:pt x="185" y="68"/>
                  </a:lnTo>
                  <a:lnTo>
                    <a:pt x="184" y="62"/>
                  </a:lnTo>
                  <a:lnTo>
                    <a:pt x="190" y="60"/>
                  </a:lnTo>
                  <a:lnTo>
                    <a:pt x="191" y="48"/>
                  </a:lnTo>
                  <a:lnTo>
                    <a:pt x="197" y="44"/>
                  </a:lnTo>
                  <a:lnTo>
                    <a:pt x="214" y="43"/>
                  </a:lnTo>
                  <a:lnTo>
                    <a:pt x="214" y="47"/>
                  </a:lnTo>
                  <a:lnTo>
                    <a:pt x="218" y="52"/>
                  </a:lnTo>
                  <a:lnTo>
                    <a:pt x="224" y="56"/>
                  </a:lnTo>
                  <a:lnTo>
                    <a:pt x="227" y="50"/>
                  </a:lnTo>
                  <a:lnTo>
                    <a:pt x="232" y="46"/>
                  </a:lnTo>
                  <a:lnTo>
                    <a:pt x="237" y="44"/>
                  </a:lnTo>
                  <a:lnTo>
                    <a:pt x="238" y="56"/>
                  </a:lnTo>
                  <a:lnTo>
                    <a:pt x="237" y="74"/>
                  </a:lnTo>
                  <a:lnTo>
                    <a:pt x="238" y="84"/>
                  </a:lnTo>
                  <a:lnTo>
                    <a:pt x="238" y="88"/>
                  </a:lnTo>
                  <a:lnTo>
                    <a:pt x="243" y="90"/>
                  </a:lnTo>
                  <a:lnTo>
                    <a:pt x="249" y="95"/>
                  </a:lnTo>
                  <a:lnTo>
                    <a:pt x="256" y="108"/>
                  </a:lnTo>
                  <a:lnTo>
                    <a:pt x="259" y="110"/>
                  </a:lnTo>
                  <a:lnTo>
                    <a:pt x="262" y="110"/>
                  </a:lnTo>
                  <a:lnTo>
                    <a:pt x="267" y="113"/>
                  </a:lnTo>
                  <a:lnTo>
                    <a:pt x="283" y="115"/>
                  </a:lnTo>
                  <a:lnTo>
                    <a:pt x="291" y="112"/>
                  </a:lnTo>
                  <a:lnTo>
                    <a:pt x="298" y="114"/>
                  </a:lnTo>
                  <a:lnTo>
                    <a:pt x="299" y="113"/>
                  </a:lnTo>
                  <a:lnTo>
                    <a:pt x="302" y="104"/>
                  </a:lnTo>
                  <a:lnTo>
                    <a:pt x="302" y="101"/>
                  </a:lnTo>
                  <a:lnTo>
                    <a:pt x="304" y="96"/>
                  </a:lnTo>
                  <a:lnTo>
                    <a:pt x="308" y="96"/>
                  </a:lnTo>
                  <a:lnTo>
                    <a:pt x="315" y="100"/>
                  </a:lnTo>
                  <a:lnTo>
                    <a:pt x="326" y="94"/>
                  </a:lnTo>
                  <a:lnTo>
                    <a:pt x="329" y="91"/>
                  </a:lnTo>
                  <a:lnTo>
                    <a:pt x="340" y="89"/>
                  </a:lnTo>
                  <a:lnTo>
                    <a:pt x="347" y="84"/>
                  </a:lnTo>
                  <a:lnTo>
                    <a:pt x="351" y="90"/>
                  </a:lnTo>
                  <a:lnTo>
                    <a:pt x="358" y="85"/>
                  </a:lnTo>
                  <a:lnTo>
                    <a:pt x="365" y="95"/>
                  </a:lnTo>
                  <a:lnTo>
                    <a:pt x="368" y="96"/>
                  </a:lnTo>
                  <a:lnTo>
                    <a:pt x="367" y="104"/>
                  </a:lnTo>
                  <a:lnTo>
                    <a:pt x="369" y="108"/>
                  </a:lnTo>
                  <a:lnTo>
                    <a:pt x="369" y="116"/>
                  </a:lnTo>
                  <a:lnTo>
                    <a:pt x="383" y="124"/>
                  </a:lnTo>
                  <a:lnTo>
                    <a:pt x="382" y="132"/>
                  </a:lnTo>
                  <a:lnTo>
                    <a:pt x="382" y="136"/>
                  </a:lnTo>
                  <a:lnTo>
                    <a:pt x="387" y="139"/>
                  </a:lnTo>
                  <a:lnTo>
                    <a:pt x="393" y="136"/>
                  </a:lnTo>
                  <a:lnTo>
                    <a:pt x="394" y="136"/>
                  </a:lnTo>
                  <a:lnTo>
                    <a:pt x="401" y="136"/>
                  </a:lnTo>
                  <a:lnTo>
                    <a:pt x="412" y="125"/>
                  </a:lnTo>
                  <a:lnTo>
                    <a:pt x="410" y="119"/>
                  </a:lnTo>
                  <a:lnTo>
                    <a:pt x="404" y="109"/>
                  </a:lnTo>
                  <a:lnTo>
                    <a:pt x="398" y="104"/>
                  </a:lnTo>
                  <a:lnTo>
                    <a:pt x="395" y="98"/>
                  </a:lnTo>
                  <a:lnTo>
                    <a:pt x="398" y="94"/>
                  </a:lnTo>
                  <a:lnTo>
                    <a:pt x="401" y="90"/>
                  </a:lnTo>
                  <a:lnTo>
                    <a:pt x="403" y="85"/>
                  </a:lnTo>
                  <a:lnTo>
                    <a:pt x="409" y="83"/>
                  </a:lnTo>
                  <a:lnTo>
                    <a:pt x="411" y="76"/>
                  </a:lnTo>
                  <a:lnTo>
                    <a:pt x="407" y="73"/>
                  </a:lnTo>
                  <a:lnTo>
                    <a:pt x="406" y="71"/>
                  </a:lnTo>
                  <a:lnTo>
                    <a:pt x="403" y="68"/>
                  </a:lnTo>
                  <a:lnTo>
                    <a:pt x="394" y="72"/>
                  </a:lnTo>
                  <a:lnTo>
                    <a:pt x="386" y="70"/>
                  </a:lnTo>
                  <a:lnTo>
                    <a:pt x="383" y="66"/>
                  </a:lnTo>
                  <a:lnTo>
                    <a:pt x="380" y="65"/>
                  </a:lnTo>
                  <a:lnTo>
                    <a:pt x="381" y="59"/>
                  </a:lnTo>
                  <a:lnTo>
                    <a:pt x="381" y="44"/>
                  </a:lnTo>
                  <a:lnTo>
                    <a:pt x="382" y="42"/>
                  </a:lnTo>
                  <a:lnTo>
                    <a:pt x="381" y="32"/>
                  </a:lnTo>
                  <a:lnTo>
                    <a:pt x="388" y="25"/>
                  </a:lnTo>
                  <a:lnTo>
                    <a:pt x="389" y="22"/>
                  </a:lnTo>
                  <a:lnTo>
                    <a:pt x="393" y="19"/>
                  </a:lnTo>
                  <a:lnTo>
                    <a:pt x="394" y="10"/>
                  </a:lnTo>
                  <a:lnTo>
                    <a:pt x="398" y="10"/>
                  </a:lnTo>
                  <a:lnTo>
                    <a:pt x="415" y="4"/>
                  </a:lnTo>
                  <a:lnTo>
                    <a:pt x="422" y="6"/>
                  </a:lnTo>
                  <a:lnTo>
                    <a:pt x="428" y="0"/>
                  </a:lnTo>
                  <a:lnTo>
                    <a:pt x="433" y="7"/>
                  </a:lnTo>
                  <a:lnTo>
                    <a:pt x="429" y="14"/>
                  </a:lnTo>
                  <a:lnTo>
                    <a:pt x="431" y="22"/>
                  </a:lnTo>
                  <a:lnTo>
                    <a:pt x="437" y="20"/>
                  </a:lnTo>
                  <a:lnTo>
                    <a:pt x="442" y="26"/>
                  </a:lnTo>
                  <a:lnTo>
                    <a:pt x="445" y="29"/>
                  </a:lnTo>
                  <a:lnTo>
                    <a:pt x="451" y="29"/>
                  </a:lnTo>
                  <a:lnTo>
                    <a:pt x="454" y="31"/>
                  </a:lnTo>
                  <a:lnTo>
                    <a:pt x="458" y="26"/>
                  </a:lnTo>
                  <a:lnTo>
                    <a:pt x="470" y="30"/>
                  </a:lnTo>
                  <a:lnTo>
                    <a:pt x="473" y="29"/>
                  </a:lnTo>
                  <a:lnTo>
                    <a:pt x="476" y="31"/>
                  </a:lnTo>
                  <a:lnTo>
                    <a:pt x="481" y="35"/>
                  </a:lnTo>
                  <a:lnTo>
                    <a:pt x="482" y="42"/>
                  </a:lnTo>
                  <a:lnTo>
                    <a:pt x="487" y="47"/>
                  </a:lnTo>
                  <a:lnTo>
                    <a:pt x="500" y="47"/>
                  </a:lnTo>
                  <a:lnTo>
                    <a:pt x="507" y="50"/>
                  </a:lnTo>
                  <a:lnTo>
                    <a:pt x="518" y="56"/>
                  </a:lnTo>
                  <a:lnTo>
                    <a:pt x="524" y="62"/>
                  </a:lnTo>
                  <a:lnTo>
                    <a:pt x="523" y="71"/>
                  </a:lnTo>
                  <a:lnTo>
                    <a:pt x="525" y="76"/>
                  </a:lnTo>
                  <a:lnTo>
                    <a:pt x="520" y="84"/>
                  </a:lnTo>
                  <a:lnTo>
                    <a:pt x="512" y="86"/>
                  </a:lnTo>
                  <a:lnTo>
                    <a:pt x="505" y="90"/>
                  </a:lnTo>
                  <a:lnTo>
                    <a:pt x="503" y="92"/>
                  </a:lnTo>
                  <a:lnTo>
                    <a:pt x="500" y="92"/>
                  </a:lnTo>
                  <a:lnTo>
                    <a:pt x="497" y="97"/>
                  </a:lnTo>
                  <a:lnTo>
                    <a:pt x="508" y="103"/>
                  </a:lnTo>
                  <a:lnTo>
                    <a:pt x="512" y="112"/>
                  </a:lnTo>
                  <a:lnTo>
                    <a:pt x="508" y="118"/>
                  </a:lnTo>
                  <a:lnTo>
                    <a:pt x="512" y="122"/>
                  </a:lnTo>
                  <a:lnTo>
                    <a:pt x="513" y="131"/>
                  </a:lnTo>
                  <a:lnTo>
                    <a:pt x="511" y="136"/>
                  </a:lnTo>
                  <a:lnTo>
                    <a:pt x="511" y="137"/>
                  </a:lnTo>
                  <a:lnTo>
                    <a:pt x="503" y="149"/>
                  </a:lnTo>
                  <a:lnTo>
                    <a:pt x="508" y="157"/>
                  </a:lnTo>
                  <a:lnTo>
                    <a:pt x="507" y="162"/>
                  </a:lnTo>
                  <a:lnTo>
                    <a:pt x="503" y="179"/>
                  </a:lnTo>
                  <a:lnTo>
                    <a:pt x="495" y="186"/>
                  </a:lnTo>
                  <a:lnTo>
                    <a:pt x="489" y="192"/>
                  </a:lnTo>
                  <a:lnTo>
                    <a:pt x="489" y="201"/>
                  </a:lnTo>
                  <a:lnTo>
                    <a:pt x="487" y="203"/>
                  </a:lnTo>
                  <a:lnTo>
                    <a:pt x="483" y="212"/>
                  </a:lnTo>
                  <a:lnTo>
                    <a:pt x="481" y="218"/>
                  </a:lnTo>
                  <a:lnTo>
                    <a:pt x="489" y="221"/>
                  </a:lnTo>
                  <a:lnTo>
                    <a:pt x="490" y="230"/>
                  </a:lnTo>
                  <a:lnTo>
                    <a:pt x="490" y="233"/>
                  </a:lnTo>
                  <a:lnTo>
                    <a:pt x="493" y="235"/>
                  </a:lnTo>
                  <a:lnTo>
                    <a:pt x="495" y="242"/>
                  </a:lnTo>
                  <a:lnTo>
                    <a:pt x="494" y="245"/>
                  </a:lnTo>
                  <a:lnTo>
                    <a:pt x="491" y="248"/>
                  </a:lnTo>
                  <a:lnTo>
                    <a:pt x="494" y="252"/>
                  </a:lnTo>
                  <a:lnTo>
                    <a:pt x="494" y="267"/>
                  </a:lnTo>
                  <a:lnTo>
                    <a:pt x="499" y="269"/>
                  </a:lnTo>
                  <a:lnTo>
                    <a:pt x="503" y="272"/>
                  </a:lnTo>
                  <a:lnTo>
                    <a:pt x="500" y="275"/>
                  </a:lnTo>
                  <a:lnTo>
                    <a:pt x="502" y="282"/>
                  </a:lnTo>
                  <a:lnTo>
                    <a:pt x="503" y="282"/>
                  </a:lnTo>
                  <a:lnTo>
                    <a:pt x="513" y="279"/>
                  </a:lnTo>
                  <a:lnTo>
                    <a:pt x="518" y="277"/>
                  </a:lnTo>
                  <a:lnTo>
                    <a:pt x="526" y="275"/>
                  </a:lnTo>
                  <a:lnTo>
                    <a:pt x="527" y="276"/>
                  </a:lnTo>
                  <a:lnTo>
                    <a:pt x="531" y="267"/>
                  </a:lnTo>
                  <a:lnTo>
                    <a:pt x="533" y="266"/>
                  </a:lnTo>
                  <a:lnTo>
                    <a:pt x="541" y="265"/>
                  </a:lnTo>
                  <a:lnTo>
                    <a:pt x="542" y="264"/>
                  </a:lnTo>
                  <a:lnTo>
                    <a:pt x="547" y="264"/>
                  </a:lnTo>
                  <a:lnTo>
                    <a:pt x="554" y="264"/>
                  </a:lnTo>
                  <a:lnTo>
                    <a:pt x="556" y="266"/>
                  </a:lnTo>
                  <a:lnTo>
                    <a:pt x="560" y="263"/>
                  </a:lnTo>
                  <a:lnTo>
                    <a:pt x="566" y="265"/>
                  </a:lnTo>
                  <a:lnTo>
                    <a:pt x="573" y="264"/>
                  </a:lnTo>
                  <a:lnTo>
                    <a:pt x="578" y="266"/>
                  </a:lnTo>
                  <a:lnTo>
                    <a:pt x="568" y="279"/>
                  </a:lnTo>
                  <a:lnTo>
                    <a:pt x="559" y="296"/>
                  </a:lnTo>
                  <a:lnTo>
                    <a:pt x="550" y="308"/>
                  </a:lnTo>
                  <a:lnTo>
                    <a:pt x="539" y="323"/>
                  </a:lnTo>
                  <a:lnTo>
                    <a:pt x="524" y="341"/>
                  </a:lnTo>
                  <a:lnTo>
                    <a:pt x="525" y="350"/>
                  </a:lnTo>
                  <a:lnTo>
                    <a:pt x="526" y="355"/>
                  </a:lnTo>
                  <a:lnTo>
                    <a:pt x="526" y="366"/>
                  </a:lnTo>
                  <a:lnTo>
                    <a:pt x="527" y="372"/>
                  </a:lnTo>
                  <a:lnTo>
                    <a:pt x="527" y="383"/>
                  </a:lnTo>
                  <a:lnTo>
                    <a:pt x="527" y="395"/>
                  </a:lnTo>
                  <a:lnTo>
                    <a:pt x="523" y="395"/>
                  </a:lnTo>
                  <a:lnTo>
                    <a:pt x="524" y="397"/>
                  </a:lnTo>
                  <a:lnTo>
                    <a:pt x="530" y="396"/>
                  </a:lnTo>
                  <a:lnTo>
                    <a:pt x="530" y="403"/>
                  </a:lnTo>
                  <a:lnTo>
                    <a:pt x="531" y="404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grpSp>
          <p:nvGrpSpPr>
            <p:cNvPr id="17" name="Gruppo 2"/>
            <p:cNvGrpSpPr>
              <a:grpSpLocks/>
            </p:cNvGrpSpPr>
            <p:nvPr/>
          </p:nvGrpSpPr>
          <p:grpSpPr bwMode="auto">
            <a:xfrm>
              <a:off x="3099147" y="1134641"/>
              <a:ext cx="1146175" cy="1028700"/>
              <a:chOff x="2532063" y="542925"/>
              <a:chExt cx="1146175" cy="1028700"/>
            </a:xfrm>
            <a:solidFill>
              <a:sysClr val="window" lastClr="FFFFFF">
                <a:lumMod val="85000"/>
              </a:sysClr>
            </a:solidFill>
          </p:grpSpPr>
          <p:sp>
            <p:nvSpPr>
              <p:cNvPr id="54" name="Freeform 62"/>
              <p:cNvSpPr>
                <a:spLocks/>
              </p:cNvSpPr>
              <p:nvPr/>
            </p:nvSpPr>
            <p:spPr bwMode="auto">
              <a:xfrm>
                <a:off x="2532063" y="542925"/>
                <a:ext cx="1146175" cy="1028700"/>
              </a:xfrm>
              <a:custGeom>
                <a:avLst/>
                <a:gdLst>
                  <a:gd name="T0" fmla="*/ 2147483647 w 722"/>
                  <a:gd name="T1" fmla="*/ 2147483647 h 648"/>
                  <a:gd name="T2" fmla="*/ 2147483647 w 722"/>
                  <a:gd name="T3" fmla="*/ 2147483647 h 648"/>
                  <a:gd name="T4" fmla="*/ 2147483647 w 722"/>
                  <a:gd name="T5" fmla="*/ 2147483647 h 648"/>
                  <a:gd name="T6" fmla="*/ 2147483647 w 722"/>
                  <a:gd name="T7" fmla="*/ 2147483647 h 648"/>
                  <a:gd name="T8" fmla="*/ 2147483647 w 722"/>
                  <a:gd name="T9" fmla="*/ 2147483647 h 648"/>
                  <a:gd name="T10" fmla="*/ 2147483647 w 722"/>
                  <a:gd name="T11" fmla="*/ 2147483647 h 648"/>
                  <a:gd name="T12" fmla="*/ 2147483647 w 722"/>
                  <a:gd name="T13" fmla="*/ 2147483647 h 648"/>
                  <a:gd name="T14" fmla="*/ 2147483647 w 722"/>
                  <a:gd name="T15" fmla="*/ 2147483647 h 648"/>
                  <a:gd name="T16" fmla="*/ 2147483647 w 722"/>
                  <a:gd name="T17" fmla="*/ 2147483647 h 648"/>
                  <a:gd name="T18" fmla="*/ 2147483647 w 722"/>
                  <a:gd name="T19" fmla="*/ 2147483647 h 648"/>
                  <a:gd name="T20" fmla="*/ 2147483647 w 722"/>
                  <a:gd name="T21" fmla="*/ 2147483647 h 648"/>
                  <a:gd name="T22" fmla="*/ 2147483647 w 722"/>
                  <a:gd name="T23" fmla="*/ 2147483647 h 648"/>
                  <a:gd name="T24" fmla="*/ 2147483647 w 722"/>
                  <a:gd name="T25" fmla="*/ 2147483647 h 648"/>
                  <a:gd name="T26" fmla="*/ 2147483647 w 722"/>
                  <a:gd name="T27" fmla="*/ 2147483647 h 648"/>
                  <a:gd name="T28" fmla="*/ 2147483647 w 722"/>
                  <a:gd name="T29" fmla="*/ 2147483647 h 648"/>
                  <a:gd name="T30" fmla="*/ 2147483647 w 722"/>
                  <a:gd name="T31" fmla="*/ 2147483647 h 648"/>
                  <a:gd name="T32" fmla="*/ 2147483647 w 722"/>
                  <a:gd name="T33" fmla="*/ 2147483647 h 648"/>
                  <a:gd name="T34" fmla="*/ 2147483647 w 722"/>
                  <a:gd name="T35" fmla="*/ 2147483647 h 648"/>
                  <a:gd name="T36" fmla="*/ 2147483647 w 722"/>
                  <a:gd name="T37" fmla="*/ 2147483647 h 648"/>
                  <a:gd name="T38" fmla="*/ 2147483647 w 722"/>
                  <a:gd name="T39" fmla="*/ 2147483647 h 648"/>
                  <a:gd name="T40" fmla="*/ 2147483647 w 722"/>
                  <a:gd name="T41" fmla="*/ 2147483647 h 648"/>
                  <a:gd name="T42" fmla="*/ 2147483647 w 722"/>
                  <a:gd name="T43" fmla="*/ 2147483647 h 648"/>
                  <a:gd name="T44" fmla="*/ 2147483647 w 722"/>
                  <a:gd name="T45" fmla="*/ 2147483647 h 648"/>
                  <a:gd name="T46" fmla="*/ 2147483647 w 722"/>
                  <a:gd name="T47" fmla="*/ 2147483647 h 648"/>
                  <a:gd name="T48" fmla="*/ 2147483647 w 722"/>
                  <a:gd name="T49" fmla="*/ 2147483647 h 648"/>
                  <a:gd name="T50" fmla="*/ 2147483647 w 722"/>
                  <a:gd name="T51" fmla="*/ 2147483647 h 648"/>
                  <a:gd name="T52" fmla="*/ 2147483647 w 722"/>
                  <a:gd name="T53" fmla="*/ 2147483647 h 648"/>
                  <a:gd name="T54" fmla="*/ 2147483647 w 722"/>
                  <a:gd name="T55" fmla="*/ 2147483647 h 648"/>
                  <a:gd name="T56" fmla="*/ 2147483647 w 722"/>
                  <a:gd name="T57" fmla="*/ 2147483647 h 648"/>
                  <a:gd name="T58" fmla="*/ 2147483647 w 722"/>
                  <a:gd name="T59" fmla="*/ 2147483647 h 648"/>
                  <a:gd name="T60" fmla="*/ 2147483647 w 722"/>
                  <a:gd name="T61" fmla="*/ 2147483647 h 648"/>
                  <a:gd name="T62" fmla="*/ 2147483647 w 722"/>
                  <a:gd name="T63" fmla="*/ 2147483647 h 648"/>
                  <a:gd name="T64" fmla="*/ 2147483647 w 722"/>
                  <a:gd name="T65" fmla="*/ 2147483647 h 648"/>
                  <a:gd name="T66" fmla="*/ 2147483647 w 722"/>
                  <a:gd name="T67" fmla="*/ 2147483647 h 648"/>
                  <a:gd name="T68" fmla="*/ 2147483647 w 722"/>
                  <a:gd name="T69" fmla="*/ 2147483647 h 648"/>
                  <a:gd name="T70" fmla="*/ 2147483647 w 722"/>
                  <a:gd name="T71" fmla="*/ 2147483647 h 648"/>
                  <a:gd name="T72" fmla="*/ 2147483647 w 722"/>
                  <a:gd name="T73" fmla="*/ 2147483647 h 648"/>
                  <a:gd name="T74" fmla="*/ 2147483647 w 722"/>
                  <a:gd name="T75" fmla="*/ 2147483647 h 648"/>
                  <a:gd name="T76" fmla="*/ 2147483647 w 722"/>
                  <a:gd name="T77" fmla="*/ 2147483647 h 648"/>
                  <a:gd name="T78" fmla="*/ 2147483647 w 722"/>
                  <a:gd name="T79" fmla="*/ 2147483647 h 648"/>
                  <a:gd name="T80" fmla="*/ 2147483647 w 722"/>
                  <a:gd name="T81" fmla="*/ 2147483647 h 648"/>
                  <a:gd name="T82" fmla="*/ 2147483647 w 722"/>
                  <a:gd name="T83" fmla="*/ 2147483647 h 648"/>
                  <a:gd name="T84" fmla="*/ 2147483647 w 722"/>
                  <a:gd name="T85" fmla="*/ 2147483647 h 648"/>
                  <a:gd name="T86" fmla="*/ 2147483647 w 722"/>
                  <a:gd name="T87" fmla="*/ 2147483647 h 648"/>
                  <a:gd name="T88" fmla="*/ 2147483647 w 722"/>
                  <a:gd name="T89" fmla="*/ 2147483647 h 648"/>
                  <a:gd name="T90" fmla="*/ 2147483647 w 722"/>
                  <a:gd name="T91" fmla="*/ 2147483647 h 648"/>
                  <a:gd name="T92" fmla="*/ 2147483647 w 722"/>
                  <a:gd name="T93" fmla="*/ 2147483647 h 648"/>
                  <a:gd name="T94" fmla="*/ 2147483647 w 722"/>
                  <a:gd name="T95" fmla="*/ 2147483647 h 648"/>
                  <a:gd name="T96" fmla="*/ 2147483647 w 722"/>
                  <a:gd name="T97" fmla="*/ 2147483647 h 648"/>
                  <a:gd name="T98" fmla="*/ 2147483647 w 722"/>
                  <a:gd name="T99" fmla="*/ 2147483647 h 648"/>
                  <a:gd name="T100" fmla="*/ 2147483647 w 722"/>
                  <a:gd name="T101" fmla="*/ 0 h 648"/>
                  <a:gd name="T102" fmla="*/ 2147483647 w 722"/>
                  <a:gd name="T103" fmla="*/ 2147483647 h 648"/>
                  <a:gd name="T104" fmla="*/ 2147483647 w 722"/>
                  <a:gd name="T105" fmla="*/ 2147483647 h 648"/>
                  <a:gd name="T106" fmla="*/ 2147483647 w 722"/>
                  <a:gd name="T107" fmla="*/ 2147483647 h 648"/>
                  <a:gd name="T108" fmla="*/ 2147483647 w 722"/>
                  <a:gd name="T109" fmla="*/ 2147483647 h 648"/>
                  <a:gd name="T110" fmla="*/ 2147483647 w 722"/>
                  <a:gd name="T111" fmla="*/ 2147483647 h 648"/>
                  <a:gd name="T112" fmla="*/ 2147483647 w 722"/>
                  <a:gd name="T113" fmla="*/ 2147483647 h 648"/>
                  <a:gd name="T114" fmla="*/ 2147483647 w 722"/>
                  <a:gd name="T115" fmla="*/ 2147483647 h 648"/>
                  <a:gd name="T116" fmla="*/ 2147483647 w 722"/>
                  <a:gd name="T117" fmla="*/ 2147483647 h 64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722" h="648">
                    <a:moveTo>
                      <a:pt x="681" y="531"/>
                    </a:moveTo>
                    <a:lnTo>
                      <a:pt x="686" y="536"/>
                    </a:lnTo>
                    <a:lnTo>
                      <a:pt x="689" y="537"/>
                    </a:lnTo>
                    <a:lnTo>
                      <a:pt x="698" y="542"/>
                    </a:lnTo>
                    <a:lnTo>
                      <a:pt x="712" y="551"/>
                    </a:lnTo>
                    <a:lnTo>
                      <a:pt x="718" y="552"/>
                    </a:lnTo>
                    <a:lnTo>
                      <a:pt x="722" y="555"/>
                    </a:lnTo>
                    <a:lnTo>
                      <a:pt x="722" y="559"/>
                    </a:lnTo>
                    <a:lnTo>
                      <a:pt x="715" y="558"/>
                    </a:lnTo>
                    <a:lnTo>
                      <a:pt x="710" y="555"/>
                    </a:lnTo>
                    <a:lnTo>
                      <a:pt x="705" y="558"/>
                    </a:lnTo>
                    <a:lnTo>
                      <a:pt x="697" y="554"/>
                    </a:lnTo>
                    <a:lnTo>
                      <a:pt x="693" y="555"/>
                    </a:lnTo>
                    <a:lnTo>
                      <a:pt x="692" y="554"/>
                    </a:lnTo>
                    <a:lnTo>
                      <a:pt x="692" y="555"/>
                    </a:lnTo>
                    <a:lnTo>
                      <a:pt x="687" y="555"/>
                    </a:lnTo>
                    <a:lnTo>
                      <a:pt x="683" y="561"/>
                    </a:lnTo>
                    <a:lnTo>
                      <a:pt x="677" y="558"/>
                    </a:lnTo>
                    <a:lnTo>
                      <a:pt x="669" y="560"/>
                    </a:lnTo>
                    <a:lnTo>
                      <a:pt x="667" y="561"/>
                    </a:lnTo>
                    <a:lnTo>
                      <a:pt x="656" y="561"/>
                    </a:lnTo>
                    <a:lnTo>
                      <a:pt x="655" y="564"/>
                    </a:lnTo>
                    <a:lnTo>
                      <a:pt x="647" y="558"/>
                    </a:lnTo>
                    <a:lnTo>
                      <a:pt x="639" y="555"/>
                    </a:lnTo>
                    <a:lnTo>
                      <a:pt x="634" y="554"/>
                    </a:lnTo>
                    <a:lnTo>
                      <a:pt x="631" y="558"/>
                    </a:lnTo>
                    <a:lnTo>
                      <a:pt x="622" y="558"/>
                    </a:lnTo>
                    <a:lnTo>
                      <a:pt x="617" y="557"/>
                    </a:lnTo>
                    <a:lnTo>
                      <a:pt x="610" y="560"/>
                    </a:lnTo>
                    <a:lnTo>
                      <a:pt x="604" y="564"/>
                    </a:lnTo>
                    <a:lnTo>
                      <a:pt x="603" y="566"/>
                    </a:lnTo>
                    <a:lnTo>
                      <a:pt x="596" y="566"/>
                    </a:lnTo>
                    <a:lnTo>
                      <a:pt x="589" y="571"/>
                    </a:lnTo>
                    <a:lnTo>
                      <a:pt x="591" y="567"/>
                    </a:lnTo>
                    <a:lnTo>
                      <a:pt x="586" y="569"/>
                    </a:lnTo>
                    <a:lnTo>
                      <a:pt x="586" y="567"/>
                    </a:lnTo>
                    <a:lnTo>
                      <a:pt x="585" y="567"/>
                    </a:lnTo>
                    <a:lnTo>
                      <a:pt x="584" y="565"/>
                    </a:lnTo>
                    <a:lnTo>
                      <a:pt x="579" y="565"/>
                    </a:lnTo>
                    <a:lnTo>
                      <a:pt x="573" y="563"/>
                    </a:lnTo>
                    <a:lnTo>
                      <a:pt x="568" y="564"/>
                    </a:lnTo>
                    <a:lnTo>
                      <a:pt x="567" y="561"/>
                    </a:lnTo>
                    <a:lnTo>
                      <a:pt x="560" y="560"/>
                    </a:lnTo>
                    <a:lnTo>
                      <a:pt x="553" y="557"/>
                    </a:lnTo>
                    <a:lnTo>
                      <a:pt x="554" y="554"/>
                    </a:lnTo>
                    <a:lnTo>
                      <a:pt x="550" y="546"/>
                    </a:lnTo>
                    <a:lnTo>
                      <a:pt x="548" y="545"/>
                    </a:lnTo>
                    <a:lnTo>
                      <a:pt x="545" y="549"/>
                    </a:lnTo>
                    <a:lnTo>
                      <a:pt x="541" y="554"/>
                    </a:lnTo>
                    <a:lnTo>
                      <a:pt x="541" y="552"/>
                    </a:lnTo>
                    <a:lnTo>
                      <a:pt x="539" y="547"/>
                    </a:lnTo>
                    <a:lnTo>
                      <a:pt x="530" y="559"/>
                    </a:lnTo>
                    <a:lnTo>
                      <a:pt x="525" y="564"/>
                    </a:lnTo>
                    <a:lnTo>
                      <a:pt x="520" y="567"/>
                    </a:lnTo>
                    <a:lnTo>
                      <a:pt x="517" y="570"/>
                    </a:lnTo>
                    <a:lnTo>
                      <a:pt x="514" y="570"/>
                    </a:lnTo>
                    <a:lnTo>
                      <a:pt x="500" y="571"/>
                    </a:lnTo>
                    <a:lnTo>
                      <a:pt x="494" y="567"/>
                    </a:lnTo>
                    <a:lnTo>
                      <a:pt x="484" y="563"/>
                    </a:lnTo>
                    <a:lnTo>
                      <a:pt x="479" y="561"/>
                    </a:lnTo>
                    <a:lnTo>
                      <a:pt x="475" y="554"/>
                    </a:lnTo>
                    <a:lnTo>
                      <a:pt x="472" y="548"/>
                    </a:lnTo>
                    <a:lnTo>
                      <a:pt x="466" y="547"/>
                    </a:lnTo>
                    <a:lnTo>
                      <a:pt x="458" y="553"/>
                    </a:lnTo>
                    <a:lnTo>
                      <a:pt x="448" y="547"/>
                    </a:lnTo>
                    <a:lnTo>
                      <a:pt x="446" y="546"/>
                    </a:lnTo>
                    <a:lnTo>
                      <a:pt x="445" y="543"/>
                    </a:lnTo>
                    <a:lnTo>
                      <a:pt x="436" y="541"/>
                    </a:lnTo>
                    <a:lnTo>
                      <a:pt x="435" y="540"/>
                    </a:lnTo>
                    <a:lnTo>
                      <a:pt x="429" y="534"/>
                    </a:lnTo>
                    <a:lnTo>
                      <a:pt x="422" y="530"/>
                    </a:lnTo>
                    <a:lnTo>
                      <a:pt x="415" y="531"/>
                    </a:lnTo>
                    <a:lnTo>
                      <a:pt x="411" y="527"/>
                    </a:lnTo>
                    <a:lnTo>
                      <a:pt x="407" y="528"/>
                    </a:lnTo>
                    <a:lnTo>
                      <a:pt x="401" y="531"/>
                    </a:lnTo>
                    <a:lnTo>
                      <a:pt x="399" y="533"/>
                    </a:lnTo>
                    <a:lnTo>
                      <a:pt x="393" y="534"/>
                    </a:lnTo>
                    <a:lnTo>
                      <a:pt x="391" y="527"/>
                    </a:lnTo>
                    <a:lnTo>
                      <a:pt x="382" y="528"/>
                    </a:lnTo>
                    <a:lnTo>
                      <a:pt x="383" y="524"/>
                    </a:lnTo>
                    <a:lnTo>
                      <a:pt x="380" y="521"/>
                    </a:lnTo>
                    <a:lnTo>
                      <a:pt x="376" y="518"/>
                    </a:lnTo>
                    <a:lnTo>
                      <a:pt x="377" y="513"/>
                    </a:lnTo>
                    <a:lnTo>
                      <a:pt x="375" y="506"/>
                    </a:lnTo>
                    <a:lnTo>
                      <a:pt x="367" y="498"/>
                    </a:lnTo>
                    <a:lnTo>
                      <a:pt x="363" y="499"/>
                    </a:lnTo>
                    <a:lnTo>
                      <a:pt x="362" y="499"/>
                    </a:lnTo>
                    <a:lnTo>
                      <a:pt x="356" y="505"/>
                    </a:lnTo>
                    <a:lnTo>
                      <a:pt x="350" y="509"/>
                    </a:lnTo>
                    <a:lnTo>
                      <a:pt x="350" y="505"/>
                    </a:lnTo>
                    <a:lnTo>
                      <a:pt x="351" y="498"/>
                    </a:lnTo>
                    <a:lnTo>
                      <a:pt x="347" y="495"/>
                    </a:lnTo>
                    <a:lnTo>
                      <a:pt x="343" y="498"/>
                    </a:lnTo>
                    <a:lnTo>
                      <a:pt x="339" y="503"/>
                    </a:lnTo>
                    <a:lnTo>
                      <a:pt x="345" y="512"/>
                    </a:lnTo>
                    <a:lnTo>
                      <a:pt x="341" y="517"/>
                    </a:lnTo>
                    <a:lnTo>
                      <a:pt x="332" y="509"/>
                    </a:lnTo>
                    <a:lnTo>
                      <a:pt x="332" y="510"/>
                    </a:lnTo>
                    <a:lnTo>
                      <a:pt x="328" y="515"/>
                    </a:lnTo>
                    <a:lnTo>
                      <a:pt x="327" y="523"/>
                    </a:lnTo>
                    <a:lnTo>
                      <a:pt x="325" y="518"/>
                    </a:lnTo>
                    <a:lnTo>
                      <a:pt x="316" y="512"/>
                    </a:lnTo>
                    <a:lnTo>
                      <a:pt x="311" y="505"/>
                    </a:lnTo>
                    <a:lnTo>
                      <a:pt x="310" y="504"/>
                    </a:lnTo>
                    <a:lnTo>
                      <a:pt x="308" y="505"/>
                    </a:lnTo>
                    <a:lnTo>
                      <a:pt x="307" y="506"/>
                    </a:lnTo>
                    <a:lnTo>
                      <a:pt x="310" y="511"/>
                    </a:lnTo>
                    <a:lnTo>
                      <a:pt x="301" y="522"/>
                    </a:lnTo>
                    <a:lnTo>
                      <a:pt x="289" y="516"/>
                    </a:lnTo>
                    <a:lnTo>
                      <a:pt x="280" y="513"/>
                    </a:lnTo>
                    <a:lnTo>
                      <a:pt x="280" y="507"/>
                    </a:lnTo>
                    <a:lnTo>
                      <a:pt x="280" y="500"/>
                    </a:lnTo>
                    <a:lnTo>
                      <a:pt x="279" y="499"/>
                    </a:lnTo>
                    <a:lnTo>
                      <a:pt x="275" y="497"/>
                    </a:lnTo>
                    <a:lnTo>
                      <a:pt x="274" y="505"/>
                    </a:lnTo>
                    <a:lnTo>
                      <a:pt x="266" y="507"/>
                    </a:lnTo>
                    <a:lnTo>
                      <a:pt x="260" y="498"/>
                    </a:lnTo>
                    <a:lnTo>
                      <a:pt x="257" y="498"/>
                    </a:lnTo>
                    <a:lnTo>
                      <a:pt x="255" y="499"/>
                    </a:lnTo>
                    <a:lnTo>
                      <a:pt x="255" y="500"/>
                    </a:lnTo>
                    <a:lnTo>
                      <a:pt x="255" y="501"/>
                    </a:lnTo>
                    <a:lnTo>
                      <a:pt x="259" y="511"/>
                    </a:lnTo>
                    <a:lnTo>
                      <a:pt x="254" y="516"/>
                    </a:lnTo>
                    <a:lnTo>
                      <a:pt x="253" y="516"/>
                    </a:lnTo>
                    <a:lnTo>
                      <a:pt x="248" y="507"/>
                    </a:lnTo>
                    <a:lnTo>
                      <a:pt x="242" y="509"/>
                    </a:lnTo>
                    <a:lnTo>
                      <a:pt x="231" y="511"/>
                    </a:lnTo>
                    <a:lnTo>
                      <a:pt x="231" y="513"/>
                    </a:lnTo>
                    <a:lnTo>
                      <a:pt x="225" y="516"/>
                    </a:lnTo>
                    <a:lnTo>
                      <a:pt x="219" y="521"/>
                    </a:lnTo>
                    <a:lnTo>
                      <a:pt x="214" y="525"/>
                    </a:lnTo>
                    <a:lnTo>
                      <a:pt x="215" y="527"/>
                    </a:lnTo>
                    <a:lnTo>
                      <a:pt x="214" y="534"/>
                    </a:lnTo>
                    <a:lnTo>
                      <a:pt x="215" y="535"/>
                    </a:lnTo>
                    <a:lnTo>
                      <a:pt x="215" y="537"/>
                    </a:lnTo>
                    <a:lnTo>
                      <a:pt x="209" y="542"/>
                    </a:lnTo>
                    <a:lnTo>
                      <a:pt x="207" y="553"/>
                    </a:lnTo>
                    <a:lnTo>
                      <a:pt x="203" y="555"/>
                    </a:lnTo>
                    <a:lnTo>
                      <a:pt x="203" y="558"/>
                    </a:lnTo>
                    <a:lnTo>
                      <a:pt x="200" y="563"/>
                    </a:lnTo>
                    <a:lnTo>
                      <a:pt x="199" y="564"/>
                    </a:lnTo>
                    <a:lnTo>
                      <a:pt x="194" y="564"/>
                    </a:lnTo>
                    <a:lnTo>
                      <a:pt x="195" y="566"/>
                    </a:lnTo>
                    <a:lnTo>
                      <a:pt x="196" y="567"/>
                    </a:lnTo>
                    <a:lnTo>
                      <a:pt x="195" y="571"/>
                    </a:lnTo>
                    <a:lnTo>
                      <a:pt x="191" y="576"/>
                    </a:lnTo>
                    <a:lnTo>
                      <a:pt x="193" y="577"/>
                    </a:lnTo>
                    <a:lnTo>
                      <a:pt x="196" y="578"/>
                    </a:lnTo>
                    <a:lnTo>
                      <a:pt x="196" y="582"/>
                    </a:lnTo>
                    <a:lnTo>
                      <a:pt x="202" y="582"/>
                    </a:lnTo>
                    <a:lnTo>
                      <a:pt x="203" y="584"/>
                    </a:lnTo>
                    <a:lnTo>
                      <a:pt x="208" y="585"/>
                    </a:lnTo>
                    <a:lnTo>
                      <a:pt x="212" y="600"/>
                    </a:lnTo>
                    <a:lnTo>
                      <a:pt x="213" y="601"/>
                    </a:lnTo>
                    <a:lnTo>
                      <a:pt x="211" y="603"/>
                    </a:lnTo>
                    <a:lnTo>
                      <a:pt x="202" y="608"/>
                    </a:lnTo>
                    <a:lnTo>
                      <a:pt x="202" y="612"/>
                    </a:lnTo>
                    <a:lnTo>
                      <a:pt x="194" y="617"/>
                    </a:lnTo>
                    <a:lnTo>
                      <a:pt x="194" y="621"/>
                    </a:lnTo>
                    <a:lnTo>
                      <a:pt x="202" y="626"/>
                    </a:lnTo>
                    <a:lnTo>
                      <a:pt x="205" y="630"/>
                    </a:lnTo>
                    <a:lnTo>
                      <a:pt x="200" y="641"/>
                    </a:lnTo>
                    <a:lnTo>
                      <a:pt x="203" y="644"/>
                    </a:lnTo>
                    <a:lnTo>
                      <a:pt x="197" y="645"/>
                    </a:lnTo>
                    <a:lnTo>
                      <a:pt x="197" y="648"/>
                    </a:lnTo>
                    <a:lnTo>
                      <a:pt x="188" y="648"/>
                    </a:lnTo>
                    <a:lnTo>
                      <a:pt x="187" y="643"/>
                    </a:lnTo>
                    <a:lnTo>
                      <a:pt x="182" y="636"/>
                    </a:lnTo>
                    <a:lnTo>
                      <a:pt x="182" y="645"/>
                    </a:lnTo>
                    <a:lnTo>
                      <a:pt x="173" y="644"/>
                    </a:lnTo>
                    <a:lnTo>
                      <a:pt x="175" y="644"/>
                    </a:lnTo>
                    <a:lnTo>
                      <a:pt x="175" y="636"/>
                    </a:lnTo>
                    <a:lnTo>
                      <a:pt x="176" y="623"/>
                    </a:lnTo>
                    <a:lnTo>
                      <a:pt x="167" y="618"/>
                    </a:lnTo>
                    <a:lnTo>
                      <a:pt x="166" y="611"/>
                    </a:lnTo>
                    <a:lnTo>
                      <a:pt x="164" y="608"/>
                    </a:lnTo>
                    <a:lnTo>
                      <a:pt x="161" y="603"/>
                    </a:lnTo>
                    <a:lnTo>
                      <a:pt x="151" y="606"/>
                    </a:lnTo>
                    <a:lnTo>
                      <a:pt x="147" y="602"/>
                    </a:lnTo>
                    <a:lnTo>
                      <a:pt x="145" y="602"/>
                    </a:lnTo>
                    <a:lnTo>
                      <a:pt x="141" y="602"/>
                    </a:lnTo>
                    <a:lnTo>
                      <a:pt x="139" y="597"/>
                    </a:lnTo>
                    <a:lnTo>
                      <a:pt x="135" y="591"/>
                    </a:lnTo>
                    <a:lnTo>
                      <a:pt x="141" y="587"/>
                    </a:lnTo>
                    <a:lnTo>
                      <a:pt x="137" y="581"/>
                    </a:lnTo>
                    <a:lnTo>
                      <a:pt x="135" y="579"/>
                    </a:lnTo>
                    <a:lnTo>
                      <a:pt x="130" y="578"/>
                    </a:lnTo>
                    <a:lnTo>
                      <a:pt x="129" y="576"/>
                    </a:lnTo>
                    <a:lnTo>
                      <a:pt x="128" y="575"/>
                    </a:lnTo>
                    <a:lnTo>
                      <a:pt x="123" y="569"/>
                    </a:lnTo>
                    <a:lnTo>
                      <a:pt x="122" y="565"/>
                    </a:lnTo>
                    <a:lnTo>
                      <a:pt x="116" y="560"/>
                    </a:lnTo>
                    <a:lnTo>
                      <a:pt x="117" y="557"/>
                    </a:lnTo>
                    <a:lnTo>
                      <a:pt x="118" y="555"/>
                    </a:lnTo>
                    <a:lnTo>
                      <a:pt x="118" y="552"/>
                    </a:lnTo>
                    <a:lnTo>
                      <a:pt x="114" y="546"/>
                    </a:lnTo>
                    <a:lnTo>
                      <a:pt x="109" y="546"/>
                    </a:lnTo>
                    <a:lnTo>
                      <a:pt x="104" y="547"/>
                    </a:lnTo>
                    <a:lnTo>
                      <a:pt x="103" y="546"/>
                    </a:lnTo>
                    <a:lnTo>
                      <a:pt x="99" y="536"/>
                    </a:lnTo>
                    <a:lnTo>
                      <a:pt x="99" y="529"/>
                    </a:lnTo>
                    <a:lnTo>
                      <a:pt x="98" y="528"/>
                    </a:lnTo>
                    <a:lnTo>
                      <a:pt x="99" y="527"/>
                    </a:lnTo>
                    <a:lnTo>
                      <a:pt x="97" y="524"/>
                    </a:lnTo>
                    <a:lnTo>
                      <a:pt x="96" y="525"/>
                    </a:lnTo>
                    <a:lnTo>
                      <a:pt x="96" y="522"/>
                    </a:lnTo>
                    <a:lnTo>
                      <a:pt x="91" y="524"/>
                    </a:lnTo>
                    <a:lnTo>
                      <a:pt x="91" y="527"/>
                    </a:lnTo>
                    <a:lnTo>
                      <a:pt x="88" y="524"/>
                    </a:lnTo>
                    <a:lnTo>
                      <a:pt x="84" y="525"/>
                    </a:lnTo>
                    <a:lnTo>
                      <a:pt x="80" y="528"/>
                    </a:lnTo>
                    <a:lnTo>
                      <a:pt x="79" y="527"/>
                    </a:lnTo>
                    <a:lnTo>
                      <a:pt x="79" y="530"/>
                    </a:lnTo>
                    <a:lnTo>
                      <a:pt x="76" y="530"/>
                    </a:lnTo>
                    <a:lnTo>
                      <a:pt x="78" y="531"/>
                    </a:lnTo>
                    <a:lnTo>
                      <a:pt x="73" y="530"/>
                    </a:lnTo>
                    <a:lnTo>
                      <a:pt x="74" y="533"/>
                    </a:lnTo>
                    <a:lnTo>
                      <a:pt x="74" y="534"/>
                    </a:lnTo>
                    <a:lnTo>
                      <a:pt x="69" y="534"/>
                    </a:lnTo>
                    <a:lnTo>
                      <a:pt x="69" y="537"/>
                    </a:lnTo>
                    <a:lnTo>
                      <a:pt x="66" y="539"/>
                    </a:lnTo>
                    <a:lnTo>
                      <a:pt x="62" y="539"/>
                    </a:lnTo>
                    <a:lnTo>
                      <a:pt x="62" y="535"/>
                    </a:lnTo>
                    <a:lnTo>
                      <a:pt x="57" y="534"/>
                    </a:lnTo>
                    <a:lnTo>
                      <a:pt x="51" y="529"/>
                    </a:lnTo>
                    <a:lnTo>
                      <a:pt x="50" y="533"/>
                    </a:lnTo>
                    <a:lnTo>
                      <a:pt x="48" y="534"/>
                    </a:lnTo>
                    <a:lnTo>
                      <a:pt x="38" y="530"/>
                    </a:lnTo>
                    <a:lnTo>
                      <a:pt x="36" y="527"/>
                    </a:lnTo>
                    <a:lnTo>
                      <a:pt x="36" y="522"/>
                    </a:lnTo>
                    <a:lnTo>
                      <a:pt x="36" y="521"/>
                    </a:lnTo>
                    <a:lnTo>
                      <a:pt x="34" y="518"/>
                    </a:lnTo>
                    <a:lnTo>
                      <a:pt x="36" y="517"/>
                    </a:lnTo>
                    <a:lnTo>
                      <a:pt x="33" y="513"/>
                    </a:lnTo>
                    <a:lnTo>
                      <a:pt x="30" y="511"/>
                    </a:lnTo>
                    <a:lnTo>
                      <a:pt x="31" y="510"/>
                    </a:lnTo>
                    <a:lnTo>
                      <a:pt x="28" y="507"/>
                    </a:lnTo>
                    <a:lnTo>
                      <a:pt x="27" y="506"/>
                    </a:lnTo>
                    <a:lnTo>
                      <a:pt x="28" y="500"/>
                    </a:lnTo>
                    <a:lnTo>
                      <a:pt x="22" y="498"/>
                    </a:lnTo>
                    <a:lnTo>
                      <a:pt x="21" y="493"/>
                    </a:lnTo>
                    <a:lnTo>
                      <a:pt x="13" y="489"/>
                    </a:lnTo>
                    <a:lnTo>
                      <a:pt x="14" y="487"/>
                    </a:lnTo>
                    <a:lnTo>
                      <a:pt x="12" y="486"/>
                    </a:lnTo>
                    <a:lnTo>
                      <a:pt x="12" y="480"/>
                    </a:lnTo>
                    <a:lnTo>
                      <a:pt x="20" y="474"/>
                    </a:lnTo>
                    <a:lnTo>
                      <a:pt x="14" y="474"/>
                    </a:lnTo>
                    <a:lnTo>
                      <a:pt x="13" y="476"/>
                    </a:lnTo>
                    <a:lnTo>
                      <a:pt x="7" y="477"/>
                    </a:lnTo>
                    <a:lnTo>
                      <a:pt x="6" y="476"/>
                    </a:lnTo>
                    <a:lnTo>
                      <a:pt x="7" y="474"/>
                    </a:lnTo>
                    <a:lnTo>
                      <a:pt x="12" y="474"/>
                    </a:lnTo>
                    <a:lnTo>
                      <a:pt x="6" y="467"/>
                    </a:lnTo>
                    <a:lnTo>
                      <a:pt x="10" y="465"/>
                    </a:lnTo>
                    <a:lnTo>
                      <a:pt x="8" y="463"/>
                    </a:lnTo>
                    <a:lnTo>
                      <a:pt x="7" y="462"/>
                    </a:lnTo>
                    <a:lnTo>
                      <a:pt x="13" y="461"/>
                    </a:lnTo>
                    <a:lnTo>
                      <a:pt x="7" y="461"/>
                    </a:lnTo>
                    <a:lnTo>
                      <a:pt x="6" y="457"/>
                    </a:lnTo>
                    <a:lnTo>
                      <a:pt x="9" y="459"/>
                    </a:lnTo>
                    <a:lnTo>
                      <a:pt x="10" y="458"/>
                    </a:lnTo>
                    <a:lnTo>
                      <a:pt x="9" y="455"/>
                    </a:lnTo>
                    <a:lnTo>
                      <a:pt x="9" y="449"/>
                    </a:lnTo>
                    <a:lnTo>
                      <a:pt x="3" y="450"/>
                    </a:lnTo>
                    <a:lnTo>
                      <a:pt x="6" y="446"/>
                    </a:lnTo>
                    <a:lnTo>
                      <a:pt x="0" y="444"/>
                    </a:lnTo>
                    <a:lnTo>
                      <a:pt x="3" y="438"/>
                    </a:lnTo>
                    <a:lnTo>
                      <a:pt x="9" y="437"/>
                    </a:lnTo>
                    <a:lnTo>
                      <a:pt x="7" y="428"/>
                    </a:lnTo>
                    <a:lnTo>
                      <a:pt x="13" y="423"/>
                    </a:lnTo>
                    <a:lnTo>
                      <a:pt x="14" y="422"/>
                    </a:lnTo>
                    <a:lnTo>
                      <a:pt x="16" y="426"/>
                    </a:lnTo>
                    <a:lnTo>
                      <a:pt x="22" y="426"/>
                    </a:lnTo>
                    <a:lnTo>
                      <a:pt x="28" y="425"/>
                    </a:lnTo>
                    <a:lnTo>
                      <a:pt x="31" y="423"/>
                    </a:lnTo>
                    <a:lnTo>
                      <a:pt x="33" y="427"/>
                    </a:lnTo>
                    <a:lnTo>
                      <a:pt x="33" y="429"/>
                    </a:lnTo>
                    <a:lnTo>
                      <a:pt x="39" y="434"/>
                    </a:lnTo>
                    <a:lnTo>
                      <a:pt x="39" y="437"/>
                    </a:lnTo>
                    <a:lnTo>
                      <a:pt x="39" y="440"/>
                    </a:lnTo>
                    <a:lnTo>
                      <a:pt x="40" y="444"/>
                    </a:lnTo>
                    <a:lnTo>
                      <a:pt x="48" y="445"/>
                    </a:lnTo>
                    <a:lnTo>
                      <a:pt x="51" y="441"/>
                    </a:lnTo>
                    <a:lnTo>
                      <a:pt x="51" y="443"/>
                    </a:lnTo>
                    <a:lnTo>
                      <a:pt x="52" y="441"/>
                    </a:lnTo>
                    <a:lnTo>
                      <a:pt x="56" y="431"/>
                    </a:lnTo>
                    <a:lnTo>
                      <a:pt x="60" y="432"/>
                    </a:lnTo>
                    <a:lnTo>
                      <a:pt x="66" y="426"/>
                    </a:lnTo>
                    <a:lnTo>
                      <a:pt x="66" y="423"/>
                    </a:lnTo>
                    <a:lnTo>
                      <a:pt x="58" y="422"/>
                    </a:lnTo>
                    <a:lnTo>
                      <a:pt x="55" y="417"/>
                    </a:lnTo>
                    <a:lnTo>
                      <a:pt x="55" y="416"/>
                    </a:lnTo>
                    <a:lnTo>
                      <a:pt x="57" y="417"/>
                    </a:lnTo>
                    <a:lnTo>
                      <a:pt x="66" y="417"/>
                    </a:lnTo>
                    <a:lnTo>
                      <a:pt x="67" y="413"/>
                    </a:lnTo>
                    <a:lnTo>
                      <a:pt x="75" y="416"/>
                    </a:lnTo>
                    <a:lnTo>
                      <a:pt x="80" y="411"/>
                    </a:lnTo>
                    <a:lnTo>
                      <a:pt x="81" y="413"/>
                    </a:lnTo>
                    <a:lnTo>
                      <a:pt x="85" y="411"/>
                    </a:lnTo>
                    <a:lnTo>
                      <a:pt x="85" y="410"/>
                    </a:lnTo>
                    <a:lnTo>
                      <a:pt x="80" y="403"/>
                    </a:lnTo>
                    <a:lnTo>
                      <a:pt x="81" y="399"/>
                    </a:lnTo>
                    <a:lnTo>
                      <a:pt x="79" y="398"/>
                    </a:lnTo>
                    <a:lnTo>
                      <a:pt x="76" y="399"/>
                    </a:lnTo>
                    <a:lnTo>
                      <a:pt x="74" y="391"/>
                    </a:lnTo>
                    <a:lnTo>
                      <a:pt x="73" y="390"/>
                    </a:lnTo>
                    <a:lnTo>
                      <a:pt x="72" y="389"/>
                    </a:lnTo>
                    <a:lnTo>
                      <a:pt x="72" y="381"/>
                    </a:lnTo>
                    <a:lnTo>
                      <a:pt x="70" y="380"/>
                    </a:lnTo>
                    <a:lnTo>
                      <a:pt x="69" y="381"/>
                    </a:lnTo>
                    <a:lnTo>
                      <a:pt x="64" y="377"/>
                    </a:lnTo>
                    <a:lnTo>
                      <a:pt x="55" y="374"/>
                    </a:lnTo>
                    <a:lnTo>
                      <a:pt x="54" y="369"/>
                    </a:lnTo>
                    <a:lnTo>
                      <a:pt x="55" y="366"/>
                    </a:lnTo>
                    <a:lnTo>
                      <a:pt x="52" y="362"/>
                    </a:lnTo>
                    <a:lnTo>
                      <a:pt x="51" y="357"/>
                    </a:lnTo>
                    <a:lnTo>
                      <a:pt x="51" y="355"/>
                    </a:lnTo>
                    <a:lnTo>
                      <a:pt x="49" y="351"/>
                    </a:lnTo>
                    <a:lnTo>
                      <a:pt x="51" y="344"/>
                    </a:lnTo>
                    <a:lnTo>
                      <a:pt x="48" y="339"/>
                    </a:lnTo>
                    <a:lnTo>
                      <a:pt x="46" y="337"/>
                    </a:lnTo>
                    <a:lnTo>
                      <a:pt x="40" y="336"/>
                    </a:lnTo>
                    <a:lnTo>
                      <a:pt x="40" y="331"/>
                    </a:lnTo>
                    <a:lnTo>
                      <a:pt x="42" y="329"/>
                    </a:lnTo>
                    <a:lnTo>
                      <a:pt x="46" y="332"/>
                    </a:lnTo>
                    <a:lnTo>
                      <a:pt x="48" y="331"/>
                    </a:lnTo>
                    <a:lnTo>
                      <a:pt x="44" y="324"/>
                    </a:lnTo>
                    <a:lnTo>
                      <a:pt x="45" y="318"/>
                    </a:lnTo>
                    <a:lnTo>
                      <a:pt x="37" y="319"/>
                    </a:lnTo>
                    <a:lnTo>
                      <a:pt x="34" y="315"/>
                    </a:lnTo>
                    <a:lnTo>
                      <a:pt x="36" y="313"/>
                    </a:lnTo>
                    <a:lnTo>
                      <a:pt x="38" y="306"/>
                    </a:lnTo>
                    <a:lnTo>
                      <a:pt x="34" y="302"/>
                    </a:lnTo>
                    <a:lnTo>
                      <a:pt x="22" y="300"/>
                    </a:lnTo>
                    <a:lnTo>
                      <a:pt x="20" y="293"/>
                    </a:lnTo>
                    <a:lnTo>
                      <a:pt x="14" y="285"/>
                    </a:lnTo>
                    <a:lnTo>
                      <a:pt x="13" y="281"/>
                    </a:lnTo>
                    <a:lnTo>
                      <a:pt x="14" y="277"/>
                    </a:lnTo>
                    <a:lnTo>
                      <a:pt x="20" y="272"/>
                    </a:lnTo>
                    <a:lnTo>
                      <a:pt x="24" y="265"/>
                    </a:lnTo>
                    <a:lnTo>
                      <a:pt x="24" y="264"/>
                    </a:lnTo>
                    <a:lnTo>
                      <a:pt x="24" y="261"/>
                    </a:lnTo>
                    <a:lnTo>
                      <a:pt x="22" y="259"/>
                    </a:lnTo>
                    <a:lnTo>
                      <a:pt x="21" y="257"/>
                    </a:lnTo>
                    <a:lnTo>
                      <a:pt x="18" y="245"/>
                    </a:lnTo>
                    <a:lnTo>
                      <a:pt x="26" y="233"/>
                    </a:lnTo>
                    <a:lnTo>
                      <a:pt x="39" y="221"/>
                    </a:lnTo>
                    <a:lnTo>
                      <a:pt x="44" y="216"/>
                    </a:lnTo>
                    <a:lnTo>
                      <a:pt x="49" y="212"/>
                    </a:lnTo>
                    <a:lnTo>
                      <a:pt x="50" y="210"/>
                    </a:lnTo>
                    <a:lnTo>
                      <a:pt x="52" y="207"/>
                    </a:lnTo>
                    <a:lnTo>
                      <a:pt x="56" y="200"/>
                    </a:lnTo>
                    <a:lnTo>
                      <a:pt x="56" y="199"/>
                    </a:lnTo>
                    <a:lnTo>
                      <a:pt x="55" y="198"/>
                    </a:lnTo>
                    <a:lnTo>
                      <a:pt x="52" y="187"/>
                    </a:lnTo>
                    <a:lnTo>
                      <a:pt x="52" y="179"/>
                    </a:lnTo>
                    <a:lnTo>
                      <a:pt x="54" y="179"/>
                    </a:lnTo>
                    <a:lnTo>
                      <a:pt x="60" y="170"/>
                    </a:lnTo>
                    <a:lnTo>
                      <a:pt x="66" y="178"/>
                    </a:lnTo>
                    <a:lnTo>
                      <a:pt x="70" y="180"/>
                    </a:lnTo>
                    <a:lnTo>
                      <a:pt x="78" y="179"/>
                    </a:lnTo>
                    <a:lnTo>
                      <a:pt x="86" y="186"/>
                    </a:lnTo>
                    <a:lnTo>
                      <a:pt x="87" y="186"/>
                    </a:lnTo>
                    <a:lnTo>
                      <a:pt x="85" y="194"/>
                    </a:lnTo>
                    <a:lnTo>
                      <a:pt x="82" y="193"/>
                    </a:lnTo>
                    <a:lnTo>
                      <a:pt x="81" y="197"/>
                    </a:lnTo>
                    <a:lnTo>
                      <a:pt x="81" y="199"/>
                    </a:lnTo>
                    <a:lnTo>
                      <a:pt x="75" y="203"/>
                    </a:lnTo>
                    <a:lnTo>
                      <a:pt x="72" y="210"/>
                    </a:lnTo>
                    <a:lnTo>
                      <a:pt x="70" y="215"/>
                    </a:lnTo>
                    <a:lnTo>
                      <a:pt x="79" y="215"/>
                    </a:lnTo>
                    <a:lnTo>
                      <a:pt x="85" y="217"/>
                    </a:lnTo>
                    <a:lnTo>
                      <a:pt x="86" y="218"/>
                    </a:lnTo>
                    <a:lnTo>
                      <a:pt x="94" y="224"/>
                    </a:lnTo>
                    <a:lnTo>
                      <a:pt x="97" y="224"/>
                    </a:lnTo>
                    <a:lnTo>
                      <a:pt x="98" y="235"/>
                    </a:lnTo>
                    <a:lnTo>
                      <a:pt x="100" y="237"/>
                    </a:lnTo>
                    <a:lnTo>
                      <a:pt x="105" y="243"/>
                    </a:lnTo>
                    <a:lnTo>
                      <a:pt x="104" y="245"/>
                    </a:lnTo>
                    <a:lnTo>
                      <a:pt x="105" y="246"/>
                    </a:lnTo>
                    <a:lnTo>
                      <a:pt x="108" y="253"/>
                    </a:lnTo>
                    <a:lnTo>
                      <a:pt x="110" y="253"/>
                    </a:lnTo>
                    <a:lnTo>
                      <a:pt x="103" y="263"/>
                    </a:lnTo>
                    <a:lnTo>
                      <a:pt x="102" y="266"/>
                    </a:lnTo>
                    <a:lnTo>
                      <a:pt x="105" y="265"/>
                    </a:lnTo>
                    <a:lnTo>
                      <a:pt x="112" y="263"/>
                    </a:lnTo>
                    <a:lnTo>
                      <a:pt x="115" y="264"/>
                    </a:lnTo>
                    <a:lnTo>
                      <a:pt x="116" y="266"/>
                    </a:lnTo>
                    <a:lnTo>
                      <a:pt x="122" y="265"/>
                    </a:lnTo>
                    <a:lnTo>
                      <a:pt x="122" y="269"/>
                    </a:lnTo>
                    <a:lnTo>
                      <a:pt x="125" y="270"/>
                    </a:lnTo>
                    <a:lnTo>
                      <a:pt x="129" y="270"/>
                    </a:lnTo>
                    <a:lnTo>
                      <a:pt x="131" y="269"/>
                    </a:lnTo>
                    <a:lnTo>
                      <a:pt x="133" y="263"/>
                    </a:lnTo>
                    <a:lnTo>
                      <a:pt x="135" y="259"/>
                    </a:lnTo>
                    <a:lnTo>
                      <a:pt x="137" y="252"/>
                    </a:lnTo>
                    <a:lnTo>
                      <a:pt x="142" y="248"/>
                    </a:lnTo>
                    <a:lnTo>
                      <a:pt x="145" y="243"/>
                    </a:lnTo>
                    <a:lnTo>
                      <a:pt x="142" y="242"/>
                    </a:lnTo>
                    <a:lnTo>
                      <a:pt x="142" y="241"/>
                    </a:lnTo>
                    <a:lnTo>
                      <a:pt x="135" y="236"/>
                    </a:lnTo>
                    <a:lnTo>
                      <a:pt x="130" y="234"/>
                    </a:lnTo>
                    <a:lnTo>
                      <a:pt x="129" y="231"/>
                    </a:lnTo>
                    <a:lnTo>
                      <a:pt x="127" y="227"/>
                    </a:lnTo>
                    <a:lnTo>
                      <a:pt x="127" y="225"/>
                    </a:lnTo>
                    <a:lnTo>
                      <a:pt x="122" y="222"/>
                    </a:lnTo>
                    <a:lnTo>
                      <a:pt x="122" y="218"/>
                    </a:lnTo>
                    <a:lnTo>
                      <a:pt x="130" y="212"/>
                    </a:lnTo>
                    <a:lnTo>
                      <a:pt x="127" y="201"/>
                    </a:lnTo>
                    <a:lnTo>
                      <a:pt x="128" y="194"/>
                    </a:lnTo>
                    <a:lnTo>
                      <a:pt x="142" y="188"/>
                    </a:lnTo>
                    <a:lnTo>
                      <a:pt x="146" y="182"/>
                    </a:lnTo>
                    <a:lnTo>
                      <a:pt x="142" y="170"/>
                    </a:lnTo>
                    <a:lnTo>
                      <a:pt x="152" y="166"/>
                    </a:lnTo>
                    <a:lnTo>
                      <a:pt x="153" y="166"/>
                    </a:lnTo>
                    <a:lnTo>
                      <a:pt x="159" y="158"/>
                    </a:lnTo>
                    <a:lnTo>
                      <a:pt x="165" y="154"/>
                    </a:lnTo>
                    <a:lnTo>
                      <a:pt x="167" y="155"/>
                    </a:lnTo>
                    <a:lnTo>
                      <a:pt x="172" y="149"/>
                    </a:lnTo>
                    <a:lnTo>
                      <a:pt x="173" y="142"/>
                    </a:lnTo>
                    <a:lnTo>
                      <a:pt x="177" y="138"/>
                    </a:lnTo>
                    <a:lnTo>
                      <a:pt x="179" y="134"/>
                    </a:lnTo>
                    <a:lnTo>
                      <a:pt x="184" y="133"/>
                    </a:lnTo>
                    <a:lnTo>
                      <a:pt x="185" y="124"/>
                    </a:lnTo>
                    <a:lnTo>
                      <a:pt x="193" y="113"/>
                    </a:lnTo>
                    <a:lnTo>
                      <a:pt x="194" y="107"/>
                    </a:lnTo>
                    <a:lnTo>
                      <a:pt x="196" y="102"/>
                    </a:lnTo>
                    <a:lnTo>
                      <a:pt x="196" y="96"/>
                    </a:lnTo>
                    <a:lnTo>
                      <a:pt x="193" y="90"/>
                    </a:lnTo>
                    <a:lnTo>
                      <a:pt x="194" y="83"/>
                    </a:lnTo>
                    <a:lnTo>
                      <a:pt x="191" y="79"/>
                    </a:lnTo>
                    <a:lnTo>
                      <a:pt x="190" y="72"/>
                    </a:lnTo>
                    <a:lnTo>
                      <a:pt x="185" y="68"/>
                    </a:lnTo>
                    <a:lnTo>
                      <a:pt x="184" y="62"/>
                    </a:lnTo>
                    <a:lnTo>
                      <a:pt x="190" y="60"/>
                    </a:lnTo>
                    <a:lnTo>
                      <a:pt x="191" y="48"/>
                    </a:lnTo>
                    <a:lnTo>
                      <a:pt x="197" y="44"/>
                    </a:lnTo>
                    <a:lnTo>
                      <a:pt x="214" y="43"/>
                    </a:lnTo>
                    <a:lnTo>
                      <a:pt x="214" y="47"/>
                    </a:lnTo>
                    <a:lnTo>
                      <a:pt x="218" y="52"/>
                    </a:lnTo>
                    <a:lnTo>
                      <a:pt x="224" y="56"/>
                    </a:lnTo>
                    <a:lnTo>
                      <a:pt x="227" y="50"/>
                    </a:lnTo>
                    <a:lnTo>
                      <a:pt x="232" y="46"/>
                    </a:lnTo>
                    <a:lnTo>
                      <a:pt x="237" y="44"/>
                    </a:lnTo>
                    <a:lnTo>
                      <a:pt x="238" y="56"/>
                    </a:lnTo>
                    <a:lnTo>
                      <a:pt x="237" y="74"/>
                    </a:lnTo>
                    <a:lnTo>
                      <a:pt x="238" y="84"/>
                    </a:lnTo>
                    <a:lnTo>
                      <a:pt x="238" y="88"/>
                    </a:lnTo>
                    <a:lnTo>
                      <a:pt x="243" y="90"/>
                    </a:lnTo>
                    <a:lnTo>
                      <a:pt x="249" y="95"/>
                    </a:lnTo>
                    <a:lnTo>
                      <a:pt x="256" y="108"/>
                    </a:lnTo>
                    <a:lnTo>
                      <a:pt x="259" y="110"/>
                    </a:lnTo>
                    <a:lnTo>
                      <a:pt x="262" y="110"/>
                    </a:lnTo>
                    <a:lnTo>
                      <a:pt x="267" y="113"/>
                    </a:lnTo>
                    <a:lnTo>
                      <a:pt x="283" y="115"/>
                    </a:lnTo>
                    <a:lnTo>
                      <a:pt x="291" y="112"/>
                    </a:lnTo>
                    <a:lnTo>
                      <a:pt x="298" y="114"/>
                    </a:lnTo>
                    <a:lnTo>
                      <a:pt x="299" y="113"/>
                    </a:lnTo>
                    <a:lnTo>
                      <a:pt x="302" y="104"/>
                    </a:lnTo>
                    <a:lnTo>
                      <a:pt x="302" y="101"/>
                    </a:lnTo>
                    <a:lnTo>
                      <a:pt x="304" y="96"/>
                    </a:lnTo>
                    <a:lnTo>
                      <a:pt x="308" y="96"/>
                    </a:lnTo>
                    <a:lnTo>
                      <a:pt x="315" y="100"/>
                    </a:lnTo>
                    <a:lnTo>
                      <a:pt x="326" y="94"/>
                    </a:lnTo>
                    <a:lnTo>
                      <a:pt x="329" y="91"/>
                    </a:lnTo>
                    <a:lnTo>
                      <a:pt x="340" y="89"/>
                    </a:lnTo>
                    <a:lnTo>
                      <a:pt x="347" y="84"/>
                    </a:lnTo>
                    <a:lnTo>
                      <a:pt x="351" y="90"/>
                    </a:lnTo>
                    <a:lnTo>
                      <a:pt x="358" y="85"/>
                    </a:lnTo>
                    <a:lnTo>
                      <a:pt x="365" y="95"/>
                    </a:lnTo>
                    <a:lnTo>
                      <a:pt x="368" y="96"/>
                    </a:lnTo>
                    <a:lnTo>
                      <a:pt x="367" y="104"/>
                    </a:lnTo>
                    <a:lnTo>
                      <a:pt x="369" y="108"/>
                    </a:lnTo>
                    <a:lnTo>
                      <a:pt x="369" y="116"/>
                    </a:lnTo>
                    <a:lnTo>
                      <a:pt x="383" y="124"/>
                    </a:lnTo>
                    <a:lnTo>
                      <a:pt x="382" y="132"/>
                    </a:lnTo>
                    <a:lnTo>
                      <a:pt x="382" y="136"/>
                    </a:lnTo>
                    <a:lnTo>
                      <a:pt x="387" y="139"/>
                    </a:lnTo>
                    <a:lnTo>
                      <a:pt x="393" y="136"/>
                    </a:lnTo>
                    <a:lnTo>
                      <a:pt x="394" y="136"/>
                    </a:lnTo>
                    <a:lnTo>
                      <a:pt x="401" y="136"/>
                    </a:lnTo>
                    <a:lnTo>
                      <a:pt x="412" y="125"/>
                    </a:lnTo>
                    <a:lnTo>
                      <a:pt x="410" y="119"/>
                    </a:lnTo>
                    <a:lnTo>
                      <a:pt x="404" y="109"/>
                    </a:lnTo>
                    <a:lnTo>
                      <a:pt x="398" y="104"/>
                    </a:lnTo>
                    <a:lnTo>
                      <a:pt x="395" y="98"/>
                    </a:lnTo>
                    <a:lnTo>
                      <a:pt x="398" y="94"/>
                    </a:lnTo>
                    <a:lnTo>
                      <a:pt x="401" y="90"/>
                    </a:lnTo>
                    <a:lnTo>
                      <a:pt x="403" y="85"/>
                    </a:lnTo>
                    <a:lnTo>
                      <a:pt x="409" y="83"/>
                    </a:lnTo>
                    <a:lnTo>
                      <a:pt x="411" y="76"/>
                    </a:lnTo>
                    <a:lnTo>
                      <a:pt x="407" y="73"/>
                    </a:lnTo>
                    <a:lnTo>
                      <a:pt x="406" y="71"/>
                    </a:lnTo>
                    <a:lnTo>
                      <a:pt x="403" y="68"/>
                    </a:lnTo>
                    <a:lnTo>
                      <a:pt x="394" y="72"/>
                    </a:lnTo>
                    <a:lnTo>
                      <a:pt x="386" y="70"/>
                    </a:lnTo>
                    <a:lnTo>
                      <a:pt x="383" y="66"/>
                    </a:lnTo>
                    <a:lnTo>
                      <a:pt x="380" y="65"/>
                    </a:lnTo>
                    <a:lnTo>
                      <a:pt x="381" y="59"/>
                    </a:lnTo>
                    <a:lnTo>
                      <a:pt x="381" y="44"/>
                    </a:lnTo>
                    <a:lnTo>
                      <a:pt x="382" y="42"/>
                    </a:lnTo>
                    <a:lnTo>
                      <a:pt x="381" y="32"/>
                    </a:lnTo>
                    <a:lnTo>
                      <a:pt x="388" y="25"/>
                    </a:lnTo>
                    <a:lnTo>
                      <a:pt x="389" y="22"/>
                    </a:lnTo>
                    <a:lnTo>
                      <a:pt x="393" y="19"/>
                    </a:lnTo>
                    <a:lnTo>
                      <a:pt x="394" y="10"/>
                    </a:lnTo>
                    <a:lnTo>
                      <a:pt x="398" y="10"/>
                    </a:lnTo>
                    <a:lnTo>
                      <a:pt x="415" y="4"/>
                    </a:lnTo>
                    <a:lnTo>
                      <a:pt x="422" y="6"/>
                    </a:lnTo>
                    <a:lnTo>
                      <a:pt x="428" y="0"/>
                    </a:lnTo>
                    <a:lnTo>
                      <a:pt x="433" y="7"/>
                    </a:lnTo>
                    <a:lnTo>
                      <a:pt x="429" y="14"/>
                    </a:lnTo>
                    <a:lnTo>
                      <a:pt x="431" y="22"/>
                    </a:lnTo>
                    <a:lnTo>
                      <a:pt x="437" y="20"/>
                    </a:lnTo>
                    <a:lnTo>
                      <a:pt x="442" y="26"/>
                    </a:lnTo>
                    <a:lnTo>
                      <a:pt x="445" y="29"/>
                    </a:lnTo>
                    <a:lnTo>
                      <a:pt x="451" y="29"/>
                    </a:lnTo>
                    <a:lnTo>
                      <a:pt x="454" y="31"/>
                    </a:lnTo>
                    <a:lnTo>
                      <a:pt x="458" y="26"/>
                    </a:lnTo>
                    <a:lnTo>
                      <a:pt x="470" y="30"/>
                    </a:lnTo>
                    <a:lnTo>
                      <a:pt x="473" y="29"/>
                    </a:lnTo>
                    <a:lnTo>
                      <a:pt x="476" y="31"/>
                    </a:lnTo>
                    <a:lnTo>
                      <a:pt x="481" y="35"/>
                    </a:lnTo>
                    <a:lnTo>
                      <a:pt x="482" y="42"/>
                    </a:lnTo>
                    <a:lnTo>
                      <a:pt x="487" y="47"/>
                    </a:lnTo>
                    <a:lnTo>
                      <a:pt x="500" y="47"/>
                    </a:lnTo>
                    <a:lnTo>
                      <a:pt x="507" y="50"/>
                    </a:lnTo>
                    <a:lnTo>
                      <a:pt x="518" y="56"/>
                    </a:lnTo>
                    <a:lnTo>
                      <a:pt x="524" y="62"/>
                    </a:lnTo>
                    <a:lnTo>
                      <a:pt x="523" y="71"/>
                    </a:lnTo>
                    <a:lnTo>
                      <a:pt x="525" y="76"/>
                    </a:lnTo>
                    <a:lnTo>
                      <a:pt x="520" y="84"/>
                    </a:lnTo>
                    <a:lnTo>
                      <a:pt x="512" y="86"/>
                    </a:lnTo>
                    <a:lnTo>
                      <a:pt x="505" y="90"/>
                    </a:lnTo>
                    <a:lnTo>
                      <a:pt x="503" y="92"/>
                    </a:lnTo>
                    <a:lnTo>
                      <a:pt x="500" y="92"/>
                    </a:lnTo>
                    <a:lnTo>
                      <a:pt x="497" y="97"/>
                    </a:lnTo>
                    <a:lnTo>
                      <a:pt x="508" y="103"/>
                    </a:lnTo>
                    <a:lnTo>
                      <a:pt x="512" y="112"/>
                    </a:lnTo>
                    <a:lnTo>
                      <a:pt x="508" y="118"/>
                    </a:lnTo>
                    <a:lnTo>
                      <a:pt x="512" y="122"/>
                    </a:lnTo>
                    <a:lnTo>
                      <a:pt x="513" y="131"/>
                    </a:lnTo>
                    <a:lnTo>
                      <a:pt x="511" y="136"/>
                    </a:lnTo>
                    <a:lnTo>
                      <a:pt x="511" y="137"/>
                    </a:lnTo>
                    <a:lnTo>
                      <a:pt x="503" y="149"/>
                    </a:lnTo>
                    <a:lnTo>
                      <a:pt x="508" y="157"/>
                    </a:lnTo>
                    <a:lnTo>
                      <a:pt x="507" y="162"/>
                    </a:lnTo>
                    <a:lnTo>
                      <a:pt x="503" y="179"/>
                    </a:lnTo>
                    <a:lnTo>
                      <a:pt x="495" y="186"/>
                    </a:lnTo>
                    <a:lnTo>
                      <a:pt x="489" y="192"/>
                    </a:lnTo>
                    <a:lnTo>
                      <a:pt x="489" y="201"/>
                    </a:lnTo>
                    <a:lnTo>
                      <a:pt x="487" y="203"/>
                    </a:lnTo>
                    <a:lnTo>
                      <a:pt x="483" y="212"/>
                    </a:lnTo>
                    <a:lnTo>
                      <a:pt x="481" y="218"/>
                    </a:lnTo>
                    <a:lnTo>
                      <a:pt x="489" y="221"/>
                    </a:lnTo>
                    <a:lnTo>
                      <a:pt x="490" y="230"/>
                    </a:lnTo>
                    <a:lnTo>
                      <a:pt x="490" y="233"/>
                    </a:lnTo>
                    <a:lnTo>
                      <a:pt x="493" y="235"/>
                    </a:lnTo>
                    <a:lnTo>
                      <a:pt x="495" y="242"/>
                    </a:lnTo>
                    <a:lnTo>
                      <a:pt x="494" y="245"/>
                    </a:lnTo>
                    <a:lnTo>
                      <a:pt x="491" y="248"/>
                    </a:lnTo>
                    <a:lnTo>
                      <a:pt x="494" y="252"/>
                    </a:lnTo>
                    <a:lnTo>
                      <a:pt x="494" y="267"/>
                    </a:lnTo>
                    <a:lnTo>
                      <a:pt x="499" y="269"/>
                    </a:lnTo>
                    <a:lnTo>
                      <a:pt x="503" y="272"/>
                    </a:lnTo>
                    <a:lnTo>
                      <a:pt x="500" y="275"/>
                    </a:lnTo>
                    <a:lnTo>
                      <a:pt x="502" y="282"/>
                    </a:lnTo>
                    <a:lnTo>
                      <a:pt x="503" y="282"/>
                    </a:lnTo>
                    <a:lnTo>
                      <a:pt x="513" y="279"/>
                    </a:lnTo>
                    <a:lnTo>
                      <a:pt x="518" y="277"/>
                    </a:lnTo>
                    <a:lnTo>
                      <a:pt x="526" y="275"/>
                    </a:lnTo>
                    <a:lnTo>
                      <a:pt x="527" y="276"/>
                    </a:lnTo>
                    <a:lnTo>
                      <a:pt x="531" y="267"/>
                    </a:lnTo>
                    <a:lnTo>
                      <a:pt x="533" y="266"/>
                    </a:lnTo>
                    <a:lnTo>
                      <a:pt x="541" y="265"/>
                    </a:lnTo>
                    <a:lnTo>
                      <a:pt x="542" y="264"/>
                    </a:lnTo>
                    <a:lnTo>
                      <a:pt x="547" y="264"/>
                    </a:lnTo>
                    <a:lnTo>
                      <a:pt x="554" y="264"/>
                    </a:lnTo>
                    <a:lnTo>
                      <a:pt x="556" y="266"/>
                    </a:lnTo>
                    <a:lnTo>
                      <a:pt x="560" y="263"/>
                    </a:lnTo>
                    <a:lnTo>
                      <a:pt x="566" y="265"/>
                    </a:lnTo>
                    <a:lnTo>
                      <a:pt x="573" y="264"/>
                    </a:lnTo>
                    <a:lnTo>
                      <a:pt x="578" y="266"/>
                    </a:lnTo>
                    <a:lnTo>
                      <a:pt x="568" y="279"/>
                    </a:lnTo>
                    <a:lnTo>
                      <a:pt x="559" y="296"/>
                    </a:lnTo>
                    <a:lnTo>
                      <a:pt x="550" y="308"/>
                    </a:lnTo>
                    <a:lnTo>
                      <a:pt x="539" y="323"/>
                    </a:lnTo>
                    <a:lnTo>
                      <a:pt x="524" y="341"/>
                    </a:lnTo>
                    <a:lnTo>
                      <a:pt x="525" y="350"/>
                    </a:lnTo>
                    <a:lnTo>
                      <a:pt x="526" y="355"/>
                    </a:lnTo>
                    <a:lnTo>
                      <a:pt x="526" y="366"/>
                    </a:lnTo>
                    <a:lnTo>
                      <a:pt x="527" y="372"/>
                    </a:lnTo>
                    <a:lnTo>
                      <a:pt x="527" y="383"/>
                    </a:lnTo>
                    <a:lnTo>
                      <a:pt x="527" y="395"/>
                    </a:lnTo>
                    <a:lnTo>
                      <a:pt x="523" y="395"/>
                    </a:lnTo>
                    <a:lnTo>
                      <a:pt x="524" y="397"/>
                    </a:lnTo>
                    <a:lnTo>
                      <a:pt x="530" y="396"/>
                    </a:lnTo>
                    <a:lnTo>
                      <a:pt x="530" y="403"/>
                    </a:lnTo>
                    <a:lnTo>
                      <a:pt x="531" y="404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5" name="Freeform 63"/>
              <p:cNvSpPr>
                <a:spLocks/>
              </p:cNvSpPr>
              <p:nvPr/>
            </p:nvSpPr>
            <p:spPr bwMode="auto">
              <a:xfrm>
                <a:off x="3375026" y="1179513"/>
                <a:ext cx="239713" cy="206375"/>
              </a:xfrm>
              <a:custGeom>
                <a:avLst/>
                <a:gdLst>
                  <a:gd name="T0" fmla="*/ 0 w 151"/>
                  <a:gd name="T1" fmla="*/ 2147483647 h 130"/>
                  <a:gd name="T2" fmla="*/ 2147483647 w 151"/>
                  <a:gd name="T3" fmla="*/ 0 h 130"/>
                  <a:gd name="T4" fmla="*/ 2147483647 w 151"/>
                  <a:gd name="T5" fmla="*/ 2147483647 h 130"/>
                  <a:gd name="T6" fmla="*/ 2147483647 w 151"/>
                  <a:gd name="T7" fmla="*/ 2147483647 h 130"/>
                  <a:gd name="T8" fmla="*/ 2147483647 w 151"/>
                  <a:gd name="T9" fmla="*/ 2147483647 h 130"/>
                  <a:gd name="T10" fmla="*/ 2147483647 w 151"/>
                  <a:gd name="T11" fmla="*/ 2147483647 h 130"/>
                  <a:gd name="T12" fmla="*/ 2147483647 w 151"/>
                  <a:gd name="T13" fmla="*/ 2147483647 h 130"/>
                  <a:gd name="T14" fmla="*/ 2147483647 w 151"/>
                  <a:gd name="T15" fmla="*/ 2147483647 h 130"/>
                  <a:gd name="T16" fmla="*/ 2147483647 w 151"/>
                  <a:gd name="T17" fmla="*/ 2147483647 h 130"/>
                  <a:gd name="T18" fmla="*/ 2147483647 w 151"/>
                  <a:gd name="T19" fmla="*/ 2147483647 h 130"/>
                  <a:gd name="T20" fmla="*/ 2147483647 w 151"/>
                  <a:gd name="T21" fmla="*/ 2147483647 h 130"/>
                  <a:gd name="T22" fmla="*/ 2147483647 w 151"/>
                  <a:gd name="T23" fmla="*/ 2147483647 h 130"/>
                  <a:gd name="T24" fmla="*/ 2147483647 w 151"/>
                  <a:gd name="T25" fmla="*/ 2147483647 h 130"/>
                  <a:gd name="T26" fmla="*/ 2147483647 w 151"/>
                  <a:gd name="T27" fmla="*/ 2147483647 h 130"/>
                  <a:gd name="T28" fmla="*/ 2147483647 w 151"/>
                  <a:gd name="T29" fmla="*/ 2147483647 h 130"/>
                  <a:gd name="T30" fmla="*/ 2147483647 w 151"/>
                  <a:gd name="T31" fmla="*/ 2147483647 h 130"/>
                  <a:gd name="T32" fmla="*/ 2147483647 w 151"/>
                  <a:gd name="T33" fmla="*/ 2147483647 h 130"/>
                  <a:gd name="T34" fmla="*/ 2147483647 w 151"/>
                  <a:gd name="T35" fmla="*/ 2147483647 h 130"/>
                  <a:gd name="T36" fmla="*/ 2147483647 w 151"/>
                  <a:gd name="T37" fmla="*/ 2147483647 h 130"/>
                  <a:gd name="T38" fmla="*/ 2147483647 w 151"/>
                  <a:gd name="T39" fmla="*/ 2147483647 h 130"/>
                  <a:gd name="T40" fmla="*/ 2147483647 w 151"/>
                  <a:gd name="T41" fmla="*/ 2147483647 h 130"/>
                  <a:gd name="T42" fmla="*/ 2147483647 w 151"/>
                  <a:gd name="T43" fmla="*/ 2147483647 h 130"/>
                  <a:gd name="T44" fmla="*/ 2147483647 w 151"/>
                  <a:gd name="T45" fmla="*/ 2147483647 h 130"/>
                  <a:gd name="T46" fmla="*/ 2147483647 w 151"/>
                  <a:gd name="T47" fmla="*/ 2147483647 h 130"/>
                  <a:gd name="T48" fmla="*/ 2147483647 w 151"/>
                  <a:gd name="T49" fmla="*/ 2147483647 h 130"/>
                  <a:gd name="T50" fmla="*/ 2147483647 w 151"/>
                  <a:gd name="T51" fmla="*/ 2147483647 h 130"/>
                  <a:gd name="T52" fmla="*/ 2147483647 w 151"/>
                  <a:gd name="T53" fmla="*/ 2147483647 h 130"/>
                  <a:gd name="T54" fmla="*/ 2147483647 w 151"/>
                  <a:gd name="T55" fmla="*/ 2147483647 h 130"/>
                  <a:gd name="T56" fmla="*/ 2147483647 w 151"/>
                  <a:gd name="T57" fmla="*/ 2147483647 h 130"/>
                  <a:gd name="T58" fmla="*/ 2147483647 w 151"/>
                  <a:gd name="T59" fmla="*/ 2147483647 h 130"/>
                  <a:gd name="T60" fmla="*/ 2147483647 w 151"/>
                  <a:gd name="T61" fmla="*/ 2147483647 h 130"/>
                  <a:gd name="T62" fmla="*/ 2147483647 w 151"/>
                  <a:gd name="T63" fmla="*/ 2147483647 h 130"/>
                  <a:gd name="T64" fmla="*/ 2147483647 w 151"/>
                  <a:gd name="T65" fmla="*/ 2147483647 h 130"/>
                  <a:gd name="T66" fmla="*/ 2147483647 w 151"/>
                  <a:gd name="T67" fmla="*/ 2147483647 h 130"/>
                  <a:gd name="T68" fmla="*/ 2147483647 w 151"/>
                  <a:gd name="T69" fmla="*/ 2147483647 h 130"/>
                  <a:gd name="T70" fmla="*/ 2147483647 w 151"/>
                  <a:gd name="T71" fmla="*/ 2147483647 h 130"/>
                  <a:gd name="T72" fmla="*/ 2147483647 w 151"/>
                  <a:gd name="T73" fmla="*/ 2147483647 h 130"/>
                  <a:gd name="T74" fmla="*/ 2147483647 w 151"/>
                  <a:gd name="T75" fmla="*/ 2147483647 h 130"/>
                  <a:gd name="T76" fmla="*/ 2147483647 w 151"/>
                  <a:gd name="T77" fmla="*/ 2147483647 h 130"/>
                  <a:gd name="T78" fmla="*/ 2147483647 w 151"/>
                  <a:gd name="T79" fmla="*/ 2147483647 h 130"/>
                  <a:gd name="T80" fmla="*/ 2147483647 w 151"/>
                  <a:gd name="T81" fmla="*/ 2147483647 h 130"/>
                  <a:gd name="T82" fmla="*/ 2147483647 w 151"/>
                  <a:gd name="T83" fmla="*/ 2147483647 h 130"/>
                  <a:gd name="T84" fmla="*/ 2147483647 w 151"/>
                  <a:gd name="T85" fmla="*/ 2147483647 h 130"/>
                  <a:gd name="T86" fmla="*/ 2147483647 w 151"/>
                  <a:gd name="T87" fmla="*/ 2147483647 h 130"/>
                  <a:gd name="T88" fmla="*/ 2147483647 w 151"/>
                  <a:gd name="T89" fmla="*/ 2147483647 h 130"/>
                  <a:gd name="T90" fmla="*/ 2147483647 w 151"/>
                  <a:gd name="T91" fmla="*/ 2147483647 h 130"/>
                  <a:gd name="T92" fmla="*/ 2147483647 w 151"/>
                  <a:gd name="T93" fmla="*/ 2147483647 h 130"/>
                  <a:gd name="T94" fmla="*/ 2147483647 w 151"/>
                  <a:gd name="T95" fmla="*/ 2147483647 h 130"/>
                  <a:gd name="T96" fmla="*/ 2147483647 w 151"/>
                  <a:gd name="T97" fmla="*/ 2147483647 h 130"/>
                  <a:gd name="T98" fmla="*/ 2147483647 w 151"/>
                  <a:gd name="T99" fmla="*/ 2147483647 h 130"/>
                  <a:gd name="T100" fmla="*/ 2147483647 w 151"/>
                  <a:gd name="T101" fmla="*/ 2147483647 h 130"/>
                  <a:gd name="T102" fmla="*/ 2147483647 w 151"/>
                  <a:gd name="T103" fmla="*/ 2147483647 h 130"/>
                  <a:gd name="T104" fmla="*/ 2147483647 w 151"/>
                  <a:gd name="T105" fmla="*/ 2147483647 h 130"/>
                  <a:gd name="T106" fmla="*/ 2147483647 w 151"/>
                  <a:gd name="T107" fmla="*/ 2147483647 h 13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51" h="130">
                    <a:moveTo>
                      <a:pt x="0" y="3"/>
                    </a:moveTo>
                    <a:lnTo>
                      <a:pt x="4" y="0"/>
                    </a:lnTo>
                    <a:lnTo>
                      <a:pt x="14" y="2"/>
                    </a:lnTo>
                    <a:lnTo>
                      <a:pt x="16" y="8"/>
                    </a:lnTo>
                    <a:lnTo>
                      <a:pt x="17" y="8"/>
                    </a:lnTo>
                    <a:lnTo>
                      <a:pt x="11" y="15"/>
                    </a:lnTo>
                    <a:lnTo>
                      <a:pt x="14" y="19"/>
                    </a:lnTo>
                    <a:lnTo>
                      <a:pt x="7" y="24"/>
                    </a:lnTo>
                    <a:lnTo>
                      <a:pt x="8" y="27"/>
                    </a:lnTo>
                    <a:lnTo>
                      <a:pt x="14" y="30"/>
                    </a:lnTo>
                    <a:lnTo>
                      <a:pt x="13" y="36"/>
                    </a:lnTo>
                    <a:lnTo>
                      <a:pt x="19" y="36"/>
                    </a:lnTo>
                    <a:lnTo>
                      <a:pt x="18" y="44"/>
                    </a:lnTo>
                    <a:lnTo>
                      <a:pt x="20" y="45"/>
                    </a:lnTo>
                    <a:lnTo>
                      <a:pt x="23" y="43"/>
                    </a:lnTo>
                    <a:lnTo>
                      <a:pt x="31" y="37"/>
                    </a:lnTo>
                    <a:lnTo>
                      <a:pt x="44" y="49"/>
                    </a:lnTo>
                    <a:lnTo>
                      <a:pt x="46" y="50"/>
                    </a:lnTo>
                    <a:lnTo>
                      <a:pt x="47" y="56"/>
                    </a:lnTo>
                    <a:lnTo>
                      <a:pt x="55" y="58"/>
                    </a:lnTo>
                    <a:lnTo>
                      <a:pt x="58" y="58"/>
                    </a:lnTo>
                    <a:lnTo>
                      <a:pt x="60" y="58"/>
                    </a:lnTo>
                    <a:lnTo>
                      <a:pt x="61" y="62"/>
                    </a:lnTo>
                    <a:lnTo>
                      <a:pt x="70" y="63"/>
                    </a:lnTo>
                    <a:lnTo>
                      <a:pt x="70" y="70"/>
                    </a:lnTo>
                    <a:lnTo>
                      <a:pt x="72" y="73"/>
                    </a:lnTo>
                    <a:lnTo>
                      <a:pt x="80" y="74"/>
                    </a:lnTo>
                    <a:lnTo>
                      <a:pt x="85" y="79"/>
                    </a:lnTo>
                    <a:lnTo>
                      <a:pt x="84" y="90"/>
                    </a:lnTo>
                    <a:lnTo>
                      <a:pt x="88" y="91"/>
                    </a:lnTo>
                    <a:lnTo>
                      <a:pt x="94" y="88"/>
                    </a:lnTo>
                    <a:lnTo>
                      <a:pt x="95" y="91"/>
                    </a:lnTo>
                    <a:lnTo>
                      <a:pt x="97" y="91"/>
                    </a:lnTo>
                    <a:lnTo>
                      <a:pt x="96" y="96"/>
                    </a:lnTo>
                    <a:lnTo>
                      <a:pt x="92" y="99"/>
                    </a:lnTo>
                    <a:lnTo>
                      <a:pt x="98" y="104"/>
                    </a:lnTo>
                    <a:lnTo>
                      <a:pt x="103" y="108"/>
                    </a:lnTo>
                    <a:lnTo>
                      <a:pt x="109" y="109"/>
                    </a:lnTo>
                    <a:lnTo>
                      <a:pt x="110" y="103"/>
                    </a:lnTo>
                    <a:lnTo>
                      <a:pt x="116" y="106"/>
                    </a:lnTo>
                    <a:lnTo>
                      <a:pt x="120" y="99"/>
                    </a:lnTo>
                    <a:lnTo>
                      <a:pt x="121" y="99"/>
                    </a:lnTo>
                    <a:lnTo>
                      <a:pt x="134" y="104"/>
                    </a:lnTo>
                    <a:lnTo>
                      <a:pt x="136" y="104"/>
                    </a:lnTo>
                    <a:lnTo>
                      <a:pt x="128" y="110"/>
                    </a:lnTo>
                    <a:lnTo>
                      <a:pt x="131" y="114"/>
                    </a:lnTo>
                    <a:lnTo>
                      <a:pt x="128" y="120"/>
                    </a:lnTo>
                    <a:lnTo>
                      <a:pt x="128" y="121"/>
                    </a:lnTo>
                    <a:lnTo>
                      <a:pt x="136" y="121"/>
                    </a:lnTo>
                    <a:lnTo>
                      <a:pt x="142" y="124"/>
                    </a:lnTo>
                    <a:lnTo>
                      <a:pt x="146" y="126"/>
                    </a:lnTo>
                    <a:lnTo>
                      <a:pt x="151" y="123"/>
                    </a:lnTo>
                    <a:lnTo>
                      <a:pt x="151" y="126"/>
                    </a:lnTo>
                    <a:lnTo>
                      <a:pt x="150" y="130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sp>
          <p:nvSpPr>
            <p:cNvPr id="18" name="Freeform 70"/>
            <p:cNvSpPr>
              <a:spLocks/>
            </p:cNvSpPr>
            <p:nvPr/>
          </p:nvSpPr>
          <p:spPr bwMode="auto">
            <a:xfrm>
              <a:off x="4505672" y="2536403"/>
              <a:ext cx="712788" cy="671513"/>
            </a:xfrm>
            <a:custGeom>
              <a:avLst/>
              <a:gdLst>
                <a:gd name="T0" fmla="*/ 2147483647 w 449"/>
                <a:gd name="T1" fmla="*/ 2147483647 h 423"/>
                <a:gd name="T2" fmla="*/ 2147483647 w 449"/>
                <a:gd name="T3" fmla="*/ 2147483647 h 423"/>
                <a:gd name="T4" fmla="*/ 2147483647 w 449"/>
                <a:gd name="T5" fmla="*/ 2147483647 h 423"/>
                <a:gd name="T6" fmla="*/ 2147483647 w 449"/>
                <a:gd name="T7" fmla="*/ 2147483647 h 423"/>
                <a:gd name="T8" fmla="*/ 2147483647 w 449"/>
                <a:gd name="T9" fmla="*/ 2147483647 h 423"/>
                <a:gd name="T10" fmla="*/ 2147483647 w 449"/>
                <a:gd name="T11" fmla="*/ 2147483647 h 423"/>
                <a:gd name="T12" fmla="*/ 2147483647 w 449"/>
                <a:gd name="T13" fmla="*/ 2147483647 h 423"/>
                <a:gd name="T14" fmla="*/ 2147483647 w 449"/>
                <a:gd name="T15" fmla="*/ 2147483647 h 423"/>
                <a:gd name="T16" fmla="*/ 2147483647 w 449"/>
                <a:gd name="T17" fmla="*/ 2147483647 h 423"/>
                <a:gd name="T18" fmla="*/ 2147483647 w 449"/>
                <a:gd name="T19" fmla="*/ 2147483647 h 423"/>
                <a:gd name="T20" fmla="*/ 2147483647 w 449"/>
                <a:gd name="T21" fmla="*/ 2147483647 h 423"/>
                <a:gd name="T22" fmla="*/ 2147483647 w 449"/>
                <a:gd name="T23" fmla="*/ 2147483647 h 423"/>
                <a:gd name="T24" fmla="*/ 2147483647 w 449"/>
                <a:gd name="T25" fmla="*/ 2147483647 h 423"/>
                <a:gd name="T26" fmla="*/ 2147483647 w 449"/>
                <a:gd name="T27" fmla="*/ 2147483647 h 423"/>
                <a:gd name="T28" fmla="*/ 2147483647 w 449"/>
                <a:gd name="T29" fmla="*/ 2147483647 h 423"/>
                <a:gd name="T30" fmla="*/ 2147483647 w 449"/>
                <a:gd name="T31" fmla="*/ 2147483647 h 423"/>
                <a:gd name="T32" fmla="*/ 2147483647 w 449"/>
                <a:gd name="T33" fmla="*/ 2147483647 h 423"/>
                <a:gd name="T34" fmla="*/ 2147483647 w 449"/>
                <a:gd name="T35" fmla="*/ 2147483647 h 423"/>
                <a:gd name="T36" fmla="*/ 2147483647 w 449"/>
                <a:gd name="T37" fmla="*/ 2147483647 h 423"/>
                <a:gd name="T38" fmla="*/ 2147483647 w 449"/>
                <a:gd name="T39" fmla="*/ 2147483647 h 423"/>
                <a:gd name="T40" fmla="*/ 0 w 449"/>
                <a:gd name="T41" fmla="*/ 2147483647 h 423"/>
                <a:gd name="T42" fmla="*/ 2147483647 w 449"/>
                <a:gd name="T43" fmla="*/ 2147483647 h 423"/>
                <a:gd name="T44" fmla="*/ 2147483647 w 449"/>
                <a:gd name="T45" fmla="*/ 2147483647 h 423"/>
                <a:gd name="T46" fmla="*/ 2147483647 w 449"/>
                <a:gd name="T47" fmla="*/ 2147483647 h 423"/>
                <a:gd name="T48" fmla="*/ 2147483647 w 449"/>
                <a:gd name="T49" fmla="*/ 2147483647 h 423"/>
                <a:gd name="T50" fmla="*/ 2147483647 w 449"/>
                <a:gd name="T51" fmla="*/ 2147483647 h 423"/>
                <a:gd name="T52" fmla="*/ 2147483647 w 449"/>
                <a:gd name="T53" fmla="*/ 2147483647 h 423"/>
                <a:gd name="T54" fmla="*/ 2147483647 w 449"/>
                <a:gd name="T55" fmla="*/ 2147483647 h 423"/>
                <a:gd name="T56" fmla="*/ 2147483647 w 449"/>
                <a:gd name="T57" fmla="*/ 2147483647 h 423"/>
                <a:gd name="T58" fmla="*/ 2147483647 w 449"/>
                <a:gd name="T59" fmla="*/ 2147483647 h 423"/>
                <a:gd name="T60" fmla="*/ 2147483647 w 449"/>
                <a:gd name="T61" fmla="*/ 2147483647 h 423"/>
                <a:gd name="T62" fmla="*/ 2147483647 w 449"/>
                <a:gd name="T63" fmla="*/ 2147483647 h 423"/>
                <a:gd name="T64" fmla="*/ 2147483647 w 449"/>
                <a:gd name="T65" fmla="*/ 2147483647 h 423"/>
                <a:gd name="T66" fmla="*/ 2147483647 w 449"/>
                <a:gd name="T67" fmla="*/ 2147483647 h 423"/>
                <a:gd name="T68" fmla="*/ 2147483647 w 449"/>
                <a:gd name="T69" fmla="*/ 2147483647 h 423"/>
                <a:gd name="T70" fmla="*/ 2147483647 w 449"/>
                <a:gd name="T71" fmla="*/ 2147483647 h 423"/>
                <a:gd name="T72" fmla="*/ 2147483647 w 449"/>
                <a:gd name="T73" fmla="*/ 2147483647 h 423"/>
                <a:gd name="T74" fmla="*/ 2147483647 w 449"/>
                <a:gd name="T75" fmla="*/ 2147483647 h 423"/>
                <a:gd name="T76" fmla="*/ 2147483647 w 449"/>
                <a:gd name="T77" fmla="*/ 2147483647 h 423"/>
                <a:gd name="T78" fmla="*/ 2147483647 w 449"/>
                <a:gd name="T79" fmla="*/ 2147483647 h 423"/>
                <a:gd name="T80" fmla="*/ 2147483647 w 449"/>
                <a:gd name="T81" fmla="*/ 2147483647 h 423"/>
                <a:gd name="T82" fmla="*/ 2147483647 w 449"/>
                <a:gd name="T83" fmla="*/ 2147483647 h 423"/>
                <a:gd name="T84" fmla="*/ 2147483647 w 449"/>
                <a:gd name="T85" fmla="*/ 2147483647 h 423"/>
                <a:gd name="T86" fmla="*/ 2147483647 w 449"/>
                <a:gd name="T87" fmla="*/ 2147483647 h 423"/>
                <a:gd name="T88" fmla="*/ 2147483647 w 449"/>
                <a:gd name="T89" fmla="*/ 2147483647 h 423"/>
                <a:gd name="T90" fmla="*/ 2147483647 w 449"/>
                <a:gd name="T91" fmla="*/ 2147483647 h 423"/>
                <a:gd name="T92" fmla="*/ 2147483647 w 449"/>
                <a:gd name="T93" fmla="*/ 2147483647 h 423"/>
                <a:gd name="T94" fmla="*/ 2147483647 w 449"/>
                <a:gd name="T95" fmla="*/ 2147483647 h 423"/>
                <a:gd name="T96" fmla="*/ 2147483647 w 449"/>
                <a:gd name="T97" fmla="*/ 2147483647 h 423"/>
                <a:gd name="T98" fmla="*/ 2147483647 w 449"/>
                <a:gd name="T99" fmla="*/ 2147483647 h 423"/>
                <a:gd name="T100" fmla="*/ 2147483647 w 449"/>
                <a:gd name="T101" fmla="*/ 2147483647 h 423"/>
                <a:gd name="T102" fmla="*/ 2147483647 w 449"/>
                <a:gd name="T103" fmla="*/ 2147483647 h 423"/>
                <a:gd name="T104" fmla="*/ 2147483647 w 449"/>
                <a:gd name="T105" fmla="*/ 2147483647 h 423"/>
                <a:gd name="T106" fmla="*/ 2147483647 w 449"/>
                <a:gd name="T107" fmla="*/ 2147483647 h 423"/>
                <a:gd name="T108" fmla="*/ 2147483647 w 449"/>
                <a:gd name="T109" fmla="*/ 2147483647 h 423"/>
                <a:gd name="T110" fmla="*/ 2147483647 w 449"/>
                <a:gd name="T111" fmla="*/ 2147483647 h 423"/>
                <a:gd name="T112" fmla="*/ 2147483647 w 449"/>
                <a:gd name="T113" fmla="*/ 2147483647 h 423"/>
                <a:gd name="T114" fmla="*/ 2147483647 w 449"/>
                <a:gd name="T115" fmla="*/ 2147483647 h 423"/>
                <a:gd name="T116" fmla="*/ 2147483647 w 449"/>
                <a:gd name="T117" fmla="*/ 2147483647 h 423"/>
                <a:gd name="T118" fmla="*/ 2147483647 w 449"/>
                <a:gd name="T119" fmla="*/ 2147483647 h 42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49" h="423">
                  <a:moveTo>
                    <a:pt x="407" y="223"/>
                  </a:moveTo>
                  <a:lnTo>
                    <a:pt x="403" y="217"/>
                  </a:lnTo>
                  <a:lnTo>
                    <a:pt x="396" y="205"/>
                  </a:lnTo>
                  <a:lnTo>
                    <a:pt x="391" y="186"/>
                  </a:lnTo>
                  <a:lnTo>
                    <a:pt x="382" y="163"/>
                  </a:lnTo>
                  <a:lnTo>
                    <a:pt x="377" y="152"/>
                  </a:lnTo>
                  <a:lnTo>
                    <a:pt x="377" y="149"/>
                  </a:lnTo>
                  <a:lnTo>
                    <a:pt x="378" y="139"/>
                  </a:lnTo>
                  <a:lnTo>
                    <a:pt x="373" y="135"/>
                  </a:lnTo>
                  <a:lnTo>
                    <a:pt x="368" y="133"/>
                  </a:lnTo>
                  <a:lnTo>
                    <a:pt x="364" y="127"/>
                  </a:lnTo>
                  <a:lnTo>
                    <a:pt x="365" y="128"/>
                  </a:lnTo>
                  <a:lnTo>
                    <a:pt x="360" y="121"/>
                  </a:lnTo>
                  <a:lnTo>
                    <a:pt x="349" y="113"/>
                  </a:lnTo>
                  <a:lnTo>
                    <a:pt x="344" y="113"/>
                  </a:lnTo>
                  <a:lnTo>
                    <a:pt x="348" y="113"/>
                  </a:lnTo>
                  <a:lnTo>
                    <a:pt x="348" y="116"/>
                  </a:lnTo>
                  <a:lnTo>
                    <a:pt x="346" y="114"/>
                  </a:lnTo>
                  <a:lnTo>
                    <a:pt x="347" y="116"/>
                  </a:lnTo>
                  <a:lnTo>
                    <a:pt x="343" y="120"/>
                  </a:lnTo>
                  <a:lnTo>
                    <a:pt x="326" y="115"/>
                  </a:lnTo>
                  <a:lnTo>
                    <a:pt x="318" y="109"/>
                  </a:lnTo>
                  <a:lnTo>
                    <a:pt x="320" y="105"/>
                  </a:lnTo>
                  <a:lnTo>
                    <a:pt x="318" y="109"/>
                  </a:lnTo>
                  <a:lnTo>
                    <a:pt x="308" y="104"/>
                  </a:lnTo>
                  <a:lnTo>
                    <a:pt x="298" y="97"/>
                  </a:lnTo>
                  <a:lnTo>
                    <a:pt x="266" y="72"/>
                  </a:lnTo>
                  <a:lnTo>
                    <a:pt x="256" y="65"/>
                  </a:lnTo>
                  <a:lnTo>
                    <a:pt x="236" y="45"/>
                  </a:lnTo>
                  <a:lnTo>
                    <a:pt x="227" y="39"/>
                  </a:lnTo>
                  <a:lnTo>
                    <a:pt x="214" y="29"/>
                  </a:lnTo>
                  <a:lnTo>
                    <a:pt x="200" y="14"/>
                  </a:lnTo>
                  <a:lnTo>
                    <a:pt x="199" y="14"/>
                  </a:lnTo>
                  <a:lnTo>
                    <a:pt x="173" y="1"/>
                  </a:lnTo>
                  <a:lnTo>
                    <a:pt x="170" y="1"/>
                  </a:lnTo>
                  <a:lnTo>
                    <a:pt x="162" y="0"/>
                  </a:lnTo>
                  <a:lnTo>
                    <a:pt x="162" y="5"/>
                  </a:lnTo>
                  <a:lnTo>
                    <a:pt x="160" y="8"/>
                  </a:lnTo>
                  <a:lnTo>
                    <a:pt x="157" y="12"/>
                  </a:lnTo>
                  <a:lnTo>
                    <a:pt x="157" y="19"/>
                  </a:lnTo>
                  <a:lnTo>
                    <a:pt x="159" y="24"/>
                  </a:lnTo>
                  <a:lnTo>
                    <a:pt x="155" y="29"/>
                  </a:lnTo>
                  <a:lnTo>
                    <a:pt x="159" y="32"/>
                  </a:lnTo>
                  <a:lnTo>
                    <a:pt x="157" y="32"/>
                  </a:lnTo>
                  <a:lnTo>
                    <a:pt x="155" y="35"/>
                  </a:lnTo>
                  <a:lnTo>
                    <a:pt x="149" y="38"/>
                  </a:lnTo>
                  <a:lnTo>
                    <a:pt x="145" y="38"/>
                  </a:lnTo>
                  <a:lnTo>
                    <a:pt x="145" y="47"/>
                  </a:lnTo>
                  <a:lnTo>
                    <a:pt x="135" y="48"/>
                  </a:lnTo>
                  <a:lnTo>
                    <a:pt x="130" y="48"/>
                  </a:lnTo>
                  <a:lnTo>
                    <a:pt x="127" y="45"/>
                  </a:lnTo>
                  <a:lnTo>
                    <a:pt x="130" y="41"/>
                  </a:lnTo>
                  <a:lnTo>
                    <a:pt x="129" y="41"/>
                  </a:lnTo>
                  <a:lnTo>
                    <a:pt x="126" y="41"/>
                  </a:lnTo>
                  <a:lnTo>
                    <a:pt x="126" y="35"/>
                  </a:lnTo>
                  <a:lnTo>
                    <a:pt x="123" y="33"/>
                  </a:lnTo>
                  <a:lnTo>
                    <a:pt x="121" y="26"/>
                  </a:lnTo>
                  <a:lnTo>
                    <a:pt x="118" y="27"/>
                  </a:lnTo>
                  <a:lnTo>
                    <a:pt x="115" y="32"/>
                  </a:lnTo>
                  <a:lnTo>
                    <a:pt x="113" y="33"/>
                  </a:lnTo>
                  <a:lnTo>
                    <a:pt x="109" y="35"/>
                  </a:lnTo>
                  <a:lnTo>
                    <a:pt x="108" y="32"/>
                  </a:lnTo>
                  <a:lnTo>
                    <a:pt x="107" y="30"/>
                  </a:lnTo>
                  <a:lnTo>
                    <a:pt x="109" y="29"/>
                  </a:lnTo>
                  <a:lnTo>
                    <a:pt x="108" y="24"/>
                  </a:lnTo>
                  <a:lnTo>
                    <a:pt x="107" y="23"/>
                  </a:lnTo>
                  <a:lnTo>
                    <a:pt x="97" y="17"/>
                  </a:lnTo>
                  <a:lnTo>
                    <a:pt x="96" y="24"/>
                  </a:lnTo>
                  <a:lnTo>
                    <a:pt x="93" y="24"/>
                  </a:lnTo>
                  <a:lnTo>
                    <a:pt x="87" y="23"/>
                  </a:lnTo>
                  <a:lnTo>
                    <a:pt x="85" y="20"/>
                  </a:lnTo>
                  <a:lnTo>
                    <a:pt x="79" y="23"/>
                  </a:lnTo>
                  <a:lnTo>
                    <a:pt x="76" y="25"/>
                  </a:lnTo>
                  <a:lnTo>
                    <a:pt x="72" y="21"/>
                  </a:lnTo>
                  <a:lnTo>
                    <a:pt x="77" y="20"/>
                  </a:lnTo>
                  <a:lnTo>
                    <a:pt x="79" y="13"/>
                  </a:lnTo>
                  <a:lnTo>
                    <a:pt x="76" y="4"/>
                  </a:lnTo>
                  <a:lnTo>
                    <a:pt x="75" y="1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4" y="6"/>
                  </a:lnTo>
                  <a:lnTo>
                    <a:pt x="63" y="5"/>
                  </a:lnTo>
                  <a:lnTo>
                    <a:pt x="57" y="2"/>
                  </a:lnTo>
                  <a:lnTo>
                    <a:pt x="54" y="7"/>
                  </a:lnTo>
                  <a:lnTo>
                    <a:pt x="49" y="13"/>
                  </a:lnTo>
                  <a:lnTo>
                    <a:pt x="43" y="13"/>
                  </a:lnTo>
                  <a:lnTo>
                    <a:pt x="39" y="15"/>
                  </a:lnTo>
                  <a:lnTo>
                    <a:pt x="39" y="18"/>
                  </a:lnTo>
                  <a:lnTo>
                    <a:pt x="35" y="17"/>
                  </a:lnTo>
                  <a:lnTo>
                    <a:pt x="31" y="17"/>
                  </a:lnTo>
                  <a:lnTo>
                    <a:pt x="31" y="20"/>
                  </a:lnTo>
                  <a:lnTo>
                    <a:pt x="27" y="18"/>
                  </a:lnTo>
                  <a:lnTo>
                    <a:pt x="25" y="17"/>
                  </a:lnTo>
                  <a:lnTo>
                    <a:pt x="18" y="14"/>
                  </a:lnTo>
                  <a:lnTo>
                    <a:pt x="17" y="14"/>
                  </a:lnTo>
                  <a:lnTo>
                    <a:pt x="16" y="21"/>
                  </a:lnTo>
                  <a:lnTo>
                    <a:pt x="18" y="23"/>
                  </a:lnTo>
                  <a:lnTo>
                    <a:pt x="16" y="30"/>
                  </a:lnTo>
                  <a:lnTo>
                    <a:pt x="11" y="35"/>
                  </a:lnTo>
                  <a:lnTo>
                    <a:pt x="11" y="39"/>
                  </a:lnTo>
                  <a:lnTo>
                    <a:pt x="13" y="44"/>
                  </a:lnTo>
                  <a:lnTo>
                    <a:pt x="6" y="50"/>
                  </a:lnTo>
                  <a:lnTo>
                    <a:pt x="5" y="56"/>
                  </a:lnTo>
                  <a:lnTo>
                    <a:pt x="1" y="59"/>
                  </a:lnTo>
                  <a:lnTo>
                    <a:pt x="0" y="67"/>
                  </a:lnTo>
                  <a:lnTo>
                    <a:pt x="3" y="71"/>
                  </a:lnTo>
                  <a:lnTo>
                    <a:pt x="11" y="71"/>
                  </a:lnTo>
                  <a:lnTo>
                    <a:pt x="17" y="68"/>
                  </a:lnTo>
                  <a:lnTo>
                    <a:pt x="24" y="78"/>
                  </a:lnTo>
                  <a:lnTo>
                    <a:pt x="25" y="74"/>
                  </a:lnTo>
                  <a:lnTo>
                    <a:pt x="30" y="69"/>
                  </a:lnTo>
                  <a:lnTo>
                    <a:pt x="40" y="71"/>
                  </a:lnTo>
                  <a:lnTo>
                    <a:pt x="40" y="68"/>
                  </a:lnTo>
                  <a:lnTo>
                    <a:pt x="46" y="67"/>
                  </a:lnTo>
                  <a:lnTo>
                    <a:pt x="52" y="69"/>
                  </a:lnTo>
                  <a:lnTo>
                    <a:pt x="59" y="74"/>
                  </a:lnTo>
                  <a:lnTo>
                    <a:pt x="60" y="77"/>
                  </a:lnTo>
                  <a:lnTo>
                    <a:pt x="69" y="85"/>
                  </a:lnTo>
                  <a:lnTo>
                    <a:pt x="64" y="87"/>
                  </a:lnTo>
                  <a:lnTo>
                    <a:pt x="59" y="86"/>
                  </a:lnTo>
                  <a:lnTo>
                    <a:pt x="59" y="96"/>
                  </a:lnTo>
                  <a:lnTo>
                    <a:pt x="54" y="96"/>
                  </a:lnTo>
                  <a:lnTo>
                    <a:pt x="54" y="95"/>
                  </a:lnTo>
                  <a:lnTo>
                    <a:pt x="54" y="89"/>
                  </a:lnTo>
                  <a:lnTo>
                    <a:pt x="52" y="79"/>
                  </a:lnTo>
                  <a:lnTo>
                    <a:pt x="52" y="89"/>
                  </a:lnTo>
                  <a:lnTo>
                    <a:pt x="47" y="95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29" y="105"/>
                  </a:lnTo>
                  <a:lnTo>
                    <a:pt x="25" y="107"/>
                  </a:lnTo>
                  <a:lnTo>
                    <a:pt x="23" y="108"/>
                  </a:lnTo>
                  <a:lnTo>
                    <a:pt x="29" y="119"/>
                  </a:lnTo>
                  <a:lnTo>
                    <a:pt x="33" y="125"/>
                  </a:lnTo>
                  <a:lnTo>
                    <a:pt x="40" y="125"/>
                  </a:lnTo>
                  <a:lnTo>
                    <a:pt x="49" y="125"/>
                  </a:lnTo>
                  <a:lnTo>
                    <a:pt x="48" y="127"/>
                  </a:lnTo>
                  <a:lnTo>
                    <a:pt x="53" y="125"/>
                  </a:lnTo>
                  <a:lnTo>
                    <a:pt x="54" y="121"/>
                  </a:lnTo>
                  <a:lnTo>
                    <a:pt x="57" y="121"/>
                  </a:lnTo>
                  <a:lnTo>
                    <a:pt x="59" y="117"/>
                  </a:lnTo>
                  <a:lnTo>
                    <a:pt x="64" y="120"/>
                  </a:lnTo>
                  <a:lnTo>
                    <a:pt x="65" y="116"/>
                  </a:lnTo>
                  <a:lnTo>
                    <a:pt x="69" y="117"/>
                  </a:lnTo>
                  <a:lnTo>
                    <a:pt x="66" y="121"/>
                  </a:lnTo>
                  <a:lnTo>
                    <a:pt x="69" y="127"/>
                  </a:lnTo>
                  <a:lnTo>
                    <a:pt x="61" y="138"/>
                  </a:lnTo>
                  <a:lnTo>
                    <a:pt x="55" y="137"/>
                  </a:lnTo>
                  <a:lnTo>
                    <a:pt x="54" y="140"/>
                  </a:lnTo>
                  <a:lnTo>
                    <a:pt x="58" y="145"/>
                  </a:lnTo>
                  <a:lnTo>
                    <a:pt x="64" y="147"/>
                  </a:lnTo>
                  <a:lnTo>
                    <a:pt x="67" y="143"/>
                  </a:lnTo>
                  <a:lnTo>
                    <a:pt x="72" y="147"/>
                  </a:lnTo>
                  <a:lnTo>
                    <a:pt x="72" y="151"/>
                  </a:lnTo>
                  <a:lnTo>
                    <a:pt x="76" y="151"/>
                  </a:lnTo>
                  <a:lnTo>
                    <a:pt x="81" y="141"/>
                  </a:lnTo>
                  <a:lnTo>
                    <a:pt x="83" y="144"/>
                  </a:lnTo>
                  <a:lnTo>
                    <a:pt x="84" y="141"/>
                  </a:lnTo>
                  <a:lnTo>
                    <a:pt x="90" y="150"/>
                  </a:lnTo>
                  <a:lnTo>
                    <a:pt x="95" y="150"/>
                  </a:lnTo>
                  <a:lnTo>
                    <a:pt x="95" y="146"/>
                  </a:lnTo>
                  <a:lnTo>
                    <a:pt x="101" y="149"/>
                  </a:lnTo>
                  <a:lnTo>
                    <a:pt x="106" y="155"/>
                  </a:lnTo>
                  <a:lnTo>
                    <a:pt x="111" y="162"/>
                  </a:lnTo>
                  <a:lnTo>
                    <a:pt x="121" y="173"/>
                  </a:lnTo>
                  <a:lnTo>
                    <a:pt x="131" y="180"/>
                  </a:lnTo>
                  <a:lnTo>
                    <a:pt x="130" y="182"/>
                  </a:lnTo>
                  <a:lnTo>
                    <a:pt x="136" y="176"/>
                  </a:lnTo>
                  <a:lnTo>
                    <a:pt x="144" y="177"/>
                  </a:lnTo>
                  <a:lnTo>
                    <a:pt x="151" y="179"/>
                  </a:lnTo>
                  <a:lnTo>
                    <a:pt x="153" y="173"/>
                  </a:lnTo>
                  <a:lnTo>
                    <a:pt x="155" y="170"/>
                  </a:lnTo>
                  <a:lnTo>
                    <a:pt x="157" y="167"/>
                  </a:lnTo>
                  <a:lnTo>
                    <a:pt x="166" y="168"/>
                  </a:lnTo>
                  <a:lnTo>
                    <a:pt x="168" y="170"/>
                  </a:lnTo>
                  <a:lnTo>
                    <a:pt x="166" y="173"/>
                  </a:lnTo>
                  <a:lnTo>
                    <a:pt x="168" y="176"/>
                  </a:lnTo>
                  <a:lnTo>
                    <a:pt x="164" y="176"/>
                  </a:lnTo>
                  <a:lnTo>
                    <a:pt x="169" y="182"/>
                  </a:lnTo>
                  <a:lnTo>
                    <a:pt x="167" y="187"/>
                  </a:lnTo>
                  <a:lnTo>
                    <a:pt x="161" y="191"/>
                  </a:lnTo>
                  <a:lnTo>
                    <a:pt x="161" y="192"/>
                  </a:lnTo>
                  <a:lnTo>
                    <a:pt x="162" y="192"/>
                  </a:lnTo>
                  <a:lnTo>
                    <a:pt x="161" y="194"/>
                  </a:lnTo>
                  <a:lnTo>
                    <a:pt x="163" y="199"/>
                  </a:lnTo>
                  <a:lnTo>
                    <a:pt x="164" y="199"/>
                  </a:lnTo>
                  <a:lnTo>
                    <a:pt x="167" y="200"/>
                  </a:lnTo>
                  <a:lnTo>
                    <a:pt x="167" y="204"/>
                  </a:lnTo>
                  <a:lnTo>
                    <a:pt x="169" y="207"/>
                  </a:lnTo>
                  <a:lnTo>
                    <a:pt x="172" y="210"/>
                  </a:lnTo>
                  <a:lnTo>
                    <a:pt x="174" y="224"/>
                  </a:lnTo>
                  <a:lnTo>
                    <a:pt x="172" y="227"/>
                  </a:lnTo>
                  <a:lnTo>
                    <a:pt x="174" y="231"/>
                  </a:lnTo>
                  <a:lnTo>
                    <a:pt x="180" y="231"/>
                  </a:lnTo>
                  <a:lnTo>
                    <a:pt x="181" y="234"/>
                  </a:lnTo>
                  <a:lnTo>
                    <a:pt x="180" y="237"/>
                  </a:lnTo>
                  <a:lnTo>
                    <a:pt x="182" y="249"/>
                  </a:lnTo>
                  <a:lnTo>
                    <a:pt x="188" y="251"/>
                  </a:lnTo>
                  <a:lnTo>
                    <a:pt x="190" y="249"/>
                  </a:lnTo>
                  <a:lnTo>
                    <a:pt x="190" y="263"/>
                  </a:lnTo>
                  <a:lnTo>
                    <a:pt x="187" y="269"/>
                  </a:lnTo>
                  <a:lnTo>
                    <a:pt x="181" y="272"/>
                  </a:lnTo>
                  <a:lnTo>
                    <a:pt x="185" y="281"/>
                  </a:lnTo>
                  <a:lnTo>
                    <a:pt x="188" y="279"/>
                  </a:lnTo>
                  <a:lnTo>
                    <a:pt x="194" y="281"/>
                  </a:lnTo>
                  <a:lnTo>
                    <a:pt x="197" y="290"/>
                  </a:lnTo>
                  <a:lnTo>
                    <a:pt x="198" y="289"/>
                  </a:lnTo>
                  <a:lnTo>
                    <a:pt x="196" y="301"/>
                  </a:lnTo>
                  <a:lnTo>
                    <a:pt x="198" y="306"/>
                  </a:lnTo>
                  <a:lnTo>
                    <a:pt x="200" y="314"/>
                  </a:lnTo>
                  <a:lnTo>
                    <a:pt x="198" y="312"/>
                  </a:lnTo>
                  <a:lnTo>
                    <a:pt x="196" y="317"/>
                  </a:lnTo>
                  <a:lnTo>
                    <a:pt x="199" y="327"/>
                  </a:lnTo>
                  <a:lnTo>
                    <a:pt x="197" y="332"/>
                  </a:lnTo>
                  <a:lnTo>
                    <a:pt x="203" y="335"/>
                  </a:lnTo>
                  <a:lnTo>
                    <a:pt x="210" y="339"/>
                  </a:lnTo>
                  <a:lnTo>
                    <a:pt x="210" y="341"/>
                  </a:lnTo>
                  <a:lnTo>
                    <a:pt x="210" y="344"/>
                  </a:lnTo>
                  <a:lnTo>
                    <a:pt x="217" y="345"/>
                  </a:lnTo>
                  <a:lnTo>
                    <a:pt x="215" y="356"/>
                  </a:lnTo>
                  <a:lnTo>
                    <a:pt x="217" y="363"/>
                  </a:lnTo>
                  <a:lnTo>
                    <a:pt x="221" y="363"/>
                  </a:lnTo>
                  <a:lnTo>
                    <a:pt x="223" y="355"/>
                  </a:lnTo>
                  <a:lnTo>
                    <a:pt x="221" y="354"/>
                  </a:lnTo>
                  <a:lnTo>
                    <a:pt x="224" y="349"/>
                  </a:lnTo>
                  <a:lnTo>
                    <a:pt x="226" y="353"/>
                  </a:lnTo>
                  <a:lnTo>
                    <a:pt x="232" y="351"/>
                  </a:lnTo>
                  <a:lnTo>
                    <a:pt x="236" y="347"/>
                  </a:lnTo>
                  <a:lnTo>
                    <a:pt x="242" y="354"/>
                  </a:lnTo>
                  <a:lnTo>
                    <a:pt x="245" y="353"/>
                  </a:lnTo>
                  <a:lnTo>
                    <a:pt x="246" y="355"/>
                  </a:lnTo>
                  <a:lnTo>
                    <a:pt x="251" y="357"/>
                  </a:lnTo>
                  <a:lnTo>
                    <a:pt x="263" y="377"/>
                  </a:lnTo>
                  <a:lnTo>
                    <a:pt x="268" y="374"/>
                  </a:lnTo>
                  <a:lnTo>
                    <a:pt x="270" y="374"/>
                  </a:lnTo>
                  <a:lnTo>
                    <a:pt x="277" y="372"/>
                  </a:lnTo>
                  <a:lnTo>
                    <a:pt x="281" y="365"/>
                  </a:lnTo>
                  <a:lnTo>
                    <a:pt x="288" y="381"/>
                  </a:lnTo>
                  <a:lnTo>
                    <a:pt x="288" y="385"/>
                  </a:lnTo>
                  <a:lnTo>
                    <a:pt x="286" y="389"/>
                  </a:lnTo>
                  <a:lnTo>
                    <a:pt x="287" y="390"/>
                  </a:lnTo>
                  <a:lnTo>
                    <a:pt x="286" y="390"/>
                  </a:lnTo>
                  <a:lnTo>
                    <a:pt x="282" y="399"/>
                  </a:lnTo>
                  <a:lnTo>
                    <a:pt x="281" y="396"/>
                  </a:lnTo>
                  <a:lnTo>
                    <a:pt x="280" y="396"/>
                  </a:lnTo>
                  <a:lnTo>
                    <a:pt x="271" y="399"/>
                  </a:lnTo>
                  <a:lnTo>
                    <a:pt x="272" y="402"/>
                  </a:lnTo>
                  <a:lnTo>
                    <a:pt x="270" y="409"/>
                  </a:lnTo>
                  <a:lnTo>
                    <a:pt x="286" y="413"/>
                  </a:lnTo>
                  <a:lnTo>
                    <a:pt x="289" y="407"/>
                  </a:lnTo>
                  <a:lnTo>
                    <a:pt x="294" y="407"/>
                  </a:lnTo>
                  <a:lnTo>
                    <a:pt x="296" y="409"/>
                  </a:lnTo>
                  <a:lnTo>
                    <a:pt x="306" y="417"/>
                  </a:lnTo>
                  <a:lnTo>
                    <a:pt x="311" y="421"/>
                  </a:lnTo>
                  <a:lnTo>
                    <a:pt x="312" y="421"/>
                  </a:lnTo>
                  <a:lnTo>
                    <a:pt x="318" y="423"/>
                  </a:lnTo>
                  <a:lnTo>
                    <a:pt x="329" y="417"/>
                  </a:lnTo>
                  <a:lnTo>
                    <a:pt x="330" y="420"/>
                  </a:lnTo>
                  <a:lnTo>
                    <a:pt x="331" y="410"/>
                  </a:lnTo>
                  <a:lnTo>
                    <a:pt x="338" y="409"/>
                  </a:lnTo>
                  <a:lnTo>
                    <a:pt x="344" y="407"/>
                  </a:lnTo>
                  <a:lnTo>
                    <a:pt x="347" y="403"/>
                  </a:lnTo>
                  <a:lnTo>
                    <a:pt x="348" y="395"/>
                  </a:lnTo>
                  <a:lnTo>
                    <a:pt x="355" y="384"/>
                  </a:lnTo>
                  <a:lnTo>
                    <a:pt x="355" y="381"/>
                  </a:lnTo>
                  <a:lnTo>
                    <a:pt x="362" y="386"/>
                  </a:lnTo>
                  <a:lnTo>
                    <a:pt x="365" y="386"/>
                  </a:lnTo>
                  <a:lnTo>
                    <a:pt x="376" y="383"/>
                  </a:lnTo>
                  <a:lnTo>
                    <a:pt x="378" y="381"/>
                  </a:lnTo>
                  <a:lnTo>
                    <a:pt x="379" y="386"/>
                  </a:lnTo>
                  <a:lnTo>
                    <a:pt x="386" y="385"/>
                  </a:lnTo>
                  <a:lnTo>
                    <a:pt x="392" y="381"/>
                  </a:lnTo>
                  <a:lnTo>
                    <a:pt x="396" y="380"/>
                  </a:lnTo>
                  <a:lnTo>
                    <a:pt x="397" y="374"/>
                  </a:lnTo>
                  <a:lnTo>
                    <a:pt x="397" y="371"/>
                  </a:lnTo>
                  <a:lnTo>
                    <a:pt x="401" y="368"/>
                  </a:lnTo>
                  <a:lnTo>
                    <a:pt x="407" y="368"/>
                  </a:lnTo>
                  <a:lnTo>
                    <a:pt x="412" y="367"/>
                  </a:lnTo>
                  <a:lnTo>
                    <a:pt x="413" y="367"/>
                  </a:lnTo>
                  <a:lnTo>
                    <a:pt x="424" y="362"/>
                  </a:lnTo>
                  <a:lnTo>
                    <a:pt x="427" y="360"/>
                  </a:lnTo>
                  <a:lnTo>
                    <a:pt x="428" y="360"/>
                  </a:lnTo>
                  <a:lnTo>
                    <a:pt x="440" y="356"/>
                  </a:lnTo>
                  <a:lnTo>
                    <a:pt x="443" y="356"/>
                  </a:lnTo>
                  <a:lnTo>
                    <a:pt x="449" y="355"/>
                  </a:lnTo>
                  <a:lnTo>
                    <a:pt x="444" y="344"/>
                  </a:lnTo>
                  <a:lnTo>
                    <a:pt x="443" y="335"/>
                  </a:lnTo>
                  <a:lnTo>
                    <a:pt x="443" y="336"/>
                  </a:lnTo>
                  <a:lnTo>
                    <a:pt x="442" y="333"/>
                  </a:lnTo>
                  <a:lnTo>
                    <a:pt x="440" y="332"/>
                  </a:lnTo>
                  <a:lnTo>
                    <a:pt x="437" y="317"/>
                  </a:lnTo>
                  <a:lnTo>
                    <a:pt x="433" y="302"/>
                  </a:lnTo>
                  <a:lnTo>
                    <a:pt x="432" y="299"/>
                  </a:lnTo>
                  <a:lnTo>
                    <a:pt x="432" y="294"/>
                  </a:lnTo>
                  <a:lnTo>
                    <a:pt x="431" y="285"/>
                  </a:lnTo>
                  <a:lnTo>
                    <a:pt x="427" y="278"/>
                  </a:lnTo>
                  <a:lnTo>
                    <a:pt x="422" y="266"/>
                  </a:lnTo>
                  <a:lnTo>
                    <a:pt x="418" y="254"/>
                  </a:lnTo>
                  <a:lnTo>
                    <a:pt x="415" y="243"/>
                  </a:lnTo>
                  <a:lnTo>
                    <a:pt x="407" y="22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9" name="Freeform 73"/>
            <p:cNvSpPr>
              <a:spLocks/>
            </p:cNvSpPr>
            <p:nvPr/>
          </p:nvSpPr>
          <p:spPr bwMode="auto">
            <a:xfrm>
              <a:off x="3564285" y="2271291"/>
              <a:ext cx="1050925" cy="1108075"/>
            </a:xfrm>
            <a:custGeom>
              <a:avLst/>
              <a:gdLst>
                <a:gd name="T0" fmla="*/ 2147483647 w 662"/>
                <a:gd name="T1" fmla="*/ 2147483647 h 698"/>
                <a:gd name="T2" fmla="*/ 2147483647 w 662"/>
                <a:gd name="T3" fmla="*/ 2147483647 h 698"/>
                <a:gd name="T4" fmla="*/ 2147483647 w 662"/>
                <a:gd name="T5" fmla="*/ 2147483647 h 698"/>
                <a:gd name="T6" fmla="*/ 2147483647 w 662"/>
                <a:gd name="T7" fmla="*/ 2147483647 h 698"/>
                <a:gd name="T8" fmla="*/ 2147483647 w 662"/>
                <a:gd name="T9" fmla="*/ 2147483647 h 698"/>
                <a:gd name="T10" fmla="*/ 2147483647 w 662"/>
                <a:gd name="T11" fmla="*/ 2147483647 h 698"/>
                <a:gd name="T12" fmla="*/ 2147483647 w 662"/>
                <a:gd name="T13" fmla="*/ 2147483647 h 698"/>
                <a:gd name="T14" fmla="*/ 2147483647 w 662"/>
                <a:gd name="T15" fmla="*/ 2147483647 h 698"/>
                <a:gd name="T16" fmla="*/ 2147483647 w 662"/>
                <a:gd name="T17" fmla="*/ 2147483647 h 698"/>
                <a:gd name="T18" fmla="*/ 2147483647 w 662"/>
                <a:gd name="T19" fmla="*/ 2147483647 h 698"/>
                <a:gd name="T20" fmla="*/ 2147483647 w 662"/>
                <a:gd name="T21" fmla="*/ 2147483647 h 698"/>
                <a:gd name="T22" fmla="*/ 2147483647 w 662"/>
                <a:gd name="T23" fmla="*/ 2147483647 h 698"/>
                <a:gd name="T24" fmla="*/ 2147483647 w 662"/>
                <a:gd name="T25" fmla="*/ 2147483647 h 698"/>
                <a:gd name="T26" fmla="*/ 2147483647 w 662"/>
                <a:gd name="T27" fmla="*/ 2147483647 h 698"/>
                <a:gd name="T28" fmla="*/ 2147483647 w 662"/>
                <a:gd name="T29" fmla="*/ 2147483647 h 698"/>
                <a:gd name="T30" fmla="*/ 2147483647 w 662"/>
                <a:gd name="T31" fmla="*/ 2147483647 h 698"/>
                <a:gd name="T32" fmla="*/ 2147483647 w 662"/>
                <a:gd name="T33" fmla="*/ 2147483647 h 698"/>
                <a:gd name="T34" fmla="*/ 2147483647 w 662"/>
                <a:gd name="T35" fmla="*/ 2147483647 h 698"/>
                <a:gd name="T36" fmla="*/ 2147483647 w 662"/>
                <a:gd name="T37" fmla="*/ 2147483647 h 698"/>
                <a:gd name="T38" fmla="*/ 2147483647 w 662"/>
                <a:gd name="T39" fmla="*/ 2147483647 h 698"/>
                <a:gd name="T40" fmla="*/ 2147483647 w 662"/>
                <a:gd name="T41" fmla="*/ 2147483647 h 698"/>
                <a:gd name="T42" fmla="*/ 2147483647 w 662"/>
                <a:gd name="T43" fmla="*/ 2147483647 h 698"/>
                <a:gd name="T44" fmla="*/ 2147483647 w 662"/>
                <a:gd name="T45" fmla="*/ 2147483647 h 698"/>
                <a:gd name="T46" fmla="*/ 2147483647 w 662"/>
                <a:gd name="T47" fmla="*/ 2147483647 h 698"/>
                <a:gd name="T48" fmla="*/ 2147483647 w 662"/>
                <a:gd name="T49" fmla="*/ 2147483647 h 698"/>
                <a:gd name="T50" fmla="*/ 2147483647 w 662"/>
                <a:gd name="T51" fmla="*/ 2147483647 h 698"/>
                <a:gd name="T52" fmla="*/ 2147483647 w 662"/>
                <a:gd name="T53" fmla="*/ 2147483647 h 698"/>
                <a:gd name="T54" fmla="*/ 2147483647 w 662"/>
                <a:gd name="T55" fmla="*/ 2147483647 h 698"/>
                <a:gd name="T56" fmla="*/ 2147483647 w 662"/>
                <a:gd name="T57" fmla="*/ 2147483647 h 698"/>
                <a:gd name="T58" fmla="*/ 2147483647 w 662"/>
                <a:gd name="T59" fmla="*/ 2147483647 h 698"/>
                <a:gd name="T60" fmla="*/ 2147483647 w 662"/>
                <a:gd name="T61" fmla="*/ 2147483647 h 698"/>
                <a:gd name="T62" fmla="*/ 2147483647 w 662"/>
                <a:gd name="T63" fmla="*/ 2147483647 h 698"/>
                <a:gd name="T64" fmla="*/ 2147483647 w 662"/>
                <a:gd name="T65" fmla="*/ 2147483647 h 698"/>
                <a:gd name="T66" fmla="*/ 2147483647 w 662"/>
                <a:gd name="T67" fmla="*/ 2147483647 h 698"/>
                <a:gd name="T68" fmla="*/ 2147483647 w 662"/>
                <a:gd name="T69" fmla="*/ 2147483647 h 698"/>
                <a:gd name="T70" fmla="*/ 2147483647 w 662"/>
                <a:gd name="T71" fmla="*/ 2147483647 h 698"/>
                <a:gd name="T72" fmla="*/ 2147483647 w 662"/>
                <a:gd name="T73" fmla="*/ 2147483647 h 698"/>
                <a:gd name="T74" fmla="*/ 2147483647 w 662"/>
                <a:gd name="T75" fmla="*/ 2147483647 h 698"/>
                <a:gd name="T76" fmla="*/ 2147483647 w 662"/>
                <a:gd name="T77" fmla="*/ 2147483647 h 698"/>
                <a:gd name="T78" fmla="*/ 2147483647 w 662"/>
                <a:gd name="T79" fmla="*/ 2147483647 h 698"/>
                <a:gd name="T80" fmla="*/ 2147483647 w 662"/>
                <a:gd name="T81" fmla="*/ 2147483647 h 698"/>
                <a:gd name="T82" fmla="*/ 2147483647 w 662"/>
                <a:gd name="T83" fmla="*/ 2147483647 h 698"/>
                <a:gd name="T84" fmla="*/ 2147483647 w 662"/>
                <a:gd name="T85" fmla="*/ 2147483647 h 698"/>
                <a:gd name="T86" fmla="*/ 2147483647 w 662"/>
                <a:gd name="T87" fmla="*/ 2147483647 h 698"/>
                <a:gd name="T88" fmla="*/ 2147483647 w 662"/>
                <a:gd name="T89" fmla="*/ 2147483647 h 698"/>
                <a:gd name="T90" fmla="*/ 2147483647 w 662"/>
                <a:gd name="T91" fmla="*/ 2147483647 h 698"/>
                <a:gd name="T92" fmla="*/ 2147483647 w 662"/>
                <a:gd name="T93" fmla="*/ 2147483647 h 698"/>
                <a:gd name="T94" fmla="*/ 2147483647 w 662"/>
                <a:gd name="T95" fmla="*/ 2147483647 h 698"/>
                <a:gd name="T96" fmla="*/ 2147483647 w 662"/>
                <a:gd name="T97" fmla="*/ 2147483647 h 698"/>
                <a:gd name="T98" fmla="*/ 2147483647 w 662"/>
                <a:gd name="T99" fmla="*/ 2147483647 h 698"/>
                <a:gd name="T100" fmla="*/ 2147483647 w 662"/>
                <a:gd name="T101" fmla="*/ 2147483647 h 698"/>
                <a:gd name="T102" fmla="*/ 2147483647 w 662"/>
                <a:gd name="T103" fmla="*/ 2147483647 h 698"/>
                <a:gd name="T104" fmla="*/ 2147483647 w 662"/>
                <a:gd name="T105" fmla="*/ 2147483647 h 698"/>
                <a:gd name="T106" fmla="*/ 2147483647 w 662"/>
                <a:gd name="T107" fmla="*/ 2147483647 h 698"/>
                <a:gd name="T108" fmla="*/ 2147483647 w 662"/>
                <a:gd name="T109" fmla="*/ 2147483647 h 698"/>
                <a:gd name="T110" fmla="*/ 2147483647 w 662"/>
                <a:gd name="T111" fmla="*/ 2147483647 h 698"/>
                <a:gd name="T112" fmla="*/ 2147483647 w 662"/>
                <a:gd name="T113" fmla="*/ 2147483647 h 698"/>
                <a:gd name="T114" fmla="*/ 2147483647 w 662"/>
                <a:gd name="T115" fmla="*/ 2147483647 h 698"/>
                <a:gd name="T116" fmla="*/ 2147483647 w 662"/>
                <a:gd name="T117" fmla="*/ 2147483647 h 698"/>
                <a:gd name="T118" fmla="*/ 2147483647 w 662"/>
                <a:gd name="T119" fmla="*/ 2147483647 h 698"/>
                <a:gd name="T120" fmla="*/ 2147483647 w 662"/>
                <a:gd name="T121" fmla="*/ 2147483647 h 698"/>
                <a:gd name="T122" fmla="*/ 2147483647 w 662"/>
                <a:gd name="T123" fmla="*/ 2147483647 h 698"/>
                <a:gd name="T124" fmla="*/ 2147483647 w 662"/>
                <a:gd name="T125" fmla="*/ 2147483647 h 69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62" h="698">
                  <a:moveTo>
                    <a:pt x="372" y="123"/>
                  </a:moveTo>
                  <a:lnTo>
                    <a:pt x="370" y="121"/>
                  </a:lnTo>
                  <a:lnTo>
                    <a:pt x="354" y="120"/>
                  </a:lnTo>
                  <a:lnTo>
                    <a:pt x="347" y="125"/>
                  </a:lnTo>
                  <a:lnTo>
                    <a:pt x="346" y="126"/>
                  </a:lnTo>
                  <a:lnTo>
                    <a:pt x="335" y="126"/>
                  </a:lnTo>
                  <a:lnTo>
                    <a:pt x="332" y="125"/>
                  </a:lnTo>
                  <a:lnTo>
                    <a:pt x="324" y="120"/>
                  </a:lnTo>
                  <a:lnTo>
                    <a:pt x="327" y="113"/>
                  </a:lnTo>
                  <a:lnTo>
                    <a:pt x="324" y="111"/>
                  </a:lnTo>
                  <a:lnTo>
                    <a:pt x="316" y="120"/>
                  </a:lnTo>
                  <a:lnTo>
                    <a:pt x="303" y="136"/>
                  </a:lnTo>
                  <a:lnTo>
                    <a:pt x="299" y="136"/>
                  </a:lnTo>
                  <a:lnTo>
                    <a:pt x="299" y="130"/>
                  </a:lnTo>
                  <a:lnTo>
                    <a:pt x="293" y="124"/>
                  </a:lnTo>
                  <a:lnTo>
                    <a:pt x="291" y="123"/>
                  </a:lnTo>
                  <a:lnTo>
                    <a:pt x="288" y="124"/>
                  </a:lnTo>
                  <a:lnTo>
                    <a:pt x="287" y="124"/>
                  </a:lnTo>
                  <a:lnTo>
                    <a:pt x="284" y="119"/>
                  </a:lnTo>
                  <a:lnTo>
                    <a:pt x="278" y="119"/>
                  </a:lnTo>
                  <a:lnTo>
                    <a:pt x="269" y="113"/>
                  </a:lnTo>
                  <a:lnTo>
                    <a:pt x="264" y="106"/>
                  </a:lnTo>
                  <a:lnTo>
                    <a:pt x="252" y="105"/>
                  </a:lnTo>
                  <a:lnTo>
                    <a:pt x="251" y="106"/>
                  </a:lnTo>
                  <a:lnTo>
                    <a:pt x="244" y="106"/>
                  </a:lnTo>
                  <a:lnTo>
                    <a:pt x="236" y="105"/>
                  </a:lnTo>
                  <a:lnTo>
                    <a:pt x="231" y="109"/>
                  </a:lnTo>
                  <a:lnTo>
                    <a:pt x="231" y="115"/>
                  </a:lnTo>
                  <a:lnTo>
                    <a:pt x="231" y="117"/>
                  </a:lnTo>
                  <a:lnTo>
                    <a:pt x="227" y="118"/>
                  </a:lnTo>
                  <a:lnTo>
                    <a:pt x="221" y="117"/>
                  </a:lnTo>
                  <a:lnTo>
                    <a:pt x="220" y="114"/>
                  </a:lnTo>
                  <a:lnTo>
                    <a:pt x="207" y="105"/>
                  </a:lnTo>
                  <a:lnTo>
                    <a:pt x="206" y="102"/>
                  </a:lnTo>
                  <a:lnTo>
                    <a:pt x="206" y="99"/>
                  </a:lnTo>
                  <a:lnTo>
                    <a:pt x="202" y="95"/>
                  </a:lnTo>
                  <a:lnTo>
                    <a:pt x="198" y="91"/>
                  </a:lnTo>
                  <a:lnTo>
                    <a:pt x="198" y="85"/>
                  </a:lnTo>
                  <a:lnTo>
                    <a:pt x="194" y="82"/>
                  </a:lnTo>
                  <a:lnTo>
                    <a:pt x="192" y="82"/>
                  </a:lnTo>
                  <a:lnTo>
                    <a:pt x="184" y="82"/>
                  </a:lnTo>
                  <a:lnTo>
                    <a:pt x="179" y="78"/>
                  </a:lnTo>
                  <a:lnTo>
                    <a:pt x="177" y="73"/>
                  </a:lnTo>
                  <a:lnTo>
                    <a:pt x="171" y="69"/>
                  </a:lnTo>
                  <a:lnTo>
                    <a:pt x="164" y="67"/>
                  </a:lnTo>
                  <a:lnTo>
                    <a:pt x="150" y="61"/>
                  </a:lnTo>
                  <a:lnTo>
                    <a:pt x="140" y="67"/>
                  </a:lnTo>
                  <a:lnTo>
                    <a:pt x="134" y="60"/>
                  </a:lnTo>
                  <a:lnTo>
                    <a:pt x="130" y="57"/>
                  </a:lnTo>
                  <a:lnTo>
                    <a:pt x="126" y="53"/>
                  </a:lnTo>
                  <a:lnTo>
                    <a:pt x="125" y="52"/>
                  </a:lnTo>
                  <a:lnTo>
                    <a:pt x="123" y="51"/>
                  </a:lnTo>
                  <a:lnTo>
                    <a:pt x="117" y="45"/>
                  </a:lnTo>
                  <a:lnTo>
                    <a:pt x="112" y="40"/>
                  </a:lnTo>
                  <a:lnTo>
                    <a:pt x="101" y="41"/>
                  </a:lnTo>
                  <a:lnTo>
                    <a:pt x="95" y="39"/>
                  </a:lnTo>
                  <a:lnTo>
                    <a:pt x="89" y="33"/>
                  </a:lnTo>
                  <a:lnTo>
                    <a:pt x="81" y="28"/>
                  </a:lnTo>
                  <a:lnTo>
                    <a:pt x="74" y="23"/>
                  </a:lnTo>
                  <a:lnTo>
                    <a:pt x="77" y="12"/>
                  </a:lnTo>
                  <a:lnTo>
                    <a:pt x="74" y="9"/>
                  </a:lnTo>
                  <a:lnTo>
                    <a:pt x="69" y="6"/>
                  </a:lnTo>
                  <a:lnTo>
                    <a:pt x="70" y="4"/>
                  </a:lnTo>
                  <a:lnTo>
                    <a:pt x="57" y="0"/>
                  </a:lnTo>
                  <a:lnTo>
                    <a:pt x="52" y="0"/>
                  </a:lnTo>
                  <a:lnTo>
                    <a:pt x="33" y="1"/>
                  </a:lnTo>
                  <a:lnTo>
                    <a:pt x="32" y="6"/>
                  </a:lnTo>
                  <a:lnTo>
                    <a:pt x="16" y="22"/>
                  </a:lnTo>
                  <a:lnTo>
                    <a:pt x="17" y="28"/>
                  </a:lnTo>
                  <a:lnTo>
                    <a:pt x="15" y="28"/>
                  </a:lnTo>
                  <a:lnTo>
                    <a:pt x="14" y="30"/>
                  </a:lnTo>
                  <a:lnTo>
                    <a:pt x="9" y="30"/>
                  </a:lnTo>
                  <a:lnTo>
                    <a:pt x="0" y="35"/>
                  </a:lnTo>
                  <a:lnTo>
                    <a:pt x="5" y="36"/>
                  </a:lnTo>
                  <a:lnTo>
                    <a:pt x="10" y="48"/>
                  </a:lnTo>
                  <a:lnTo>
                    <a:pt x="17" y="52"/>
                  </a:lnTo>
                  <a:lnTo>
                    <a:pt x="23" y="58"/>
                  </a:lnTo>
                  <a:lnTo>
                    <a:pt x="30" y="63"/>
                  </a:lnTo>
                  <a:lnTo>
                    <a:pt x="30" y="61"/>
                  </a:lnTo>
                  <a:lnTo>
                    <a:pt x="33" y="64"/>
                  </a:lnTo>
                  <a:lnTo>
                    <a:pt x="41" y="67"/>
                  </a:lnTo>
                  <a:lnTo>
                    <a:pt x="42" y="81"/>
                  </a:lnTo>
                  <a:lnTo>
                    <a:pt x="46" y="82"/>
                  </a:lnTo>
                  <a:lnTo>
                    <a:pt x="41" y="93"/>
                  </a:lnTo>
                  <a:lnTo>
                    <a:pt x="44" y="96"/>
                  </a:lnTo>
                  <a:lnTo>
                    <a:pt x="48" y="89"/>
                  </a:lnTo>
                  <a:lnTo>
                    <a:pt x="51" y="88"/>
                  </a:lnTo>
                  <a:lnTo>
                    <a:pt x="54" y="87"/>
                  </a:lnTo>
                  <a:lnTo>
                    <a:pt x="58" y="90"/>
                  </a:lnTo>
                  <a:lnTo>
                    <a:pt x="60" y="91"/>
                  </a:lnTo>
                  <a:lnTo>
                    <a:pt x="59" y="91"/>
                  </a:lnTo>
                  <a:lnTo>
                    <a:pt x="52" y="100"/>
                  </a:lnTo>
                  <a:lnTo>
                    <a:pt x="52" y="102"/>
                  </a:lnTo>
                  <a:lnTo>
                    <a:pt x="59" y="101"/>
                  </a:lnTo>
                  <a:lnTo>
                    <a:pt x="66" y="101"/>
                  </a:lnTo>
                  <a:lnTo>
                    <a:pt x="71" y="103"/>
                  </a:lnTo>
                  <a:lnTo>
                    <a:pt x="72" y="115"/>
                  </a:lnTo>
                  <a:lnTo>
                    <a:pt x="75" y="119"/>
                  </a:lnTo>
                  <a:lnTo>
                    <a:pt x="72" y="125"/>
                  </a:lnTo>
                  <a:lnTo>
                    <a:pt x="75" y="126"/>
                  </a:lnTo>
                  <a:lnTo>
                    <a:pt x="81" y="118"/>
                  </a:lnTo>
                  <a:lnTo>
                    <a:pt x="88" y="118"/>
                  </a:lnTo>
                  <a:lnTo>
                    <a:pt x="94" y="124"/>
                  </a:lnTo>
                  <a:lnTo>
                    <a:pt x="93" y="127"/>
                  </a:lnTo>
                  <a:lnTo>
                    <a:pt x="84" y="136"/>
                  </a:lnTo>
                  <a:lnTo>
                    <a:pt x="82" y="141"/>
                  </a:lnTo>
                  <a:lnTo>
                    <a:pt x="82" y="142"/>
                  </a:lnTo>
                  <a:lnTo>
                    <a:pt x="92" y="147"/>
                  </a:lnTo>
                  <a:lnTo>
                    <a:pt x="111" y="163"/>
                  </a:lnTo>
                  <a:lnTo>
                    <a:pt x="112" y="165"/>
                  </a:lnTo>
                  <a:lnTo>
                    <a:pt x="122" y="175"/>
                  </a:lnTo>
                  <a:lnTo>
                    <a:pt x="129" y="186"/>
                  </a:lnTo>
                  <a:lnTo>
                    <a:pt x="132" y="193"/>
                  </a:lnTo>
                  <a:lnTo>
                    <a:pt x="136" y="203"/>
                  </a:lnTo>
                  <a:lnTo>
                    <a:pt x="141" y="217"/>
                  </a:lnTo>
                  <a:lnTo>
                    <a:pt x="143" y="228"/>
                  </a:lnTo>
                  <a:lnTo>
                    <a:pt x="144" y="239"/>
                  </a:lnTo>
                  <a:lnTo>
                    <a:pt x="146" y="259"/>
                  </a:lnTo>
                  <a:lnTo>
                    <a:pt x="143" y="263"/>
                  </a:lnTo>
                  <a:lnTo>
                    <a:pt x="150" y="295"/>
                  </a:lnTo>
                  <a:lnTo>
                    <a:pt x="150" y="304"/>
                  </a:lnTo>
                  <a:lnTo>
                    <a:pt x="152" y="312"/>
                  </a:lnTo>
                  <a:lnTo>
                    <a:pt x="155" y="322"/>
                  </a:lnTo>
                  <a:lnTo>
                    <a:pt x="158" y="330"/>
                  </a:lnTo>
                  <a:lnTo>
                    <a:pt x="164" y="334"/>
                  </a:lnTo>
                  <a:lnTo>
                    <a:pt x="171" y="340"/>
                  </a:lnTo>
                  <a:lnTo>
                    <a:pt x="177" y="353"/>
                  </a:lnTo>
                  <a:lnTo>
                    <a:pt x="178" y="354"/>
                  </a:lnTo>
                  <a:lnTo>
                    <a:pt x="182" y="356"/>
                  </a:lnTo>
                  <a:lnTo>
                    <a:pt x="189" y="377"/>
                  </a:lnTo>
                  <a:lnTo>
                    <a:pt x="191" y="382"/>
                  </a:lnTo>
                  <a:lnTo>
                    <a:pt x="200" y="390"/>
                  </a:lnTo>
                  <a:lnTo>
                    <a:pt x="203" y="397"/>
                  </a:lnTo>
                  <a:lnTo>
                    <a:pt x="207" y="410"/>
                  </a:lnTo>
                  <a:lnTo>
                    <a:pt x="209" y="450"/>
                  </a:lnTo>
                  <a:lnTo>
                    <a:pt x="204" y="482"/>
                  </a:lnTo>
                  <a:lnTo>
                    <a:pt x="203" y="482"/>
                  </a:lnTo>
                  <a:lnTo>
                    <a:pt x="203" y="488"/>
                  </a:lnTo>
                  <a:lnTo>
                    <a:pt x="197" y="490"/>
                  </a:lnTo>
                  <a:lnTo>
                    <a:pt x="196" y="497"/>
                  </a:lnTo>
                  <a:lnTo>
                    <a:pt x="200" y="510"/>
                  </a:lnTo>
                  <a:lnTo>
                    <a:pt x="204" y="511"/>
                  </a:lnTo>
                  <a:lnTo>
                    <a:pt x="209" y="515"/>
                  </a:lnTo>
                  <a:lnTo>
                    <a:pt x="210" y="508"/>
                  </a:lnTo>
                  <a:lnTo>
                    <a:pt x="215" y="504"/>
                  </a:lnTo>
                  <a:lnTo>
                    <a:pt x="238" y="503"/>
                  </a:lnTo>
                  <a:lnTo>
                    <a:pt x="260" y="511"/>
                  </a:lnTo>
                  <a:lnTo>
                    <a:pt x="267" y="517"/>
                  </a:lnTo>
                  <a:lnTo>
                    <a:pt x="269" y="526"/>
                  </a:lnTo>
                  <a:lnTo>
                    <a:pt x="267" y="534"/>
                  </a:lnTo>
                  <a:lnTo>
                    <a:pt x="268" y="539"/>
                  </a:lnTo>
                  <a:lnTo>
                    <a:pt x="266" y="548"/>
                  </a:lnTo>
                  <a:lnTo>
                    <a:pt x="260" y="552"/>
                  </a:lnTo>
                  <a:lnTo>
                    <a:pt x="256" y="553"/>
                  </a:lnTo>
                  <a:lnTo>
                    <a:pt x="272" y="562"/>
                  </a:lnTo>
                  <a:lnTo>
                    <a:pt x="298" y="568"/>
                  </a:lnTo>
                  <a:lnTo>
                    <a:pt x="316" y="578"/>
                  </a:lnTo>
                  <a:lnTo>
                    <a:pt x="323" y="593"/>
                  </a:lnTo>
                  <a:lnTo>
                    <a:pt x="326" y="601"/>
                  </a:lnTo>
                  <a:lnTo>
                    <a:pt x="344" y="610"/>
                  </a:lnTo>
                  <a:lnTo>
                    <a:pt x="344" y="614"/>
                  </a:lnTo>
                  <a:lnTo>
                    <a:pt x="348" y="620"/>
                  </a:lnTo>
                  <a:lnTo>
                    <a:pt x="352" y="632"/>
                  </a:lnTo>
                  <a:lnTo>
                    <a:pt x="357" y="635"/>
                  </a:lnTo>
                  <a:lnTo>
                    <a:pt x="362" y="632"/>
                  </a:lnTo>
                  <a:lnTo>
                    <a:pt x="370" y="647"/>
                  </a:lnTo>
                  <a:lnTo>
                    <a:pt x="368" y="667"/>
                  </a:lnTo>
                  <a:lnTo>
                    <a:pt x="362" y="674"/>
                  </a:lnTo>
                  <a:lnTo>
                    <a:pt x="354" y="673"/>
                  </a:lnTo>
                  <a:lnTo>
                    <a:pt x="350" y="671"/>
                  </a:lnTo>
                  <a:lnTo>
                    <a:pt x="346" y="677"/>
                  </a:lnTo>
                  <a:lnTo>
                    <a:pt x="346" y="682"/>
                  </a:lnTo>
                  <a:lnTo>
                    <a:pt x="347" y="688"/>
                  </a:lnTo>
                  <a:lnTo>
                    <a:pt x="357" y="694"/>
                  </a:lnTo>
                  <a:lnTo>
                    <a:pt x="360" y="698"/>
                  </a:lnTo>
                  <a:lnTo>
                    <a:pt x="363" y="697"/>
                  </a:lnTo>
                  <a:lnTo>
                    <a:pt x="370" y="698"/>
                  </a:lnTo>
                  <a:lnTo>
                    <a:pt x="370" y="695"/>
                  </a:lnTo>
                  <a:lnTo>
                    <a:pt x="375" y="691"/>
                  </a:lnTo>
                  <a:lnTo>
                    <a:pt x="374" y="688"/>
                  </a:lnTo>
                  <a:lnTo>
                    <a:pt x="374" y="685"/>
                  </a:lnTo>
                  <a:lnTo>
                    <a:pt x="376" y="683"/>
                  </a:lnTo>
                  <a:lnTo>
                    <a:pt x="392" y="680"/>
                  </a:lnTo>
                  <a:lnTo>
                    <a:pt x="395" y="684"/>
                  </a:lnTo>
                  <a:lnTo>
                    <a:pt x="401" y="684"/>
                  </a:lnTo>
                  <a:lnTo>
                    <a:pt x="434" y="694"/>
                  </a:lnTo>
                  <a:lnTo>
                    <a:pt x="436" y="685"/>
                  </a:lnTo>
                  <a:lnTo>
                    <a:pt x="442" y="678"/>
                  </a:lnTo>
                  <a:lnTo>
                    <a:pt x="444" y="673"/>
                  </a:lnTo>
                  <a:lnTo>
                    <a:pt x="452" y="674"/>
                  </a:lnTo>
                  <a:lnTo>
                    <a:pt x="459" y="672"/>
                  </a:lnTo>
                  <a:lnTo>
                    <a:pt x="476" y="674"/>
                  </a:lnTo>
                  <a:lnTo>
                    <a:pt x="476" y="656"/>
                  </a:lnTo>
                  <a:lnTo>
                    <a:pt x="468" y="654"/>
                  </a:lnTo>
                  <a:lnTo>
                    <a:pt x="465" y="649"/>
                  </a:lnTo>
                  <a:lnTo>
                    <a:pt x="461" y="647"/>
                  </a:lnTo>
                  <a:lnTo>
                    <a:pt x="467" y="638"/>
                  </a:lnTo>
                  <a:lnTo>
                    <a:pt x="467" y="637"/>
                  </a:lnTo>
                  <a:lnTo>
                    <a:pt x="466" y="631"/>
                  </a:lnTo>
                  <a:lnTo>
                    <a:pt x="471" y="630"/>
                  </a:lnTo>
                  <a:lnTo>
                    <a:pt x="476" y="634"/>
                  </a:lnTo>
                  <a:lnTo>
                    <a:pt x="479" y="630"/>
                  </a:lnTo>
                  <a:lnTo>
                    <a:pt x="483" y="630"/>
                  </a:lnTo>
                  <a:lnTo>
                    <a:pt x="488" y="628"/>
                  </a:lnTo>
                  <a:lnTo>
                    <a:pt x="492" y="624"/>
                  </a:lnTo>
                  <a:lnTo>
                    <a:pt x="491" y="622"/>
                  </a:lnTo>
                  <a:lnTo>
                    <a:pt x="500" y="617"/>
                  </a:lnTo>
                  <a:lnTo>
                    <a:pt x="504" y="618"/>
                  </a:lnTo>
                  <a:lnTo>
                    <a:pt x="509" y="608"/>
                  </a:lnTo>
                  <a:lnTo>
                    <a:pt x="509" y="607"/>
                  </a:lnTo>
                  <a:lnTo>
                    <a:pt x="516" y="608"/>
                  </a:lnTo>
                  <a:lnTo>
                    <a:pt x="520" y="606"/>
                  </a:lnTo>
                  <a:lnTo>
                    <a:pt x="521" y="605"/>
                  </a:lnTo>
                  <a:lnTo>
                    <a:pt x="521" y="598"/>
                  </a:lnTo>
                  <a:lnTo>
                    <a:pt x="516" y="595"/>
                  </a:lnTo>
                  <a:lnTo>
                    <a:pt x="515" y="584"/>
                  </a:lnTo>
                  <a:lnTo>
                    <a:pt x="520" y="583"/>
                  </a:lnTo>
                  <a:lnTo>
                    <a:pt x="522" y="576"/>
                  </a:lnTo>
                  <a:lnTo>
                    <a:pt x="525" y="571"/>
                  </a:lnTo>
                  <a:lnTo>
                    <a:pt x="516" y="568"/>
                  </a:lnTo>
                  <a:lnTo>
                    <a:pt x="516" y="565"/>
                  </a:lnTo>
                  <a:lnTo>
                    <a:pt x="512" y="562"/>
                  </a:lnTo>
                  <a:lnTo>
                    <a:pt x="507" y="558"/>
                  </a:lnTo>
                  <a:lnTo>
                    <a:pt x="513" y="547"/>
                  </a:lnTo>
                  <a:lnTo>
                    <a:pt x="514" y="547"/>
                  </a:lnTo>
                  <a:lnTo>
                    <a:pt x="522" y="556"/>
                  </a:lnTo>
                  <a:lnTo>
                    <a:pt x="524" y="551"/>
                  </a:lnTo>
                  <a:lnTo>
                    <a:pt x="525" y="546"/>
                  </a:lnTo>
                  <a:lnTo>
                    <a:pt x="533" y="541"/>
                  </a:lnTo>
                  <a:lnTo>
                    <a:pt x="544" y="542"/>
                  </a:lnTo>
                  <a:lnTo>
                    <a:pt x="543" y="539"/>
                  </a:lnTo>
                  <a:lnTo>
                    <a:pt x="546" y="538"/>
                  </a:lnTo>
                  <a:lnTo>
                    <a:pt x="554" y="530"/>
                  </a:lnTo>
                  <a:lnTo>
                    <a:pt x="560" y="530"/>
                  </a:lnTo>
                  <a:lnTo>
                    <a:pt x="560" y="529"/>
                  </a:lnTo>
                  <a:lnTo>
                    <a:pt x="560" y="523"/>
                  </a:lnTo>
                  <a:lnTo>
                    <a:pt x="557" y="520"/>
                  </a:lnTo>
                  <a:lnTo>
                    <a:pt x="554" y="518"/>
                  </a:lnTo>
                  <a:lnTo>
                    <a:pt x="557" y="505"/>
                  </a:lnTo>
                  <a:lnTo>
                    <a:pt x="557" y="494"/>
                  </a:lnTo>
                  <a:lnTo>
                    <a:pt x="562" y="482"/>
                  </a:lnTo>
                  <a:lnTo>
                    <a:pt x="562" y="481"/>
                  </a:lnTo>
                  <a:lnTo>
                    <a:pt x="566" y="468"/>
                  </a:lnTo>
                  <a:lnTo>
                    <a:pt x="558" y="464"/>
                  </a:lnTo>
                  <a:lnTo>
                    <a:pt x="555" y="469"/>
                  </a:lnTo>
                  <a:lnTo>
                    <a:pt x="551" y="462"/>
                  </a:lnTo>
                  <a:lnTo>
                    <a:pt x="552" y="458"/>
                  </a:lnTo>
                  <a:lnTo>
                    <a:pt x="549" y="446"/>
                  </a:lnTo>
                  <a:lnTo>
                    <a:pt x="551" y="440"/>
                  </a:lnTo>
                  <a:lnTo>
                    <a:pt x="560" y="432"/>
                  </a:lnTo>
                  <a:lnTo>
                    <a:pt x="569" y="427"/>
                  </a:lnTo>
                  <a:lnTo>
                    <a:pt x="575" y="426"/>
                  </a:lnTo>
                  <a:lnTo>
                    <a:pt x="580" y="410"/>
                  </a:lnTo>
                  <a:lnTo>
                    <a:pt x="580" y="406"/>
                  </a:lnTo>
                  <a:lnTo>
                    <a:pt x="584" y="404"/>
                  </a:lnTo>
                  <a:lnTo>
                    <a:pt x="593" y="409"/>
                  </a:lnTo>
                  <a:lnTo>
                    <a:pt x="600" y="403"/>
                  </a:lnTo>
                  <a:lnTo>
                    <a:pt x="608" y="402"/>
                  </a:lnTo>
                  <a:lnTo>
                    <a:pt x="620" y="395"/>
                  </a:lnTo>
                  <a:lnTo>
                    <a:pt x="621" y="395"/>
                  </a:lnTo>
                  <a:lnTo>
                    <a:pt x="624" y="390"/>
                  </a:lnTo>
                  <a:lnTo>
                    <a:pt x="617" y="384"/>
                  </a:lnTo>
                  <a:lnTo>
                    <a:pt x="615" y="388"/>
                  </a:lnTo>
                  <a:lnTo>
                    <a:pt x="614" y="394"/>
                  </a:lnTo>
                  <a:lnTo>
                    <a:pt x="604" y="391"/>
                  </a:lnTo>
                  <a:lnTo>
                    <a:pt x="602" y="385"/>
                  </a:lnTo>
                  <a:lnTo>
                    <a:pt x="603" y="374"/>
                  </a:lnTo>
                  <a:lnTo>
                    <a:pt x="596" y="365"/>
                  </a:lnTo>
                  <a:lnTo>
                    <a:pt x="588" y="366"/>
                  </a:lnTo>
                  <a:lnTo>
                    <a:pt x="588" y="354"/>
                  </a:lnTo>
                  <a:lnTo>
                    <a:pt x="585" y="355"/>
                  </a:lnTo>
                  <a:lnTo>
                    <a:pt x="578" y="355"/>
                  </a:lnTo>
                  <a:lnTo>
                    <a:pt x="576" y="350"/>
                  </a:lnTo>
                  <a:lnTo>
                    <a:pt x="584" y="343"/>
                  </a:lnTo>
                  <a:lnTo>
                    <a:pt x="592" y="342"/>
                  </a:lnTo>
                  <a:lnTo>
                    <a:pt x="594" y="338"/>
                  </a:lnTo>
                  <a:lnTo>
                    <a:pt x="602" y="331"/>
                  </a:lnTo>
                  <a:lnTo>
                    <a:pt x="605" y="331"/>
                  </a:lnTo>
                  <a:lnTo>
                    <a:pt x="605" y="329"/>
                  </a:lnTo>
                  <a:lnTo>
                    <a:pt x="602" y="326"/>
                  </a:lnTo>
                  <a:lnTo>
                    <a:pt x="592" y="320"/>
                  </a:lnTo>
                  <a:lnTo>
                    <a:pt x="596" y="312"/>
                  </a:lnTo>
                  <a:lnTo>
                    <a:pt x="605" y="311"/>
                  </a:lnTo>
                  <a:lnTo>
                    <a:pt x="608" y="312"/>
                  </a:lnTo>
                  <a:lnTo>
                    <a:pt x="612" y="300"/>
                  </a:lnTo>
                  <a:lnTo>
                    <a:pt x="622" y="286"/>
                  </a:lnTo>
                  <a:lnTo>
                    <a:pt x="616" y="275"/>
                  </a:lnTo>
                  <a:lnTo>
                    <a:pt x="618" y="274"/>
                  </a:lnTo>
                  <a:lnTo>
                    <a:pt x="622" y="272"/>
                  </a:lnTo>
                  <a:lnTo>
                    <a:pt x="629" y="268"/>
                  </a:lnTo>
                  <a:lnTo>
                    <a:pt x="630" y="262"/>
                  </a:lnTo>
                  <a:lnTo>
                    <a:pt x="640" y="262"/>
                  </a:lnTo>
                  <a:lnTo>
                    <a:pt x="645" y="256"/>
                  </a:lnTo>
                  <a:lnTo>
                    <a:pt x="647" y="256"/>
                  </a:lnTo>
                  <a:lnTo>
                    <a:pt x="647" y="262"/>
                  </a:lnTo>
                  <a:lnTo>
                    <a:pt x="647" y="263"/>
                  </a:lnTo>
                  <a:lnTo>
                    <a:pt x="652" y="263"/>
                  </a:lnTo>
                  <a:lnTo>
                    <a:pt x="652" y="253"/>
                  </a:lnTo>
                  <a:lnTo>
                    <a:pt x="657" y="254"/>
                  </a:lnTo>
                  <a:lnTo>
                    <a:pt x="662" y="252"/>
                  </a:lnTo>
                  <a:lnTo>
                    <a:pt x="653" y="244"/>
                  </a:lnTo>
                  <a:lnTo>
                    <a:pt x="652" y="241"/>
                  </a:lnTo>
                  <a:lnTo>
                    <a:pt x="645" y="236"/>
                  </a:lnTo>
                  <a:lnTo>
                    <a:pt x="639" y="234"/>
                  </a:lnTo>
                  <a:lnTo>
                    <a:pt x="633" y="235"/>
                  </a:lnTo>
                  <a:lnTo>
                    <a:pt x="633" y="238"/>
                  </a:lnTo>
                  <a:lnTo>
                    <a:pt x="623" y="236"/>
                  </a:lnTo>
                  <a:lnTo>
                    <a:pt x="618" y="241"/>
                  </a:lnTo>
                  <a:lnTo>
                    <a:pt x="617" y="245"/>
                  </a:lnTo>
                  <a:lnTo>
                    <a:pt x="610" y="235"/>
                  </a:lnTo>
                  <a:lnTo>
                    <a:pt x="604" y="238"/>
                  </a:lnTo>
                  <a:lnTo>
                    <a:pt x="596" y="238"/>
                  </a:lnTo>
                  <a:lnTo>
                    <a:pt x="588" y="242"/>
                  </a:lnTo>
                  <a:lnTo>
                    <a:pt x="585" y="239"/>
                  </a:lnTo>
                  <a:lnTo>
                    <a:pt x="580" y="236"/>
                  </a:lnTo>
                  <a:lnTo>
                    <a:pt x="573" y="235"/>
                  </a:lnTo>
                  <a:lnTo>
                    <a:pt x="566" y="235"/>
                  </a:lnTo>
                  <a:lnTo>
                    <a:pt x="557" y="228"/>
                  </a:lnTo>
                  <a:lnTo>
                    <a:pt x="557" y="227"/>
                  </a:lnTo>
                  <a:lnTo>
                    <a:pt x="549" y="223"/>
                  </a:lnTo>
                  <a:lnTo>
                    <a:pt x="549" y="220"/>
                  </a:lnTo>
                  <a:lnTo>
                    <a:pt x="545" y="220"/>
                  </a:lnTo>
                  <a:lnTo>
                    <a:pt x="539" y="218"/>
                  </a:lnTo>
                  <a:lnTo>
                    <a:pt x="532" y="220"/>
                  </a:lnTo>
                  <a:lnTo>
                    <a:pt x="531" y="220"/>
                  </a:lnTo>
                  <a:lnTo>
                    <a:pt x="522" y="214"/>
                  </a:lnTo>
                  <a:lnTo>
                    <a:pt x="518" y="208"/>
                  </a:lnTo>
                  <a:lnTo>
                    <a:pt x="510" y="204"/>
                  </a:lnTo>
                  <a:lnTo>
                    <a:pt x="498" y="197"/>
                  </a:lnTo>
                  <a:lnTo>
                    <a:pt x="500" y="190"/>
                  </a:lnTo>
                  <a:lnTo>
                    <a:pt x="500" y="182"/>
                  </a:lnTo>
                  <a:lnTo>
                    <a:pt x="491" y="176"/>
                  </a:lnTo>
                  <a:lnTo>
                    <a:pt x="494" y="172"/>
                  </a:lnTo>
                  <a:lnTo>
                    <a:pt x="485" y="165"/>
                  </a:lnTo>
                  <a:lnTo>
                    <a:pt x="483" y="159"/>
                  </a:lnTo>
                  <a:lnTo>
                    <a:pt x="484" y="155"/>
                  </a:lnTo>
                  <a:lnTo>
                    <a:pt x="486" y="155"/>
                  </a:lnTo>
                  <a:lnTo>
                    <a:pt x="485" y="151"/>
                  </a:lnTo>
                  <a:lnTo>
                    <a:pt x="491" y="149"/>
                  </a:lnTo>
                  <a:lnTo>
                    <a:pt x="496" y="141"/>
                  </a:lnTo>
                  <a:lnTo>
                    <a:pt x="503" y="129"/>
                  </a:lnTo>
                  <a:lnTo>
                    <a:pt x="508" y="118"/>
                  </a:lnTo>
                  <a:lnTo>
                    <a:pt x="509" y="117"/>
                  </a:lnTo>
                  <a:lnTo>
                    <a:pt x="508" y="115"/>
                  </a:lnTo>
                  <a:lnTo>
                    <a:pt x="500" y="117"/>
                  </a:lnTo>
                  <a:lnTo>
                    <a:pt x="492" y="117"/>
                  </a:lnTo>
                  <a:lnTo>
                    <a:pt x="486" y="121"/>
                  </a:lnTo>
                  <a:lnTo>
                    <a:pt x="482" y="123"/>
                  </a:lnTo>
                  <a:lnTo>
                    <a:pt x="476" y="118"/>
                  </a:lnTo>
                  <a:lnTo>
                    <a:pt x="467" y="119"/>
                  </a:lnTo>
                  <a:lnTo>
                    <a:pt x="472" y="113"/>
                  </a:lnTo>
                  <a:lnTo>
                    <a:pt x="474" y="109"/>
                  </a:lnTo>
                  <a:lnTo>
                    <a:pt x="474" y="105"/>
                  </a:lnTo>
                  <a:lnTo>
                    <a:pt x="473" y="103"/>
                  </a:lnTo>
                  <a:lnTo>
                    <a:pt x="461" y="101"/>
                  </a:lnTo>
                  <a:lnTo>
                    <a:pt x="458" y="106"/>
                  </a:lnTo>
                  <a:lnTo>
                    <a:pt x="453" y="105"/>
                  </a:lnTo>
                  <a:lnTo>
                    <a:pt x="452" y="105"/>
                  </a:lnTo>
                  <a:lnTo>
                    <a:pt x="449" y="102"/>
                  </a:lnTo>
                  <a:lnTo>
                    <a:pt x="443" y="97"/>
                  </a:lnTo>
                  <a:lnTo>
                    <a:pt x="437" y="94"/>
                  </a:lnTo>
                  <a:lnTo>
                    <a:pt x="435" y="93"/>
                  </a:lnTo>
                  <a:lnTo>
                    <a:pt x="436" y="87"/>
                  </a:lnTo>
                  <a:lnTo>
                    <a:pt x="428" y="78"/>
                  </a:lnTo>
                  <a:lnTo>
                    <a:pt x="419" y="87"/>
                  </a:lnTo>
                  <a:lnTo>
                    <a:pt x="418" y="89"/>
                  </a:lnTo>
                  <a:lnTo>
                    <a:pt x="413" y="89"/>
                  </a:lnTo>
                  <a:lnTo>
                    <a:pt x="406" y="90"/>
                  </a:lnTo>
                  <a:lnTo>
                    <a:pt x="402" y="96"/>
                  </a:lnTo>
                  <a:lnTo>
                    <a:pt x="396" y="100"/>
                  </a:lnTo>
                  <a:lnTo>
                    <a:pt x="394" y="103"/>
                  </a:lnTo>
                  <a:lnTo>
                    <a:pt x="390" y="103"/>
                  </a:lnTo>
                  <a:lnTo>
                    <a:pt x="371" y="106"/>
                  </a:lnTo>
                  <a:lnTo>
                    <a:pt x="376" y="113"/>
                  </a:lnTo>
                  <a:lnTo>
                    <a:pt x="388" y="120"/>
                  </a:lnTo>
                  <a:lnTo>
                    <a:pt x="388" y="123"/>
                  </a:lnTo>
                  <a:lnTo>
                    <a:pt x="384" y="124"/>
                  </a:lnTo>
                  <a:lnTo>
                    <a:pt x="372" y="12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0" name="Freeform 83"/>
            <p:cNvSpPr>
              <a:spLocks/>
            </p:cNvSpPr>
            <p:nvPr/>
          </p:nvSpPr>
          <p:spPr bwMode="auto">
            <a:xfrm>
              <a:off x="4426297" y="2720553"/>
              <a:ext cx="536575" cy="658813"/>
            </a:xfrm>
            <a:custGeom>
              <a:avLst/>
              <a:gdLst>
                <a:gd name="T0" fmla="*/ 0 w 338"/>
                <a:gd name="T1" fmla="*/ 2147483647 h 415"/>
                <a:gd name="T2" fmla="*/ 2147483647 w 338"/>
                <a:gd name="T3" fmla="*/ 2147483647 h 415"/>
                <a:gd name="T4" fmla="*/ 2147483647 w 338"/>
                <a:gd name="T5" fmla="*/ 2147483647 h 415"/>
                <a:gd name="T6" fmla="*/ 2147483647 w 338"/>
                <a:gd name="T7" fmla="*/ 2147483647 h 415"/>
                <a:gd name="T8" fmla="*/ 2147483647 w 338"/>
                <a:gd name="T9" fmla="*/ 2147483647 h 415"/>
                <a:gd name="T10" fmla="*/ 2147483647 w 338"/>
                <a:gd name="T11" fmla="*/ 2147483647 h 415"/>
                <a:gd name="T12" fmla="*/ 2147483647 w 338"/>
                <a:gd name="T13" fmla="*/ 2147483647 h 415"/>
                <a:gd name="T14" fmla="*/ 2147483647 w 338"/>
                <a:gd name="T15" fmla="*/ 2147483647 h 415"/>
                <a:gd name="T16" fmla="*/ 2147483647 w 338"/>
                <a:gd name="T17" fmla="*/ 2147483647 h 415"/>
                <a:gd name="T18" fmla="*/ 2147483647 w 338"/>
                <a:gd name="T19" fmla="*/ 2147483647 h 415"/>
                <a:gd name="T20" fmla="*/ 2147483647 w 338"/>
                <a:gd name="T21" fmla="*/ 2147483647 h 415"/>
                <a:gd name="T22" fmla="*/ 2147483647 w 338"/>
                <a:gd name="T23" fmla="*/ 2147483647 h 415"/>
                <a:gd name="T24" fmla="*/ 2147483647 w 338"/>
                <a:gd name="T25" fmla="*/ 2147483647 h 415"/>
                <a:gd name="T26" fmla="*/ 2147483647 w 338"/>
                <a:gd name="T27" fmla="*/ 2147483647 h 415"/>
                <a:gd name="T28" fmla="*/ 2147483647 w 338"/>
                <a:gd name="T29" fmla="*/ 2147483647 h 415"/>
                <a:gd name="T30" fmla="*/ 2147483647 w 338"/>
                <a:gd name="T31" fmla="*/ 2147483647 h 415"/>
                <a:gd name="T32" fmla="*/ 2147483647 w 338"/>
                <a:gd name="T33" fmla="*/ 2147483647 h 415"/>
                <a:gd name="T34" fmla="*/ 2147483647 w 338"/>
                <a:gd name="T35" fmla="*/ 2147483647 h 415"/>
                <a:gd name="T36" fmla="*/ 2147483647 w 338"/>
                <a:gd name="T37" fmla="*/ 2147483647 h 415"/>
                <a:gd name="T38" fmla="*/ 2147483647 w 338"/>
                <a:gd name="T39" fmla="*/ 2147483647 h 415"/>
                <a:gd name="T40" fmla="*/ 2147483647 w 338"/>
                <a:gd name="T41" fmla="*/ 2147483647 h 415"/>
                <a:gd name="T42" fmla="*/ 2147483647 w 338"/>
                <a:gd name="T43" fmla="*/ 2147483647 h 415"/>
                <a:gd name="T44" fmla="*/ 2147483647 w 338"/>
                <a:gd name="T45" fmla="*/ 2147483647 h 415"/>
                <a:gd name="T46" fmla="*/ 2147483647 w 338"/>
                <a:gd name="T47" fmla="*/ 2147483647 h 415"/>
                <a:gd name="T48" fmla="*/ 2147483647 w 338"/>
                <a:gd name="T49" fmla="*/ 2147483647 h 415"/>
                <a:gd name="T50" fmla="*/ 2147483647 w 338"/>
                <a:gd name="T51" fmla="*/ 2147483647 h 415"/>
                <a:gd name="T52" fmla="*/ 2147483647 w 338"/>
                <a:gd name="T53" fmla="*/ 2147483647 h 415"/>
                <a:gd name="T54" fmla="*/ 2147483647 w 338"/>
                <a:gd name="T55" fmla="*/ 2147483647 h 415"/>
                <a:gd name="T56" fmla="*/ 2147483647 w 338"/>
                <a:gd name="T57" fmla="*/ 2147483647 h 415"/>
                <a:gd name="T58" fmla="*/ 2147483647 w 338"/>
                <a:gd name="T59" fmla="*/ 2147483647 h 415"/>
                <a:gd name="T60" fmla="*/ 2147483647 w 338"/>
                <a:gd name="T61" fmla="*/ 2147483647 h 415"/>
                <a:gd name="T62" fmla="*/ 2147483647 w 338"/>
                <a:gd name="T63" fmla="*/ 2147483647 h 415"/>
                <a:gd name="T64" fmla="*/ 2147483647 w 338"/>
                <a:gd name="T65" fmla="*/ 2147483647 h 415"/>
                <a:gd name="T66" fmla="*/ 2147483647 w 338"/>
                <a:gd name="T67" fmla="*/ 2147483647 h 415"/>
                <a:gd name="T68" fmla="*/ 2147483647 w 338"/>
                <a:gd name="T69" fmla="*/ 2147483647 h 415"/>
                <a:gd name="T70" fmla="*/ 2147483647 w 338"/>
                <a:gd name="T71" fmla="*/ 2147483647 h 415"/>
                <a:gd name="T72" fmla="*/ 2147483647 w 338"/>
                <a:gd name="T73" fmla="*/ 2147483647 h 415"/>
                <a:gd name="T74" fmla="*/ 2147483647 w 338"/>
                <a:gd name="T75" fmla="*/ 2147483647 h 415"/>
                <a:gd name="T76" fmla="*/ 2147483647 w 338"/>
                <a:gd name="T77" fmla="*/ 2147483647 h 415"/>
                <a:gd name="T78" fmla="*/ 2147483647 w 338"/>
                <a:gd name="T79" fmla="*/ 2147483647 h 415"/>
                <a:gd name="T80" fmla="*/ 2147483647 w 338"/>
                <a:gd name="T81" fmla="*/ 2147483647 h 415"/>
                <a:gd name="T82" fmla="*/ 2147483647 w 338"/>
                <a:gd name="T83" fmla="*/ 2147483647 h 415"/>
                <a:gd name="T84" fmla="*/ 2147483647 w 338"/>
                <a:gd name="T85" fmla="*/ 2147483647 h 415"/>
                <a:gd name="T86" fmla="*/ 2147483647 w 338"/>
                <a:gd name="T87" fmla="*/ 2147483647 h 415"/>
                <a:gd name="T88" fmla="*/ 2147483647 w 338"/>
                <a:gd name="T89" fmla="*/ 2147483647 h 415"/>
                <a:gd name="T90" fmla="*/ 2147483647 w 338"/>
                <a:gd name="T91" fmla="*/ 2147483647 h 415"/>
                <a:gd name="T92" fmla="*/ 2147483647 w 338"/>
                <a:gd name="T93" fmla="*/ 2147483647 h 415"/>
                <a:gd name="T94" fmla="*/ 2147483647 w 338"/>
                <a:gd name="T95" fmla="*/ 2147483647 h 415"/>
                <a:gd name="T96" fmla="*/ 2147483647 w 338"/>
                <a:gd name="T97" fmla="*/ 2147483647 h 415"/>
                <a:gd name="T98" fmla="*/ 2147483647 w 338"/>
                <a:gd name="T99" fmla="*/ 2147483647 h 415"/>
                <a:gd name="T100" fmla="*/ 2147483647 w 338"/>
                <a:gd name="T101" fmla="*/ 2147483647 h 415"/>
                <a:gd name="T102" fmla="*/ 2147483647 w 338"/>
                <a:gd name="T103" fmla="*/ 2147483647 h 415"/>
                <a:gd name="T104" fmla="*/ 2147483647 w 338"/>
                <a:gd name="T105" fmla="*/ 2147483647 h 415"/>
                <a:gd name="T106" fmla="*/ 2147483647 w 338"/>
                <a:gd name="T107" fmla="*/ 2147483647 h 415"/>
                <a:gd name="T108" fmla="*/ 2147483647 w 338"/>
                <a:gd name="T109" fmla="*/ 2147483647 h 415"/>
                <a:gd name="T110" fmla="*/ 2147483647 w 338"/>
                <a:gd name="T111" fmla="*/ 2147483647 h 41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38" h="415">
                  <a:moveTo>
                    <a:pt x="17" y="246"/>
                  </a:moveTo>
                  <a:lnTo>
                    <a:pt x="17" y="247"/>
                  </a:lnTo>
                  <a:lnTo>
                    <a:pt x="11" y="247"/>
                  </a:lnTo>
                  <a:lnTo>
                    <a:pt x="3" y="255"/>
                  </a:lnTo>
                  <a:lnTo>
                    <a:pt x="0" y="256"/>
                  </a:lnTo>
                  <a:lnTo>
                    <a:pt x="1" y="259"/>
                  </a:lnTo>
                  <a:lnTo>
                    <a:pt x="3" y="261"/>
                  </a:lnTo>
                  <a:lnTo>
                    <a:pt x="9" y="277"/>
                  </a:lnTo>
                  <a:lnTo>
                    <a:pt x="21" y="282"/>
                  </a:lnTo>
                  <a:lnTo>
                    <a:pt x="21" y="285"/>
                  </a:lnTo>
                  <a:lnTo>
                    <a:pt x="19" y="292"/>
                  </a:lnTo>
                  <a:lnTo>
                    <a:pt x="17" y="294"/>
                  </a:lnTo>
                  <a:lnTo>
                    <a:pt x="13" y="295"/>
                  </a:lnTo>
                  <a:lnTo>
                    <a:pt x="8" y="301"/>
                  </a:lnTo>
                  <a:lnTo>
                    <a:pt x="14" y="305"/>
                  </a:lnTo>
                  <a:lnTo>
                    <a:pt x="13" y="309"/>
                  </a:lnTo>
                  <a:lnTo>
                    <a:pt x="29" y="316"/>
                  </a:lnTo>
                  <a:lnTo>
                    <a:pt x="35" y="322"/>
                  </a:lnTo>
                  <a:lnTo>
                    <a:pt x="38" y="321"/>
                  </a:lnTo>
                  <a:lnTo>
                    <a:pt x="45" y="317"/>
                  </a:lnTo>
                  <a:lnTo>
                    <a:pt x="51" y="317"/>
                  </a:lnTo>
                  <a:lnTo>
                    <a:pt x="53" y="316"/>
                  </a:lnTo>
                  <a:lnTo>
                    <a:pt x="57" y="319"/>
                  </a:lnTo>
                  <a:lnTo>
                    <a:pt x="60" y="317"/>
                  </a:lnTo>
                  <a:lnTo>
                    <a:pt x="61" y="318"/>
                  </a:lnTo>
                  <a:lnTo>
                    <a:pt x="66" y="311"/>
                  </a:lnTo>
                  <a:lnTo>
                    <a:pt x="75" y="316"/>
                  </a:lnTo>
                  <a:lnTo>
                    <a:pt x="79" y="319"/>
                  </a:lnTo>
                  <a:lnTo>
                    <a:pt x="83" y="324"/>
                  </a:lnTo>
                  <a:lnTo>
                    <a:pt x="86" y="327"/>
                  </a:lnTo>
                  <a:lnTo>
                    <a:pt x="85" y="329"/>
                  </a:lnTo>
                  <a:lnTo>
                    <a:pt x="84" y="331"/>
                  </a:lnTo>
                  <a:lnTo>
                    <a:pt x="85" y="334"/>
                  </a:lnTo>
                  <a:lnTo>
                    <a:pt x="87" y="337"/>
                  </a:lnTo>
                  <a:lnTo>
                    <a:pt x="85" y="342"/>
                  </a:lnTo>
                  <a:lnTo>
                    <a:pt x="87" y="347"/>
                  </a:lnTo>
                  <a:lnTo>
                    <a:pt x="92" y="351"/>
                  </a:lnTo>
                  <a:lnTo>
                    <a:pt x="95" y="351"/>
                  </a:lnTo>
                  <a:lnTo>
                    <a:pt x="96" y="355"/>
                  </a:lnTo>
                  <a:lnTo>
                    <a:pt x="92" y="358"/>
                  </a:lnTo>
                  <a:lnTo>
                    <a:pt x="95" y="363"/>
                  </a:lnTo>
                  <a:lnTo>
                    <a:pt x="98" y="364"/>
                  </a:lnTo>
                  <a:lnTo>
                    <a:pt x="95" y="366"/>
                  </a:lnTo>
                  <a:lnTo>
                    <a:pt x="97" y="367"/>
                  </a:lnTo>
                  <a:lnTo>
                    <a:pt x="101" y="369"/>
                  </a:lnTo>
                  <a:lnTo>
                    <a:pt x="103" y="371"/>
                  </a:lnTo>
                  <a:lnTo>
                    <a:pt x="98" y="372"/>
                  </a:lnTo>
                  <a:lnTo>
                    <a:pt x="101" y="373"/>
                  </a:lnTo>
                  <a:lnTo>
                    <a:pt x="102" y="373"/>
                  </a:lnTo>
                  <a:lnTo>
                    <a:pt x="108" y="372"/>
                  </a:lnTo>
                  <a:lnTo>
                    <a:pt x="109" y="373"/>
                  </a:lnTo>
                  <a:lnTo>
                    <a:pt x="114" y="378"/>
                  </a:lnTo>
                  <a:lnTo>
                    <a:pt x="122" y="372"/>
                  </a:lnTo>
                  <a:lnTo>
                    <a:pt x="122" y="371"/>
                  </a:lnTo>
                  <a:lnTo>
                    <a:pt x="129" y="372"/>
                  </a:lnTo>
                  <a:lnTo>
                    <a:pt x="131" y="375"/>
                  </a:lnTo>
                  <a:lnTo>
                    <a:pt x="128" y="379"/>
                  </a:lnTo>
                  <a:lnTo>
                    <a:pt x="131" y="381"/>
                  </a:lnTo>
                  <a:lnTo>
                    <a:pt x="132" y="384"/>
                  </a:lnTo>
                  <a:lnTo>
                    <a:pt x="128" y="384"/>
                  </a:lnTo>
                  <a:lnTo>
                    <a:pt x="129" y="395"/>
                  </a:lnTo>
                  <a:lnTo>
                    <a:pt x="139" y="394"/>
                  </a:lnTo>
                  <a:lnTo>
                    <a:pt x="141" y="394"/>
                  </a:lnTo>
                  <a:lnTo>
                    <a:pt x="140" y="400"/>
                  </a:lnTo>
                  <a:lnTo>
                    <a:pt x="135" y="403"/>
                  </a:lnTo>
                  <a:lnTo>
                    <a:pt x="141" y="403"/>
                  </a:lnTo>
                  <a:lnTo>
                    <a:pt x="141" y="405"/>
                  </a:lnTo>
                  <a:lnTo>
                    <a:pt x="146" y="402"/>
                  </a:lnTo>
                  <a:lnTo>
                    <a:pt x="147" y="403"/>
                  </a:lnTo>
                  <a:lnTo>
                    <a:pt x="153" y="402"/>
                  </a:lnTo>
                  <a:lnTo>
                    <a:pt x="153" y="406"/>
                  </a:lnTo>
                  <a:lnTo>
                    <a:pt x="155" y="413"/>
                  </a:lnTo>
                  <a:lnTo>
                    <a:pt x="156" y="415"/>
                  </a:lnTo>
                  <a:lnTo>
                    <a:pt x="163" y="409"/>
                  </a:lnTo>
                  <a:lnTo>
                    <a:pt x="170" y="407"/>
                  </a:lnTo>
                  <a:lnTo>
                    <a:pt x="175" y="402"/>
                  </a:lnTo>
                  <a:lnTo>
                    <a:pt x="176" y="402"/>
                  </a:lnTo>
                  <a:lnTo>
                    <a:pt x="179" y="399"/>
                  </a:lnTo>
                  <a:lnTo>
                    <a:pt x="177" y="394"/>
                  </a:lnTo>
                  <a:lnTo>
                    <a:pt x="180" y="387"/>
                  </a:lnTo>
                  <a:lnTo>
                    <a:pt x="179" y="382"/>
                  </a:lnTo>
                  <a:lnTo>
                    <a:pt x="185" y="381"/>
                  </a:lnTo>
                  <a:lnTo>
                    <a:pt x="187" y="387"/>
                  </a:lnTo>
                  <a:lnTo>
                    <a:pt x="189" y="389"/>
                  </a:lnTo>
                  <a:lnTo>
                    <a:pt x="200" y="384"/>
                  </a:lnTo>
                  <a:lnTo>
                    <a:pt x="203" y="382"/>
                  </a:lnTo>
                  <a:lnTo>
                    <a:pt x="205" y="383"/>
                  </a:lnTo>
                  <a:lnTo>
                    <a:pt x="210" y="379"/>
                  </a:lnTo>
                  <a:lnTo>
                    <a:pt x="203" y="370"/>
                  </a:lnTo>
                  <a:lnTo>
                    <a:pt x="211" y="367"/>
                  </a:lnTo>
                  <a:lnTo>
                    <a:pt x="217" y="366"/>
                  </a:lnTo>
                  <a:lnTo>
                    <a:pt x="217" y="359"/>
                  </a:lnTo>
                  <a:lnTo>
                    <a:pt x="220" y="359"/>
                  </a:lnTo>
                  <a:lnTo>
                    <a:pt x="229" y="359"/>
                  </a:lnTo>
                  <a:lnTo>
                    <a:pt x="238" y="351"/>
                  </a:lnTo>
                  <a:lnTo>
                    <a:pt x="242" y="349"/>
                  </a:lnTo>
                  <a:lnTo>
                    <a:pt x="247" y="349"/>
                  </a:lnTo>
                  <a:lnTo>
                    <a:pt x="243" y="334"/>
                  </a:lnTo>
                  <a:lnTo>
                    <a:pt x="247" y="331"/>
                  </a:lnTo>
                  <a:lnTo>
                    <a:pt x="254" y="335"/>
                  </a:lnTo>
                  <a:lnTo>
                    <a:pt x="261" y="330"/>
                  </a:lnTo>
                  <a:lnTo>
                    <a:pt x="277" y="330"/>
                  </a:lnTo>
                  <a:lnTo>
                    <a:pt x="278" y="325"/>
                  </a:lnTo>
                  <a:lnTo>
                    <a:pt x="280" y="325"/>
                  </a:lnTo>
                  <a:lnTo>
                    <a:pt x="282" y="328"/>
                  </a:lnTo>
                  <a:lnTo>
                    <a:pt x="289" y="329"/>
                  </a:lnTo>
                  <a:lnTo>
                    <a:pt x="298" y="324"/>
                  </a:lnTo>
                  <a:lnTo>
                    <a:pt x="304" y="317"/>
                  </a:lnTo>
                  <a:lnTo>
                    <a:pt x="309" y="321"/>
                  </a:lnTo>
                  <a:lnTo>
                    <a:pt x="313" y="318"/>
                  </a:lnTo>
                  <a:lnTo>
                    <a:pt x="318" y="310"/>
                  </a:lnTo>
                  <a:lnTo>
                    <a:pt x="316" y="307"/>
                  </a:lnTo>
                  <a:lnTo>
                    <a:pt x="320" y="299"/>
                  </a:lnTo>
                  <a:lnTo>
                    <a:pt x="320" y="293"/>
                  </a:lnTo>
                  <a:lnTo>
                    <a:pt x="322" y="286"/>
                  </a:lnTo>
                  <a:lnTo>
                    <a:pt x="321" y="283"/>
                  </a:lnTo>
                  <a:lnTo>
                    <a:pt x="330" y="280"/>
                  </a:lnTo>
                  <a:lnTo>
                    <a:pt x="331" y="280"/>
                  </a:lnTo>
                  <a:lnTo>
                    <a:pt x="332" y="283"/>
                  </a:lnTo>
                  <a:lnTo>
                    <a:pt x="336" y="274"/>
                  </a:lnTo>
                  <a:lnTo>
                    <a:pt x="337" y="274"/>
                  </a:lnTo>
                  <a:lnTo>
                    <a:pt x="336" y="273"/>
                  </a:lnTo>
                  <a:lnTo>
                    <a:pt x="338" y="269"/>
                  </a:lnTo>
                  <a:lnTo>
                    <a:pt x="338" y="265"/>
                  </a:lnTo>
                  <a:lnTo>
                    <a:pt x="331" y="249"/>
                  </a:lnTo>
                  <a:lnTo>
                    <a:pt x="327" y="256"/>
                  </a:lnTo>
                  <a:lnTo>
                    <a:pt x="320" y="258"/>
                  </a:lnTo>
                  <a:lnTo>
                    <a:pt x="318" y="258"/>
                  </a:lnTo>
                  <a:lnTo>
                    <a:pt x="313" y="261"/>
                  </a:lnTo>
                  <a:lnTo>
                    <a:pt x="301" y="241"/>
                  </a:lnTo>
                  <a:lnTo>
                    <a:pt x="296" y="239"/>
                  </a:lnTo>
                  <a:lnTo>
                    <a:pt x="295" y="237"/>
                  </a:lnTo>
                  <a:lnTo>
                    <a:pt x="292" y="238"/>
                  </a:lnTo>
                  <a:lnTo>
                    <a:pt x="286" y="231"/>
                  </a:lnTo>
                  <a:lnTo>
                    <a:pt x="282" y="235"/>
                  </a:lnTo>
                  <a:lnTo>
                    <a:pt x="276" y="237"/>
                  </a:lnTo>
                  <a:lnTo>
                    <a:pt x="274" y="233"/>
                  </a:lnTo>
                  <a:lnTo>
                    <a:pt x="271" y="238"/>
                  </a:lnTo>
                  <a:lnTo>
                    <a:pt x="273" y="239"/>
                  </a:lnTo>
                  <a:lnTo>
                    <a:pt x="271" y="247"/>
                  </a:lnTo>
                  <a:lnTo>
                    <a:pt x="267" y="247"/>
                  </a:lnTo>
                  <a:lnTo>
                    <a:pt x="265" y="240"/>
                  </a:lnTo>
                  <a:lnTo>
                    <a:pt x="267" y="229"/>
                  </a:lnTo>
                  <a:lnTo>
                    <a:pt x="260" y="228"/>
                  </a:lnTo>
                  <a:lnTo>
                    <a:pt x="260" y="225"/>
                  </a:lnTo>
                  <a:lnTo>
                    <a:pt x="260" y="223"/>
                  </a:lnTo>
                  <a:lnTo>
                    <a:pt x="253" y="219"/>
                  </a:lnTo>
                  <a:lnTo>
                    <a:pt x="247" y="216"/>
                  </a:lnTo>
                  <a:lnTo>
                    <a:pt x="249" y="211"/>
                  </a:lnTo>
                  <a:lnTo>
                    <a:pt x="246" y="201"/>
                  </a:lnTo>
                  <a:lnTo>
                    <a:pt x="248" y="196"/>
                  </a:lnTo>
                  <a:lnTo>
                    <a:pt x="250" y="198"/>
                  </a:lnTo>
                  <a:lnTo>
                    <a:pt x="248" y="190"/>
                  </a:lnTo>
                  <a:lnTo>
                    <a:pt x="246" y="185"/>
                  </a:lnTo>
                  <a:lnTo>
                    <a:pt x="248" y="173"/>
                  </a:lnTo>
                  <a:lnTo>
                    <a:pt x="247" y="174"/>
                  </a:lnTo>
                  <a:lnTo>
                    <a:pt x="244" y="165"/>
                  </a:lnTo>
                  <a:lnTo>
                    <a:pt x="238" y="163"/>
                  </a:lnTo>
                  <a:lnTo>
                    <a:pt x="235" y="165"/>
                  </a:lnTo>
                  <a:lnTo>
                    <a:pt x="231" y="156"/>
                  </a:lnTo>
                  <a:lnTo>
                    <a:pt x="237" y="153"/>
                  </a:lnTo>
                  <a:lnTo>
                    <a:pt x="240" y="147"/>
                  </a:lnTo>
                  <a:lnTo>
                    <a:pt x="240" y="133"/>
                  </a:lnTo>
                  <a:lnTo>
                    <a:pt x="238" y="135"/>
                  </a:lnTo>
                  <a:lnTo>
                    <a:pt x="232" y="133"/>
                  </a:lnTo>
                  <a:lnTo>
                    <a:pt x="230" y="121"/>
                  </a:lnTo>
                  <a:lnTo>
                    <a:pt x="231" y="118"/>
                  </a:lnTo>
                  <a:lnTo>
                    <a:pt x="230" y="115"/>
                  </a:lnTo>
                  <a:lnTo>
                    <a:pt x="224" y="115"/>
                  </a:lnTo>
                  <a:lnTo>
                    <a:pt x="222" y="111"/>
                  </a:lnTo>
                  <a:lnTo>
                    <a:pt x="224" y="108"/>
                  </a:lnTo>
                  <a:lnTo>
                    <a:pt x="222" y="94"/>
                  </a:lnTo>
                  <a:lnTo>
                    <a:pt x="219" y="91"/>
                  </a:lnTo>
                  <a:lnTo>
                    <a:pt x="217" y="88"/>
                  </a:lnTo>
                  <a:lnTo>
                    <a:pt x="217" y="84"/>
                  </a:lnTo>
                  <a:lnTo>
                    <a:pt x="214" y="83"/>
                  </a:lnTo>
                  <a:lnTo>
                    <a:pt x="213" y="83"/>
                  </a:lnTo>
                  <a:lnTo>
                    <a:pt x="211" y="78"/>
                  </a:lnTo>
                  <a:lnTo>
                    <a:pt x="212" y="76"/>
                  </a:lnTo>
                  <a:lnTo>
                    <a:pt x="211" y="76"/>
                  </a:lnTo>
                  <a:lnTo>
                    <a:pt x="211" y="75"/>
                  </a:lnTo>
                  <a:lnTo>
                    <a:pt x="217" y="71"/>
                  </a:lnTo>
                  <a:lnTo>
                    <a:pt x="219" y="66"/>
                  </a:lnTo>
                  <a:lnTo>
                    <a:pt x="214" y="60"/>
                  </a:lnTo>
                  <a:lnTo>
                    <a:pt x="218" y="60"/>
                  </a:lnTo>
                  <a:lnTo>
                    <a:pt x="216" y="57"/>
                  </a:lnTo>
                  <a:lnTo>
                    <a:pt x="218" y="54"/>
                  </a:lnTo>
                  <a:lnTo>
                    <a:pt x="216" y="52"/>
                  </a:lnTo>
                  <a:lnTo>
                    <a:pt x="207" y="51"/>
                  </a:lnTo>
                  <a:lnTo>
                    <a:pt x="205" y="54"/>
                  </a:lnTo>
                  <a:lnTo>
                    <a:pt x="203" y="57"/>
                  </a:lnTo>
                  <a:lnTo>
                    <a:pt x="201" y="63"/>
                  </a:lnTo>
                  <a:lnTo>
                    <a:pt x="194" y="61"/>
                  </a:lnTo>
                  <a:lnTo>
                    <a:pt x="186" y="60"/>
                  </a:lnTo>
                  <a:lnTo>
                    <a:pt x="180" y="66"/>
                  </a:lnTo>
                  <a:lnTo>
                    <a:pt x="181" y="64"/>
                  </a:lnTo>
                  <a:lnTo>
                    <a:pt x="171" y="57"/>
                  </a:lnTo>
                  <a:lnTo>
                    <a:pt x="161" y="46"/>
                  </a:lnTo>
                  <a:lnTo>
                    <a:pt x="156" y="39"/>
                  </a:lnTo>
                  <a:lnTo>
                    <a:pt x="151" y="33"/>
                  </a:lnTo>
                  <a:lnTo>
                    <a:pt x="145" y="30"/>
                  </a:lnTo>
                  <a:lnTo>
                    <a:pt x="145" y="34"/>
                  </a:lnTo>
                  <a:lnTo>
                    <a:pt x="140" y="34"/>
                  </a:lnTo>
                  <a:lnTo>
                    <a:pt x="134" y="25"/>
                  </a:lnTo>
                  <a:lnTo>
                    <a:pt x="133" y="28"/>
                  </a:lnTo>
                  <a:lnTo>
                    <a:pt x="131" y="25"/>
                  </a:lnTo>
                  <a:lnTo>
                    <a:pt x="126" y="35"/>
                  </a:lnTo>
                  <a:lnTo>
                    <a:pt x="122" y="35"/>
                  </a:lnTo>
                  <a:lnTo>
                    <a:pt x="122" y="31"/>
                  </a:lnTo>
                  <a:lnTo>
                    <a:pt x="117" y="27"/>
                  </a:lnTo>
                  <a:lnTo>
                    <a:pt x="114" y="31"/>
                  </a:lnTo>
                  <a:lnTo>
                    <a:pt x="108" y="29"/>
                  </a:lnTo>
                  <a:lnTo>
                    <a:pt x="104" y="24"/>
                  </a:lnTo>
                  <a:lnTo>
                    <a:pt x="105" y="21"/>
                  </a:lnTo>
                  <a:lnTo>
                    <a:pt x="111" y="22"/>
                  </a:lnTo>
                  <a:lnTo>
                    <a:pt x="119" y="11"/>
                  </a:lnTo>
                  <a:lnTo>
                    <a:pt x="116" y="5"/>
                  </a:lnTo>
                  <a:lnTo>
                    <a:pt x="119" y="1"/>
                  </a:lnTo>
                  <a:lnTo>
                    <a:pt x="115" y="0"/>
                  </a:lnTo>
                  <a:lnTo>
                    <a:pt x="114" y="4"/>
                  </a:lnTo>
                  <a:lnTo>
                    <a:pt x="109" y="1"/>
                  </a:lnTo>
                  <a:lnTo>
                    <a:pt x="107" y="5"/>
                  </a:lnTo>
                  <a:lnTo>
                    <a:pt x="104" y="5"/>
                  </a:lnTo>
                  <a:lnTo>
                    <a:pt x="103" y="9"/>
                  </a:lnTo>
                  <a:lnTo>
                    <a:pt x="98" y="11"/>
                  </a:lnTo>
                  <a:lnTo>
                    <a:pt x="99" y="9"/>
                  </a:lnTo>
                  <a:lnTo>
                    <a:pt x="90" y="9"/>
                  </a:lnTo>
                  <a:lnTo>
                    <a:pt x="83" y="9"/>
                  </a:lnTo>
                  <a:lnTo>
                    <a:pt x="79" y="3"/>
                  </a:lnTo>
                  <a:lnTo>
                    <a:pt x="69" y="17"/>
                  </a:lnTo>
                  <a:lnTo>
                    <a:pt x="65" y="29"/>
                  </a:lnTo>
                  <a:lnTo>
                    <a:pt x="62" y="28"/>
                  </a:lnTo>
                  <a:lnTo>
                    <a:pt x="53" y="29"/>
                  </a:lnTo>
                  <a:lnTo>
                    <a:pt x="49" y="37"/>
                  </a:lnTo>
                  <a:lnTo>
                    <a:pt x="59" y="43"/>
                  </a:lnTo>
                  <a:lnTo>
                    <a:pt x="62" y="46"/>
                  </a:lnTo>
                  <a:lnTo>
                    <a:pt x="62" y="48"/>
                  </a:lnTo>
                  <a:lnTo>
                    <a:pt x="59" y="48"/>
                  </a:lnTo>
                  <a:lnTo>
                    <a:pt x="51" y="55"/>
                  </a:lnTo>
                  <a:lnTo>
                    <a:pt x="49" y="59"/>
                  </a:lnTo>
                  <a:lnTo>
                    <a:pt x="41" y="60"/>
                  </a:lnTo>
                  <a:lnTo>
                    <a:pt x="33" y="67"/>
                  </a:lnTo>
                  <a:lnTo>
                    <a:pt x="35" y="72"/>
                  </a:lnTo>
                  <a:lnTo>
                    <a:pt x="42" y="72"/>
                  </a:lnTo>
                  <a:lnTo>
                    <a:pt x="45" y="71"/>
                  </a:lnTo>
                  <a:lnTo>
                    <a:pt x="45" y="83"/>
                  </a:lnTo>
                  <a:lnTo>
                    <a:pt x="53" y="82"/>
                  </a:lnTo>
                  <a:lnTo>
                    <a:pt x="60" y="91"/>
                  </a:lnTo>
                  <a:lnTo>
                    <a:pt x="59" y="102"/>
                  </a:lnTo>
                  <a:lnTo>
                    <a:pt x="61" y="108"/>
                  </a:lnTo>
                  <a:lnTo>
                    <a:pt x="71" y="111"/>
                  </a:lnTo>
                  <a:lnTo>
                    <a:pt x="72" y="105"/>
                  </a:lnTo>
                  <a:lnTo>
                    <a:pt x="74" y="101"/>
                  </a:lnTo>
                  <a:lnTo>
                    <a:pt x="81" y="107"/>
                  </a:lnTo>
                  <a:lnTo>
                    <a:pt x="78" y="112"/>
                  </a:lnTo>
                  <a:lnTo>
                    <a:pt x="77" y="112"/>
                  </a:lnTo>
                  <a:lnTo>
                    <a:pt x="65" y="119"/>
                  </a:lnTo>
                  <a:lnTo>
                    <a:pt x="57" y="120"/>
                  </a:lnTo>
                  <a:lnTo>
                    <a:pt x="50" y="126"/>
                  </a:lnTo>
                  <a:lnTo>
                    <a:pt x="41" y="121"/>
                  </a:lnTo>
                  <a:lnTo>
                    <a:pt x="37" y="123"/>
                  </a:lnTo>
                  <a:lnTo>
                    <a:pt x="37" y="127"/>
                  </a:lnTo>
                  <a:lnTo>
                    <a:pt x="32" y="143"/>
                  </a:lnTo>
                  <a:lnTo>
                    <a:pt x="26" y="144"/>
                  </a:lnTo>
                  <a:lnTo>
                    <a:pt x="17" y="149"/>
                  </a:lnTo>
                  <a:lnTo>
                    <a:pt x="8" y="157"/>
                  </a:lnTo>
                  <a:lnTo>
                    <a:pt x="6" y="163"/>
                  </a:lnTo>
                  <a:lnTo>
                    <a:pt x="9" y="175"/>
                  </a:lnTo>
                  <a:lnTo>
                    <a:pt x="8" y="179"/>
                  </a:lnTo>
                  <a:lnTo>
                    <a:pt x="12" y="186"/>
                  </a:lnTo>
                  <a:lnTo>
                    <a:pt x="15" y="181"/>
                  </a:lnTo>
                  <a:lnTo>
                    <a:pt x="23" y="185"/>
                  </a:lnTo>
                  <a:lnTo>
                    <a:pt x="19" y="198"/>
                  </a:lnTo>
                  <a:lnTo>
                    <a:pt x="19" y="199"/>
                  </a:lnTo>
                  <a:lnTo>
                    <a:pt x="14" y="211"/>
                  </a:lnTo>
                  <a:lnTo>
                    <a:pt x="14" y="222"/>
                  </a:lnTo>
                  <a:lnTo>
                    <a:pt x="11" y="235"/>
                  </a:lnTo>
                  <a:lnTo>
                    <a:pt x="14" y="237"/>
                  </a:lnTo>
                  <a:lnTo>
                    <a:pt x="17" y="240"/>
                  </a:lnTo>
                  <a:lnTo>
                    <a:pt x="17" y="24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1" name="Freeform 93"/>
            <p:cNvSpPr>
              <a:spLocks/>
            </p:cNvSpPr>
            <p:nvPr/>
          </p:nvSpPr>
          <p:spPr bwMode="auto">
            <a:xfrm>
              <a:off x="5888385" y="4546178"/>
              <a:ext cx="617537" cy="1168400"/>
            </a:xfrm>
            <a:custGeom>
              <a:avLst/>
              <a:gdLst>
                <a:gd name="T0" fmla="*/ 2147483647 w 389"/>
                <a:gd name="T1" fmla="*/ 2147483647 h 736"/>
                <a:gd name="T2" fmla="*/ 2147483647 w 389"/>
                <a:gd name="T3" fmla="*/ 2147483647 h 736"/>
                <a:gd name="T4" fmla="*/ 2147483647 w 389"/>
                <a:gd name="T5" fmla="*/ 2147483647 h 736"/>
                <a:gd name="T6" fmla="*/ 2147483647 w 389"/>
                <a:gd name="T7" fmla="*/ 2147483647 h 736"/>
                <a:gd name="T8" fmla="*/ 2147483647 w 389"/>
                <a:gd name="T9" fmla="*/ 2147483647 h 736"/>
                <a:gd name="T10" fmla="*/ 2147483647 w 389"/>
                <a:gd name="T11" fmla="*/ 2147483647 h 736"/>
                <a:gd name="T12" fmla="*/ 2147483647 w 389"/>
                <a:gd name="T13" fmla="*/ 2147483647 h 736"/>
                <a:gd name="T14" fmla="*/ 2147483647 w 389"/>
                <a:gd name="T15" fmla="*/ 2147483647 h 736"/>
                <a:gd name="T16" fmla="*/ 2147483647 w 389"/>
                <a:gd name="T17" fmla="*/ 2147483647 h 736"/>
                <a:gd name="T18" fmla="*/ 2147483647 w 389"/>
                <a:gd name="T19" fmla="*/ 2147483647 h 736"/>
                <a:gd name="T20" fmla="*/ 2147483647 w 389"/>
                <a:gd name="T21" fmla="*/ 2147483647 h 736"/>
                <a:gd name="T22" fmla="*/ 2147483647 w 389"/>
                <a:gd name="T23" fmla="*/ 2147483647 h 736"/>
                <a:gd name="T24" fmla="*/ 2147483647 w 389"/>
                <a:gd name="T25" fmla="*/ 2147483647 h 736"/>
                <a:gd name="T26" fmla="*/ 2147483647 w 389"/>
                <a:gd name="T27" fmla="*/ 2147483647 h 736"/>
                <a:gd name="T28" fmla="*/ 2147483647 w 389"/>
                <a:gd name="T29" fmla="*/ 2147483647 h 736"/>
                <a:gd name="T30" fmla="*/ 2147483647 w 389"/>
                <a:gd name="T31" fmla="*/ 2147483647 h 736"/>
                <a:gd name="T32" fmla="*/ 2147483647 w 389"/>
                <a:gd name="T33" fmla="*/ 2147483647 h 736"/>
                <a:gd name="T34" fmla="*/ 2147483647 w 389"/>
                <a:gd name="T35" fmla="*/ 2147483647 h 736"/>
                <a:gd name="T36" fmla="*/ 2147483647 w 389"/>
                <a:gd name="T37" fmla="*/ 2147483647 h 736"/>
                <a:gd name="T38" fmla="*/ 2147483647 w 389"/>
                <a:gd name="T39" fmla="*/ 2147483647 h 736"/>
                <a:gd name="T40" fmla="*/ 2147483647 w 389"/>
                <a:gd name="T41" fmla="*/ 2147483647 h 736"/>
                <a:gd name="T42" fmla="*/ 2147483647 w 389"/>
                <a:gd name="T43" fmla="*/ 2147483647 h 736"/>
                <a:gd name="T44" fmla="*/ 2147483647 w 389"/>
                <a:gd name="T45" fmla="*/ 2147483647 h 736"/>
                <a:gd name="T46" fmla="*/ 2147483647 w 389"/>
                <a:gd name="T47" fmla="*/ 2147483647 h 736"/>
                <a:gd name="T48" fmla="*/ 2147483647 w 389"/>
                <a:gd name="T49" fmla="*/ 2147483647 h 736"/>
                <a:gd name="T50" fmla="*/ 2147483647 w 389"/>
                <a:gd name="T51" fmla="*/ 2147483647 h 736"/>
                <a:gd name="T52" fmla="*/ 2147483647 w 389"/>
                <a:gd name="T53" fmla="*/ 2147483647 h 736"/>
                <a:gd name="T54" fmla="*/ 2147483647 w 389"/>
                <a:gd name="T55" fmla="*/ 2147483647 h 736"/>
                <a:gd name="T56" fmla="*/ 2147483647 w 389"/>
                <a:gd name="T57" fmla="*/ 2147483647 h 736"/>
                <a:gd name="T58" fmla="*/ 2147483647 w 389"/>
                <a:gd name="T59" fmla="*/ 2147483647 h 736"/>
                <a:gd name="T60" fmla="*/ 2147483647 w 389"/>
                <a:gd name="T61" fmla="*/ 2147483647 h 736"/>
                <a:gd name="T62" fmla="*/ 2147483647 w 389"/>
                <a:gd name="T63" fmla="*/ 2147483647 h 736"/>
                <a:gd name="T64" fmla="*/ 2147483647 w 389"/>
                <a:gd name="T65" fmla="*/ 2147483647 h 736"/>
                <a:gd name="T66" fmla="*/ 2147483647 w 389"/>
                <a:gd name="T67" fmla="*/ 2147483647 h 736"/>
                <a:gd name="T68" fmla="*/ 2147483647 w 389"/>
                <a:gd name="T69" fmla="*/ 2147483647 h 736"/>
                <a:gd name="T70" fmla="*/ 2147483647 w 389"/>
                <a:gd name="T71" fmla="*/ 2147483647 h 736"/>
                <a:gd name="T72" fmla="*/ 2147483647 w 389"/>
                <a:gd name="T73" fmla="*/ 2147483647 h 736"/>
                <a:gd name="T74" fmla="*/ 2147483647 w 389"/>
                <a:gd name="T75" fmla="*/ 2147483647 h 736"/>
                <a:gd name="T76" fmla="*/ 2147483647 w 389"/>
                <a:gd name="T77" fmla="*/ 2147483647 h 736"/>
                <a:gd name="T78" fmla="*/ 2147483647 w 389"/>
                <a:gd name="T79" fmla="*/ 2147483647 h 736"/>
                <a:gd name="T80" fmla="*/ 2147483647 w 389"/>
                <a:gd name="T81" fmla="*/ 2147483647 h 736"/>
                <a:gd name="T82" fmla="*/ 2147483647 w 389"/>
                <a:gd name="T83" fmla="*/ 2147483647 h 736"/>
                <a:gd name="T84" fmla="*/ 2147483647 w 389"/>
                <a:gd name="T85" fmla="*/ 2147483647 h 736"/>
                <a:gd name="T86" fmla="*/ 2147483647 w 389"/>
                <a:gd name="T87" fmla="*/ 2147483647 h 736"/>
                <a:gd name="T88" fmla="*/ 2147483647 w 389"/>
                <a:gd name="T89" fmla="*/ 2147483647 h 736"/>
                <a:gd name="T90" fmla="*/ 2147483647 w 389"/>
                <a:gd name="T91" fmla="*/ 2147483647 h 736"/>
                <a:gd name="T92" fmla="*/ 2147483647 w 389"/>
                <a:gd name="T93" fmla="*/ 2147483647 h 736"/>
                <a:gd name="T94" fmla="*/ 2147483647 w 389"/>
                <a:gd name="T95" fmla="*/ 2147483647 h 736"/>
                <a:gd name="T96" fmla="*/ 2147483647 w 389"/>
                <a:gd name="T97" fmla="*/ 2147483647 h 736"/>
                <a:gd name="T98" fmla="*/ 2147483647 w 389"/>
                <a:gd name="T99" fmla="*/ 2147483647 h 736"/>
                <a:gd name="T100" fmla="*/ 2147483647 w 389"/>
                <a:gd name="T101" fmla="*/ 2147483647 h 736"/>
                <a:gd name="T102" fmla="*/ 2147483647 w 389"/>
                <a:gd name="T103" fmla="*/ 2147483647 h 736"/>
                <a:gd name="T104" fmla="*/ 2147483647 w 389"/>
                <a:gd name="T105" fmla="*/ 2147483647 h 736"/>
                <a:gd name="T106" fmla="*/ 2147483647 w 389"/>
                <a:gd name="T107" fmla="*/ 2147483647 h 736"/>
                <a:gd name="T108" fmla="*/ 2147483647 w 389"/>
                <a:gd name="T109" fmla="*/ 2147483647 h 736"/>
                <a:gd name="T110" fmla="*/ 2147483647 w 389"/>
                <a:gd name="T111" fmla="*/ 2147483647 h 736"/>
                <a:gd name="T112" fmla="*/ 2147483647 w 389"/>
                <a:gd name="T113" fmla="*/ 2147483647 h 736"/>
                <a:gd name="T114" fmla="*/ 2147483647 w 389"/>
                <a:gd name="T115" fmla="*/ 2147483647 h 736"/>
                <a:gd name="T116" fmla="*/ 2147483647 w 389"/>
                <a:gd name="T117" fmla="*/ 2147483647 h 736"/>
                <a:gd name="T118" fmla="*/ 2147483647 w 389"/>
                <a:gd name="T119" fmla="*/ 2147483647 h 736"/>
                <a:gd name="T120" fmla="*/ 2147483647 w 389"/>
                <a:gd name="T121" fmla="*/ 2147483647 h 7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89" h="736">
                  <a:moveTo>
                    <a:pt x="344" y="218"/>
                  </a:moveTo>
                  <a:lnTo>
                    <a:pt x="350" y="232"/>
                  </a:lnTo>
                  <a:lnTo>
                    <a:pt x="361" y="241"/>
                  </a:lnTo>
                  <a:lnTo>
                    <a:pt x="376" y="245"/>
                  </a:lnTo>
                  <a:lnTo>
                    <a:pt x="374" y="249"/>
                  </a:lnTo>
                  <a:lnTo>
                    <a:pt x="366" y="272"/>
                  </a:lnTo>
                  <a:lnTo>
                    <a:pt x="365" y="280"/>
                  </a:lnTo>
                  <a:lnTo>
                    <a:pt x="365" y="296"/>
                  </a:lnTo>
                  <a:lnTo>
                    <a:pt x="373" y="307"/>
                  </a:lnTo>
                  <a:lnTo>
                    <a:pt x="374" y="313"/>
                  </a:lnTo>
                  <a:lnTo>
                    <a:pt x="365" y="338"/>
                  </a:lnTo>
                  <a:lnTo>
                    <a:pt x="366" y="349"/>
                  </a:lnTo>
                  <a:lnTo>
                    <a:pt x="371" y="350"/>
                  </a:lnTo>
                  <a:lnTo>
                    <a:pt x="371" y="352"/>
                  </a:lnTo>
                  <a:lnTo>
                    <a:pt x="372" y="361"/>
                  </a:lnTo>
                  <a:lnTo>
                    <a:pt x="384" y="368"/>
                  </a:lnTo>
                  <a:lnTo>
                    <a:pt x="389" y="369"/>
                  </a:lnTo>
                  <a:lnTo>
                    <a:pt x="380" y="375"/>
                  </a:lnTo>
                  <a:lnTo>
                    <a:pt x="379" y="377"/>
                  </a:lnTo>
                  <a:lnTo>
                    <a:pt x="377" y="383"/>
                  </a:lnTo>
                  <a:lnTo>
                    <a:pt x="379" y="392"/>
                  </a:lnTo>
                  <a:lnTo>
                    <a:pt x="377" y="395"/>
                  </a:lnTo>
                  <a:lnTo>
                    <a:pt x="361" y="413"/>
                  </a:lnTo>
                  <a:lnTo>
                    <a:pt x="361" y="409"/>
                  </a:lnTo>
                  <a:lnTo>
                    <a:pt x="349" y="405"/>
                  </a:lnTo>
                  <a:lnTo>
                    <a:pt x="344" y="409"/>
                  </a:lnTo>
                  <a:lnTo>
                    <a:pt x="340" y="406"/>
                  </a:lnTo>
                  <a:lnTo>
                    <a:pt x="334" y="398"/>
                  </a:lnTo>
                  <a:lnTo>
                    <a:pt x="332" y="398"/>
                  </a:lnTo>
                  <a:lnTo>
                    <a:pt x="312" y="401"/>
                  </a:lnTo>
                  <a:lnTo>
                    <a:pt x="307" y="403"/>
                  </a:lnTo>
                  <a:lnTo>
                    <a:pt x="294" y="407"/>
                  </a:lnTo>
                  <a:lnTo>
                    <a:pt x="288" y="410"/>
                  </a:lnTo>
                  <a:lnTo>
                    <a:pt x="268" y="422"/>
                  </a:lnTo>
                  <a:lnTo>
                    <a:pt x="260" y="428"/>
                  </a:lnTo>
                  <a:lnTo>
                    <a:pt x="242" y="439"/>
                  </a:lnTo>
                  <a:lnTo>
                    <a:pt x="236" y="447"/>
                  </a:lnTo>
                  <a:lnTo>
                    <a:pt x="232" y="454"/>
                  </a:lnTo>
                  <a:lnTo>
                    <a:pt x="232" y="457"/>
                  </a:lnTo>
                  <a:lnTo>
                    <a:pt x="229" y="464"/>
                  </a:lnTo>
                  <a:lnTo>
                    <a:pt x="226" y="467"/>
                  </a:lnTo>
                  <a:lnTo>
                    <a:pt x="223" y="473"/>
                  </a:lnTo>
                  <a:lnTo>
                    <a:pt x="227" y="481"/>
                  </a:lnTo>
                  <a:lnTo>
                    <a:pt x="228" y="484"/>
                  </a:lnTo>
                  <a:lnTo>
                    <a:pt x="228" y="488"/>
                  </a:lnTo>
                  <a:lnTo>
                    <a:pt x="228" y="493"/>
                  </a:lnTo>
                  <a:lnTo>
                    <a:pt x="229" y="496"/>
                  </a:lnTo>
                  <a:lnTo>
                    <a:pt x="230" y="507"/>
                  </a:lnTo>
                  <a:lnTo>
                    <a:pt x="232" y="513"/>
                  </a:lnTo>
                  <a:lnTo>
                    <a:pt x="233" y="524"/>
                  </a:lnTo>
                  <a:lnTo>
                    <a:pt x="234" y="542"/>
                  </a:lnTo>
                  <a:lnTo>
                    <a:pt x="235" y="553"/>
                  </a:lnTo>
                  <a:lnTo>
                    <a:pt x="232" y="568"/>
                  </a:lnTo>
                  <a:lnTo>
                    <a:pt x="232" y="569"/>
                  </a:lnTo>
                  <a:lnTo>
                    <a:pt x="226" y="575"/>
                  </a:lnTo>
                  <a:lnTo>
                    <a:pt x="218" y="584"/>
                  </a:lnTo>
                  <a:lnTo>
                    <a:pt x="211" y="592"/>
                  </a:lnTo>
                  <a:lnTo>
                    <a:pt x="201" y="599"/>
                  </a:lnTo>
                  <a:lnTo>
                    <a:pt x="179" y="608"/>
                  </a:lnTo>
                  <a:lnTo>
                    <a:pt x="172" y="611"/>
                  </a:lnTo>
                  <a:lnTo>
                    <a:pt x="171" y="613"/>
                  </a:lnTo>
                  <a:lnTo>
                    <a:pt x="161" y="626"/>
                  </a:lnTo>
                  <a:lnTo>
                    <a:pt x="150" y="641"/>
                  </a:lnTo>
                  <a:lnTo>
                    <a:pt x="149" y="644"/>
                  </a:lnTo>
                  <a:lnTo>
                    <a:pt x="147" y="646"/>
                  </a:lnTo>
                  <a:lnTo>
                    <a:pt x="139" y="657"/>
                  </a:lnTo>
                  <a:lnTo>
                    <a:pt x="131" y="667"/>
                  </a:lnTo>
                  <a:lnTo>
                    <a:pt x="131" y="671"/>
                  </a:lnTo>
                  <a:lnTo>
                    <a:pt x="125" y="703"/>
                  </a:lnTo>
                  <a:lnTo>
                    <a:pt x="123" y="710"/>
                  </a:lnTo>
                  <a:lnTo>
                    <a:pt x="120" y="716"/>
                  </a:lnTo>
                  <a:lnTo>
                    <a:pt x="108" y="734"/>
                  </a:lnTo>
                  <a:lnTo>
                    <a:pt x="93" y="736"/>
                  </a:lnTo>
                  <a:lnTo>
                    <a:pt x="85" y="736"/>
                  </a:lnTo>
                  <a:lnTo>
                    <a:pt x="79" y="734"/>
                  </a:lnTo>
                  <a:lnTo>
                    <a:pt x="66" y="733"/>
                  </a:lnTo>
                  <a:lnTo>
                    <a:pt x="52" y="736"/>
                  </a:lnTo>
                  <a:lnTo>
                    <a:pt x="43" y="736"/>
                  </a:lnTo>
                  <a:lnTo>
                    <a:pt x="36" y="736"/>
                  </a:lnTo>
                  <a:lnTo>
                    <a:pt x="28" y="734"/>
                  </a:lnTo>
                  <a:lnTo>
                    <a:pt x="25" y="733"/>
                  </a:lnTo>
                  <a:lnTo>
                    <a:pt x="16" y="725"/>
                  </a:lnTo>
                  <a:lnTo>
                    <a:pt x="13" y="725"/>
                  </a:lnTo>
                  <a:lnTo>
                    <a:pt x="4" y="711"/>
                  </a:lnTo>
                  <a:lnTo>
                    <a:pt x="1" y="704"/>
                  </a:lnTo>
                  <a:lnTo>
                    <a:pt x="6" y="699"/>
                  </a:lnTo>
                  <a:lnTo>
                    <a:pt x="5" y="689"/>
                  </a:lnTo>
                  <a:lnTo>
                    <a:pt x="4" y="686"/>
                  </a:lnTo>
                  <a:lnTo>
                    <a:pt x="0" y="679"/>
                  </a:lnTo>
                  <a:lnTo>
                    <a:pt x="5" y="669"/>
                  </a:lnTo>
                  <a:lnTo>
                    <a:pt x="6" y="661"/>
                  </a:lnTo>
                  <a:lnTo>
                    <a:pt x="5" y="655"/>
                  </a:lnTo>
                  <a:lnTo>
                    <a:pt x="1" y="641"/>
                  </a:lnTo>
                  <a:lnTo>
                    <a:pt x="3" y="632"/>
                  </a:lnTo>
                  <a:lnTo>
                    <a:pt x="13" y="627"/>
                  </a:lnTo>
                  <a:lnTo>
                    <a:pt x="22" y="625"/>
                  </a:lnTo>
                  <a:lnTo>
                    <a:pt x="30" y="623"/>
                  </a:lnTo>
                  <a:lnTo>
                    <a:pt x="35" y="620"/>
                  </a:lnTo>
                  <a:lnTo>
                    <a:pt x="47" y="609"/>
                  </a:lnTo>
                  <a:lnTo>
                    <a:pt x="48" y="605"/>
                  </a:lnTo>
                  <a:lnTo>
                    <a:pt x="49" y="596"/>
                  </a:lnTo>
                  <a:lnTo>
                    <a:pt x="53" y="587"/>
                  </a:lnTo>
                  <a:lnTo>
                    <a:pt x="58" y="579"/>
                  </a:lnTo>
                  <a:lnTo>
                    <a:pt x="60" y="571"/>
                  </a:lnTo>
                  <a:lnTo>
                    <a:pt x="70" y="553"/>
                  </a:lnTo>
                  <a:lnTo>
                    <a:pt x="71" y="542"/>
                  </a:lnTo>
                  <a:lnTo>
                    <a:pt x="71" y="541"/>
                  </a:lnTo>
                  <a:lnTo>
                    <a:pt x="75" y="530"/>
                  </a:lnTo>
                  <a:lnTo>
                    <a:pt x="66" y="520"/>
                  </a:lnTo>
                  <a:lnTo>
                    <a:pt x="57" y="509"/>
                  </a:lnTo>
                  <a:lnTo>
                    <a:pt x="48" y="502"/>
                  </a:lnTo>
                  <a:lnTo>
                    <a:pt x="55" y="489"/>
                  </a:lnTo>
                  <a:lnTo>
                    <a:pt x="60" y="487"/>
                  </a:lnTo>
                  <a:lnTo>
                    <a:pt x="69" y="483"/>
                  </a:lnTo>
                  <a:lnTo>
                    <a:pt x="82" y="477"/>
                  </a:lnTo>
                  <a:lnTo>
                    <a:pt x="82" y="476"/>
                  </a:lnTo>
                  <a:lnTo>
                    <a:pt x="89" y="470"/>
                  </a:lnTo>
                  <a:lnTo>
                    <a:pt x="90" y="470"/>
                  </a:lnTo>
                  <a:lnTo>
                    <a:pt x="102" y="469"/>
                  </a:lnTo>
                  <a:lnTo>
                    <a:pt x="109" y="470"/>
                  </a:lnTo>
                  <a:lnTo>
                    <a:pt x="119" y="472"/>
                  </a:lnTo>
                  <a:lnTo>
                    <a:pt x="123" y="470"/>
                  </a:lnTo>
                  <a:lnTo>
                    <a:pt x="123" y="472"/>
                  </a:lnTo>
                  <a:lnTo>
                    <a:pt x="127" y="469"/>
                  </a:lnTo>
                  <a:lnTo>
                    <a:pt x="137" y="459"/>
                  </a:lnTo>
                  <a:lnTo>
                    <a:pt x="144" y="441"/>
                  </a:lnTo>
                  <a:lnTo>
                    <a:pt x="147" y="428"/>
                  </a:lnTo>
                  <a:lnTo>
                    <a:pt x="144" y="403"/>
                  </a:lnTo>
                  <a:lnTo>
                    <a:pt x="143" y="400"/>
                  </a:lnTo>
                  <a:lnTo>
                    <a:pt x="142" y="399"/>
                  </a:lnTo>
                  <a:lnTo>
                    <a:pt x="141" y="400"/>
                  </a:lnTo>
                  <a:lnTo>
                    <a:pt x="138" y="399"/>
                  </a:lnTo>
                  <a:lnTo>
                    <a:pt x="131" y="395"/>
                  </a:lnTo>
                  <a:lnTo>
                    <a:pt x="127" y="388"/>
                  </a:lnTo>
                  <a:lnTo>
                    <a:pt x="123" y="376"/>
                  </a:lnTo>
                  <a:lnTo>
                    <a:pt x="118" y="373"/>
                  </a:lnTo>
                  <a:lnTo>
                    <a:pt x="114" y="362"/>
                  </a:lnTo>
                  <a:lnTo>
                    <a:pt x="107" y="327"/>
                  </a:lnTo>
                  <a:lnTo>
                    <a:pt x="107" y="316"/>
                  </a:lnTo>
                  <a:lnTo>
                    <a:pt x="106" y="305"/>
                  </a:lnTo>
                  <a:lnTo>
                    <a:pt x="106" y="292"/>
                  </a:lnTo>
                  <a:lnTo>
                    <a:pt x="105" y="285"/>
                  </a:lnTo>
                  <a:lnTo>
                    <a:pt x="102" y="271"/>
                  </a:lnTo>
                  <a:lnTo>
                    <a:pt x="96" y="250"/>
                  </a:lnTo>
                  <a:lnTo>
                    <a:pt x="89" y="230"/>
                  </a:lnTo>
                  <a:lnTo>
                    <a:pt x="85" y="224"/>
                  </a:lnTo>
                  <a:lnTo>
                    <a:pt x="78" y="213"/>
                  </a:lnTo>
                  <a:lnTo>
                    <a:pt x="67" y="200"/>
                  </a:lnTo>
                  <a:lnTo>
                    <a:pt x="64" y="199"/>
                  </a:lnTo>
                  <a:lnTo>
                    <a:pt x="58" y="187"/>
                  </a:lnTo>
                  <a:lnTo>
                    <a:pt x="57" y="182"/>
                  </a:lnTo>
                  <a:lnTo>
                    <a:pt x="49" y="157"/>
                  </a:lnTo>
                  <a:lnTo>
                    <a:pt x="47" y="154"/>
                  </a:lnTo>
                  <a:lnTo>
                    <a:pt x="45" y="147"/>
                  </a:lnTo>
                  <a:lnTo>
                    <a:pt x="45" y="136"/>
                  </a:lnTo>
                  <a:lnTo>
                    <a:pt x="43" y="131"/>
                  </a:lnTo>
                  <a:lnTo>
                    <a:pt x="42" y="125"/>
                  </a:lnTo>
                  <a:lnTo>
                    <a:pt x="37" y="106"/>
                  </a:lnTo>
                  <a:lnTo>
                    <a:pt x="36" y="103"/>
                  </a:lnTo>
                  <a:lnTo>
                    <a:pt x="35" y="100"/>
                  </a:lnTo>
                  <a:lnTo>
                    <a:pt x="40" y="94"/>
                  </a:lnTo>
                  <a:lnTo>
                    <a:pt x="40" y="91"/>
                  </a:lnTo>
                  <a:lnTo>
                    <a:pt x="34" y="78"/>
                  </a:lnTo>
                  <a:lnTo>
                    <a:pt x="31" y="73"/>
                  </a:lnTo>
                  <a:lnTo>
                    <a:pt x="35" y="64"/>
                  </a:lnTo>
                  <a:lnTo>
                    <a:pt x="37" y="58"/>
                  </a:lnTo>
                  <a:lnTo>
                    <a:pt x="39" y="57"/>
                  </a:lnTo>
                  <a:lnTo>
                    <a:pt x="47" y="46"/>
                  </a:lnTo>
                  <a:lnTo>
                    <a:pt x="55" y="46"/>
                  </a:lnTo>
                  <a:lnTo>
                    <a:pt x="60" y="50"/>
                  </a:lnTo>
                  <a:lnTo>
                    <a:pt x="64" y="49"/>
                  </a:lnTo>
                  <a:lnTo>
                    <a:pt x="66" y="54"/>
                  </a:lnTo>
                  <a:lnTo>
                    <a:pt x="73" y="46"/>
                  </a:lnTo>
                  <a:lnTo>
                    <a:pt x="83" y="50"/>
                  </a:lnTo>
                  <a:lnTo>
                    <a:pt x="88" y="52"/>
                  </a:lnTo>
                  <a:lnTo>
                    <a:pt x="93" y="50"/>
                  </a:lnTo>
                  <a:lnTo>
                    <a:pt x="95" y="49"/>
                  </a:lnTo>
                  <a:lnTo>
                    <a:pt x="99" y="50"/>
                  </a:lnTo>
                  <a:lnTo>
                    <a:pt x="100" y="52"/>
                  </a:lnTo>
                  <a:lnTo>
                    <a:pt x="97" y="55"/>
                  </a:lnTo>
                  <a:lnTo>
                    <a:pt x="95" y="58"/>
                  </a:lnTo>
                  <a:lnTo>
                    <a:pt x="95" y="67"/>
                  </a:lnTo>
                  <a:lnTo>
                    <a:pt x="96" y="70"/>
                  </a:lnTo>
                  <a:lnTo>
                    <a:pt x="102" y="79"/>
                  </a:lnTo>
                  <a:lnTo>
                    <a:pt x="103" y="82"/>
                  </a:lnTo>
                  <a:lnTo>
                    <a:pt x="107" y="81"/>
                  </a:lnTo>
                  <a:lnTo>
                    <a:pt x="115" y="79"/>
                  </a:lnTo>
                  <a:lnTo>
                    <a:pt x="120" y="79"/>
                  </a:lnTo>
                  <a:lnTo>
                    <a:pt x="126" y="79"/>
                  </a:lnTo>
                  <a:lnTo>
                    <a:pt x="131" y="74"/>
                  </a:lnTo>
                  <a:lnTo>
                    <a:pt x="135" y="76"/>
                  </a:lnTo>
                  <a:lnTo>
                    <a:pt x="137" y="78"/>
                  </a:lnTo>
                  <a:lnTo>
                    <a:pt x="144" y="81"/>
                  </a:lnTo>
                  <a:lnTo>
                    <a:pt x="144" y="72"/>
                  </a:lnTo>
                  <a:lnTo>
                    <a:pt x="150" y="72"/>
                  </a:lnTo>
                  <a:lnTo>
                    <a:pt x="160" y="69"/>
                  </a:lnTo>
                  <a:lnTo>
                    <a:pt x="168" y="70"/>
                  </a:lnTo>
                  <a:lnTo>
                    <a:pt x="175" y="79"/>
                  </a:lnTo>
                  <a:lnTo>
                    <a:pt x="179" y="80"/>
                  </a:lnTo>
                  <a:lnTo>
                    <a:pt x="180" y="75"/>
                  </a:lnTo>
                  <a:lnTo>
                    <a:pt x="180" y="74"/>
                  </a:lnTo>
                  <a:lnTo>
                    <a:pt x="174" y="68"/>
                  </a:lnTo>
                  <a:lnTo>
                    <a:pt x="180" y="58"/>
                  </a:lnTo>
                  <a:lnTo>
                    <a:pt x="181" y="56"/>
                  </a:lnTo>
                  <a:lnTo>
                    <a:pt x="185" y="49"/>
                  </a:lnTo>
                  <a:lnTo>
                    <a:pt x="186" y="48"/>
                  </a:lnTo>
                  <a:lnTo>
                    <a:pt x="189" y="38"/>
                  </a:lnTo>
                  <a:lnTo>
                    <a:pt x="190" y="28"/>
                  </a:lnTo>
                  <a:lnTo>
                    <a:pt x="193" y="18"/>
                  </a:lnTo>
                  <a:lnTo>
                    <a:pt x="193" y="6"/>
                  </a:lnTo>
                  <a:lnTo>
                    <a:pt x="196" y="0"/>
                  </a:lnTo>
                  <a:lnTo>
                    <a:pt x="199" y="4"/>
                  </a:lnTo>
                  <a:lnTo>
                    <a:pt x="208" y="3"/>
                  </a:lnTo>
                  <a:lnTo>
                    <a:pt x="214" y="6"/>
                  </a:lnTo>
                  <a:lnTo>
                    <a:pt x="215" y="4"/>
                  </a:lnTo>
                  <a:lnTo>
                    <a:pt x="218" y="4"/>
                  </a:lnTo>
                  <a:lnTo>
                    <a:pt x="222" y="8"/>
                  </a:lnTo>
                  <a:lnTo>
                    <a:pt x="232" y="6"/>
                  </a:lnTo>
                  <a:lnTo>
                    <a:pt x="240" y="4"/>
                  </a:lnTo>
                  <a:lnTo>
                    <a:pt x="246" y="6"/>
                  </a:lnTo>
                  <a:lnTo>
                    <a:pt x="250" y="8"/>
                  </a:lnTo>
                  <a:lnTo>
                    <a:pt x="240" y="24"/>
                  </a:lnTo>
                  <a:lnTo>
                    <a:pt x="240" y="28"/>
                  </a:lnTo>
                  <a:lnTo>
                    <a:pt x="240" y="30"/>
                  </a:lnTo>
                  <a:lnTo>
                    <a:pt x="241" y="38"/>
                  </a:lnTo>
                  <a:lnTo>
                    <a:pt x="245" y="57"/>
                  </a:lnTo>
                  <a:lnTo>
                    <a:pt x="247" y="58"/>
                  </a:lnTo>
                  <a:lnTo>
                    <a:pt x="234" y="78"/>
                  </a:lnTo>
                  <a:lnTo>
                    <a:pt x="233" y="79"/>
                  </a:lnTo>
                  <a:lnTo>
                    <a:pt x="220" y="99"/>
                  </a:lnTo>
                  <a:lnTo>
                    <a:pt x="211" y="115"/>
                  </a:lnTo>
                  <a:lnTo>
                    <a:pt x="211" y="120"/>
                  </a:lnTo>
                  <a:lnTo>
                    <a:pt x="212" y="129"/>
                  </a:lnTo>
                  <a:lnTo>
                    <a:pt x="222" y="139"/>
                  </a:lnTo>
                  <a:lnTo>
                    <a:pt x="222" y="157"/>
                  </a:lnTo>
                  <a:lnTo>
                    <a:pt x="233" y="166"/>
                  </a:lnTo>
                  <a:lnTo>
                    <a:pt x="250" y="172"/>
                  </a:lnTo>
                  <a:lnTo>
                    <a:pt x="275" y="172"/>
                  </a:lnTo>
                  <a:lnTo>
                    <a:pt x="281" y="172"/>
                  </a:lnTo>
                  <a:lnTo>
                    <a:pt x="293" y="183"/>
                  </a:lnTo>
                  <a:lnTo>
                    <a:pt x="296" y="193"/>
                  </a:lnTo>
                  <a:lnTo>
                    <a:pt x="304" y="197"/>
                  </a:lnTo>
                  <a:lnTo>
                    <a:pt x="313" y="205"/>
                  </a:lnTo>
                  <a:lnTo>
                    <a:pt x="320" y="209"/>
                  </a:lnTo>
                  <a:lnTo>
                    <a:pt x="335" y="215"/>
                  </a:lnTo>
                  <a:lnTo>
                    <a:pt x="344" y="218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2" name="Freeform 96"/>
            <p:cNvSpPr>
              <a:spLocks/>
            </p:cNvSpPr>
            <p:nvPr/>
          </p:nvSpPr>
          <p:spPr bwMode="auto">
            <a:xfrm>
              <a:off x="4635847" y="5512966"/>
              <a:ext cx="1262063" cy="868362"/>
            </a:xfrm>
            <a:custGeom>
              <a:avLst/>
              <a:gdLst>
                <a:gd name="T0" fmla="*/ 2147483647 w 795"/>
                <a:gd name="T1" fmla="*/ 2147483647 h 547"/>
                <a:gd name="T2" fmla="*/ 2147483647 w 795"/>
                <a:gd name="T3" fmla="*/ 2147483647 h 547"/>
                <a:gd name="T4" fmla="*/ 2147483647 w 795"/>
                <a:gd name="T5" fmla="*/ 2147483647 h 547"/>
                <a:gd name="T6" fmla="*/ 2147483647 w 795"/>
                <a:gd name="T7" fmla="*/ 2147483647 h 547"/>
                <a:gd name="T8" fmla="*/ 2147483647 w 795"/>
                <a:gd name="T9" fmla="*/ 2147483647 h 547"/>
                <a:gd name="T10" fmla="*/ 2147483647 w 795"/>
                <a:gd name="T11" fmla="*/ 2147483647 h 547"/>
                <a:gd name="T12" fmla="*/ 2147483647 w 795"/>
                <a:gd name="T13" fmla="*/ 2147483647 h 547"/>
                <a:gd name="T14" fmla="*/ 2147483647 w 795"/>
                <a:gd name="T15" fmla="*/ 2147483647 h 547"/>
                <a:gd name="T16" fmla="*/ 2147483647 w 795"/>
                <a:gd name="T17" fmla="*/ 2147483647 h 547"/>
                <a:gd name="T18" fmla="*/ 2147483647 w 795"/>
                <a:gd name="T19" fmla="*/ 2147483647 h 547"/>
                <a:gd name="T20" fmla="*/ 2147483647 w 795"/>
                <a:gd name="T21" fmla="*/ 2147483647 h 547"/>
                <a:gd name="T22" fmla="*/ 2147483647 w 795"/>
                <a:gd name="T23" fmla="*/ 2147483647 h 547"/>
                <a:gd name="T24" fmla="*/ 2147483647 w 795"/>
                <a:gd name="T25" fmla="*/ 2147483647 h 547"/>
                <a:gd name="T26" fmla="*/ 2147483647 w 795"/>
                <a:gd name="T27" fmla="*/ 2147483647 h 547"/>
                <a:gd name="T28" fmla="*/ 2147483647 w 795"/>
                <a:gd name="T29" fmla="*/ 2147483647 h 547"/>
                <a:gd name="T30" fmla="*/ 2147483647 w 795"/>
                <a:gd name="T31" fmla="*/ 2147483647 h 547"/>
                <a:gd name="T32" fmla="*/ 2147483647 w 795"/>
                <a:gd name="T33" fmla="*/ 2147483647 h 547"/>
                <a:gd name="T34" fmla="*/ 2147483647 w 795"/>
                <a:gd name="T35" fmla="*/ 2147483647 h 547"/>
                <a:gd name="T36" fmla="*/ 2147483647 w 795"/>
                <a:gd name="T37" fmla="*/ 2147483647 h 547"/>
                <a:gd name="T38" fmla="*/ 2147483647 w 795"/>
                <a:gd name="T39" fmla="*/ 2147483647 h 547"/>
                <a:gd name="T40" fmla="*/ 2147483647 w 795"/>
                <a:gd name="T41" fmla="*/ 2147483647 h 547"/>
                <a:gd name="T42" fmla="*/ 2147483647 w 795"/>
                <a:gd name="T43" fmla="*/ 2147483647 h 547"/>
                <a:gd name="T44" fmla="*/ 2147483647 w 795"/>
                <a:gd name="T45" fmla="*/ 2147483647 h 547"/>
                <a:gd name="T46" fmla="*/ 2147483647 w 795"/>
                <a:gd name="T47" fmla="*/ 2147483647 h 547"/>
                <a:gd name="T48" fmla="*/ 2147483647 w 795"/>
                <a:gd name="T49" fmla="*/ 2147483647 h 547"/>
                <a:gd name="T50" fmla="*/ 2147483647 w 795"/>
                <a:gd name="T51" fmla="*/ 2147483647 h 547"/>
                <a:gd name="T52" fmla="*/ 2147483647 w 795"/>
                <a:gd name="T53" fmla="*/ 2147483647 h 547"/>
                <a:gd name="T54" fmla="*/ 2147483647 w 795"/>
                <a:gd name="T55" fmla="*/ 2147483647 h 547"/>
                <a:gd name="T56" fmla="*/ 2147483647 w 795"/>
                <a:gd name="T57" fmla="*/ 2147483647 h 547"/>
                <a:gd name="T58" fmla="*/ 2147483647 w 795"/>
                <a:gd name="T59" fmla="*/ 2147483647 h 547"/>
                <a:gd name="T60" fmla="*/ 2147483647 w 795"/>
                <a:gd name="T61" fmla="*/ 2147483647 h 547"/>
                <a:gd name="T62" fmla="*/ 2147483647 w 795"/>
                <a:gd name="T63" fmla="*/ 2147483647 h 547"/>
                <a:gd name="T64" fmla="*/ 2147483647 w 795"/>
                <a:gd name="T65" fmla="*/ 2147483647 h 547"/>
                <a:gd name="T66" fmla="*/ 2147483647 w 795"/>
                <a:gd name="T67" fmla="*/ 2147483647 h 547"/>
                <a:gd name="T68" fmla="*/ 2147483647 w 795"/>
                <a:gd name="T69" fmla="*/ 2147483647 h 547"/>
                <a:gd name="T70" fmla="*/ 2147483647 w 795"/>
                <a:gd name="T71" fmla="*/ 2147483647 h 547"/>
                <a:gd name="T72" fmla="*/ 2147483647 w 795"/>
                <a:gd name="T73" fmla="*/ 2147483647 h 547"/>
                <a:gd name="T74" fmla="*/ 2147483647 w 795"/>
                <a:gd name="T75" fmla="*/ 2147483647 h 547"/>
                <a:gd name="T76" fmla="*/ 2147483647 w 795"/>
                <a:gd name="T77" fmla="*/ 2147483647 h 547"/>
                <a:gd name="T78" fmla="*/ 2147483647 w 795"/>
                <a:gd name="T79" fmla="*/ 2147483647 h 547"/>
                <a:gd name="T80" fmla="*/ 2147483647 w 795"/>
                <a:gd name="T81" fmla="*/ 2147483647 h 547"/>
                <a:gd name="T82" fmla="*/ 2147483647 w 795"/>
                <a:gd name="T83" fmla="*/ 2147483647 h 547"/>
                <a:gd name="T84" fmla="*/ 2147483647 w 795"/>
                <a:gd name="T85" fmla="*/ 2147483647 h 547"/>
                <a:gd name="T86" fmla="*/ 2147483647 w 795"/>
                <a:gd name="T87" fmla="*/ 2147483647 h 547"/>
                <a:gd name="T88" fmla="*/ 2147483647 w 795"/>
                <a:gd name="T89" fmla="*/ 2147483647 h 547"/>
                <a:gd name="T90" fmla="*/ 2147483647 w 795"/>
                <a:gd name="T91" fmla="*/ 2147483647 h 547"/>
                <a:gd name="T92" fmla="*/ 2147483647 w 795"/>
                <a:gd name="T93" fmla="*/ 2147483647 h 547"/>
                <a:gd name="T94" fmla="*/ 2147483647 w 795"/>
                <a:gd name="T95" fmla="*/ 2147483647 h 547"/>
                <a:gd name="T96" fmla="*/ 2147483647 w 795"/>
                <a:gd name="T97" fmla="*/ 2147483647 h 547"/>
                <a:gd name="T98" fmla="*/ 2147483647 w 795"/>
                <a:gd name="T99" fmla="*/ 2147483647 h 547"/>
                <a:gd name="T100" fmla="*/ 2147483647 w 795"/>
                <a:gd name="T101" fmla="*/ 2147483647 h 547"/>
                <a:gd name="T102" fmla="*/ 0 w 795"/>
                <a:gd name="T103" fmla="*/ 2147483647 h 547"/>
                <a:gd name="T104" fmla="*/ 2147483647 w 795"/>
                <a:gd name="T105" fmla="*/ 2147483647 h 547"/>
                <a:gd name="T106" fmla="*/ 2147483647 w 795"/>
                <a:gd name="T107" fmla="*/ 2147483647 h 547"/>
                <a:gd name="T108" fmla="*/ 2147483647 w 795"/>
                <a:gd name="T109" fmla="*/ 2147483647 h 547"/>
                <a:gd name="T110" fmla="*/ 2147483647 w 795"/>
                <a:gd name="T111" fmla="*/ 2147483647 h 547"/>
                <a:gd name="T112" fmla="*/ 2147483647 w 795"/>
                <a:gd name="T113" fmla="*/ 2147483647 h 547"/>
                <a:gd name="T114" fmla="*/ 2147483647 w 795"/>
                <a:gd name="T115" fmla="*/ 2147483647 h 547"/>
                <a:gd name="T116" fmla="*/ 2147483647 w 795"/>
                <a:gd name="T117" fmla="*/ 2147483647 h 547"/>
                <a:gd name="T118" fmla="*/ 2147483647 w 795"/>
                <a:gd name="T119" fmla="*/ 2147483647 h 547"/>
                <a:gd name="T120" fmla="*/ 2147483647 w 795"/>
                <a:gd name="T121" fmla="*/ 2147483647 h 547"/>
                <a:gd name="T122" fmla="*/ 2147483647 w 795"/>
                <a:gd name="T123" fmla="*/ 2147483647 h 5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95" h="547">
                  <a:moveTo>
                    <a:pt x="471" y="429"/>
                  </a:moveTo>
                  <a:lnTo>
                    <a:pt x="483" y="446"/>
                  </a:lnTo>
                  <a:lnTo>
                    <a:pt x="495" y="471"/>
                  </a:lnTo>
                  <a:lnTo>
                    <a:pt x="501" y="492"/>
                  </a:lnTo>
                  <a:lnTo>
                    <a:pt x="511" y="501"/>
                  </a:lnTo>
                  <a:lnTo>
                    <a:pt x="518" y="503"/>
                  </a:lnTo>
                  <a:lnTo>
                    <a:pt x="535" y="506"/>
                  </a:lnTo>
                  <a:lnTo>
                    <a:pt x="546" y="510"/>
                  </a:lnTo>
                  <a:lnTo>
                    <a:pt x="556" y="522"/>
                  </a:lnTo>
                  <a:lnTo>
                    <a:pt x="562" y="524"/>
                  </a:lnTo>
                  <a:lnTo>
                    <a:pt x="574" y="525"/>
                  </a:lnTo>
                  <a:lnTo>
                    <a:pt x="576" y="527"/>
                  </a:lnTo>
                  <a:lnTo>
                    <a:pt x="580" y="528"/>
                  </a:lnTo>
                  <a:lnTo>
                    <a:pt x="590" y="524"/>
                  </a:lnTo>
                  <a:lnTo>
                    <a:pt x="597" y="521"/>
                  </a:lnTo>
                  <a:lnTo>
                    <a:pt x="608" y="521"/>
                  </a:lnTo>
                  <a:lnTo>
                    <a:pt x="624" y="531"/>
                  </a:lnTo>
                  <a:lnTo>
                    <a:pt x="632" y="531"/>
                  </a:lnTo>
                  <a:lnTo>
                    <a:pt x="634" y="529"/>
                  </a:lnTo>
                  <a:lnTo>
                    <a:pt x="644" y="534"/>
                  </a:lnTo>
                  <a:lnTo>
                    <a:pt x="649" y="542"/>
                  </a:lnTo>
                  <a:lnTo>
                    <a:pt x="652" y="545"/>
                  </a:lnTo>
                  <a:lnTo>
                    <a:pt x="654" y="547"/>
                  </a:lnTo>
                  <a:lnTo>
                    <a:pt x="664" y="537"/>
                  </a:lnTo>
                  <a:lnTo>
                    <a:pt x="667" y="540"/>
                  </a:lnTo>
                  <a:lnTo>
                    <a:pt x="668" y="535"/>
                  </a:lnTo>
                  <a:lnTo>
                    <a:pt x="667" y="534"/>
                  </a:lnTo>
                  <a:lnTo>
                    <a:pt x="666" y="531"/>
                  </a:lnTo>
                  <a:lnTo>
                    <a:pt x="663" y="515"/>
                  </a:lnTo>
                  <a:lnTo>
                    <a:pt x="658" y="509"/>
                  </a:lnTo>
                  <a:lnTo>
                    <a:pt x="657" y="501"/>
                  </a:lnTo>
                  <a:lnTo>
                    <a:pt x="658" y="495"/>
                  </a:lnTo>
                  <a:lnTo>
                    <a:pt x="660" y="494"/>
                  </a:lnTo>
                  <a:lnTo>
                    <a:pt x="662" y="479"/>
                  </a:lnTo>
                  <a:lnTo>
                    <a:pt x="668" y="473"/>
                  </a:lnTo>
                  <a:lnTo>
                    <a:pt x="672" y="458"/>
                  </a:lnTo>
                  <a:lnTo>
                    <a:pt x="676" y="456"/>
                  </a:lnTo>
                  <a:lnTo>
                    <a:pt x="681" y="447"/>
                  </a:lnTo>
                  <a:lnTo>
                    <a:pt x="686" y="445"/>
                  </a:lnTo>
                  <a:lnTo>
                    <a:pt x="685" y="443"/>
                  </a:lnTo>
                  <a:lnTo>
                    <a:pt x="690" y="441"/>
                  </a:lnTo>
                  <a:lnTo>
                    <a:pt x="694" y="440"/>
                  </a:lnTo>
                  <a:lnTo>
                    <a:pt x="699" y="439"/>
                  </a:lnTo>
                  <a:lnTo>
                    <a:pt x="698" y="437"/>
                  </a:lnTo>
                  <a:lnTo>
                    <a:pt x="700" y="435"/>
                  </a:lnTo>
                  <a:lnTo>
                    <a:pt x="699" y="433"/>
                  </a:lnTo>
                  <a:lnTo>
                    <a:pt x="700" y="433"/>
                  </a:lnTo>
                  <a:lnTo>
                    <a:pt x="699" y="431"/>
                  </a:lnTo>
                  <a:lnTo>
                    <a:pt x="709" y="426"/>
                  </a:lnTo>
                  <a:lnTo>
                    <a:pt x="712" y="429"/>
                  </a:lnTo>
                  <a:lnTo>
                    <a:pt x="717" y="429"/>
                  </a:lnTo>
                  <a:lnTo>
                    <a:pt x="710" y="417"/>
                  </a:lnTo>
                  <a:lnTo>
                    <a:pt x="706" y="419"/>
                  </a:lnTo>
                  <a:lnTo>
                    <a:pt x="703" y="420"/>
                  </a:lnTo>
                  <a:lnTo>
                    <a:pt x="700" y="413"/>
                  </a:lnTo>
                  <a:lnTo>
                    <a:pt x="704" y="409"/>
                  </a:lnTo>
                  <a:lnTo>
                    <a:pt x="706" y="414"/>
                  </a:lnTo>
                  <a:lnTo>
                    <a:pt x="706" y="409"/>
                  </a:lnTo>
                  <a:lnTo>
                    <a:pt x="708" y="401"/>
                  </a:lnTo>
                  <a:lnTo>
                    <a:pt x="705" y="395"/>
                  </a:lnTo>
                  <a:lnTo>
                    <a:pt x="696" y="395"/>
                  </a:lnTo>
                  <a:lnTo>
                    <a:pt x="692" y="392"/>
                  </a:lnTo>
                  <a:lnTo>
                    <a:pt x="688" y="387"/>
                  </a:lnTo>
                  <a:lnTo>
                    <a:pt x="690" y="381"/>
                  </a:lnTo>
                  <a:lnTo>
                    <a:pt x="693" y="383"/>
                  </a:lnTo>
                  <a:lnTo>
                    <a:pt x="693" y="379"/>
                  </a:lnTo>
                  <a:lnTo>
                    <a:pt x="690" y="380"/>
                  </a:lnTo>
                  <a:lnTo>
                    <a:pt x="685" y="380"/>
                  </a:lnTo>
                  <a:lnTo>
                    <a:pt x="682" y="372"/>
                  </a:lnTo>
                  <a:lnTo>
                    <a:pt x="680" y="368"/>
                  </a:lnTo>
                  <a:lnTo>
                    <a:pt x="679" y="361"/>
                  </a:lnTo>
                  <a:lnTo>
                    <a:pt x="679" y="359"/>
                  </a:lnTo>
                  <a:lnTo>
                    <a:pt x="682" y="356"/>
                  </a:lnTo>
                  <a:lnTo>
                    <a:pt x="681" y="353"/>
                  </a:lnTo>
                  <a:lnTo>
                    <a:pt x="686" y="349"/>
                  </a:lnTo>
                  <a:lnTo>
                    <a:pt x="688" y="353"/>
                  </a:lnTo>
                  <a:lnTo>
                    <a:pt x="690" y="359"/>
                  </a:lnTo>
                  <a:lnTo>
                    <a:pt x="688" y="353"/>
                  </a:lnTo>
                  <a:lnTo>
                    <a:pt x="691" y="350"/>
                  </a:lnTo>
                  <a:lnTo>
                    <a:pt x="694" y="354"/>
                  </a:lnTo>
                  <a:lnTo>
                    <a:pt x="698" y="350"/>
                  </a:lnTo>
                  <a:lnTo>
                    <a:pt x="692" y="344"/>
                  </a:lnTo>
                  <a:lnTo>
                    <a:pt x="686" y="335"/>
                  </a:lnTo>
                  <a:lnTo>
                    <a:pt x="682" y="333"/>
                  </a:lnTo>
                  <a:lnTo>
                    <a:pt x="682" y="337"/>
                  </a:lnTo>
                  <a:lnTo>
                    <a:pt x="678" y="335"/>
                  </a:lnTo>
                  <a:lnTo>
                    <a:pt x="675" y="335"/>
                  </a:lnTo>
                  <a:lnTo>
                    <a:pt x="670" y="331"/>
                  </a:lnTo>
                  <a:lnTo>
                    <a:pt x="660" y="327"/>
                  </a:lnTo>
                  <a:lnTo>
                    <a:pt x="657" y="318"/>
                  </a:lnTo>
                  <a:lnTo>
                    <a:pt x="656" y="312"/>
                  </a:lnTo>
                  <a:lnTo>
                    <a:pt x="656" y="281"/>
                  </a:lnTo>
                  <a:lnTo>
                    <a:pt x="656" y="267"/>
                  </a:lnTo>
                  <a:lnTo>
                    <a:pt x="657" y="266"/>
                  </a:lnTo>
                  <a:lnTo>
                    <a:pt x="663" y="255"/>
                  </a:lnTo>
                  <a:lnTo>
                    <a:pt x="666" y="253"/>
                  </a:lnTo>
                  <a:lnTo>
                    <a:pt x="670" y="248"/>
                  </a:lnTo>
                  <a:lnTo>
                    <a:pt x="676" y="241"/>
                  </a:lnTo>
                  <a:lnTo>
                    <a:pt x="678" y="237"/>
                  </a:lnTo>
                  <a:lnTo>
                    <a:pt x="678" y="221"/>
                  </a:lnTo>
                  <a:lnTo>
                    <a:pt x="684" y="213"/>
                  </a:lnTo>
                  <a:lnTo>
                    <a:pt x="684" y="209"/>
                  </a:lnTo>
                  <a:lnTo>
                    <a:pt x="688" y="196"/>
                  </a:lnTo>
                  <a:lnTo>
                    <a:pt x="685" y="187"/>
                  </a:lnTo>
                  <a:lnTo>
                    <a:pt x="690" y="176"/>
                  </a:lnTo>
                  <a:lnTo>
                    <a:pt x="693" y="170"/>
                  </a:lnTo>
                  <a:lnTo>
                    <a:pt x="698" y="164"/>
                  </a:lnTo>
                  <a:lnTo>
                    <a:pt x="702" y="158"/>
                  </a:lnTo>
                  <a:lnTo>
                    <a:pt x="703" y="154"/>
                  </a:lnTo>
                  <a:lnTo>
                    <a:pt x="704" y="151"/>
                  </a:lnTo>
                  <a:lnTo>
                    <a:pt x="708" y="151"/>
                  </a:lnTo>
                  <a:lnTo>
                    <a:pt x="709" y="149"/>
                  </a:lnTo>
                  <a:lnTo>
                    <a:pt x="708" y="144"/>
                  </a:lnTo>
                  <a:lnTo>
                    <a:pt x="709" y="142"/>
                  </a:lnTo>
                  <a:lnTo>
                    <a:pt x="717" y="132"/>
                  </a:lnTo>
                  <a:lnTo>
                    <a:pt x="718" y="130"/>
                  </a:lnTo>
                  <a:lnTo>
                    <a:pt x="722" y="122"/>
                  </a:lnTo>
                  <a:lnTo>
                    <a:pt x="728" y="114"/>
                  </a:lnTo>
                  <a:lnTo>
                    <a:pt x="729" y="112"/>
                  </a:lnTo>
                  <a:lnTo>
                    <a:pt x="733" y="106"/>
                  </a:lnTo>
                  <a:lnTo>
                    <a:pt x="736" y="102"/>
                  </a:lnTo>
                  <a:lnTo>
                    <a:pt x="742" y="91"/>
                  </a:lnTo>
                  <a:lnTo>
                    <a:pt x="746" y="86"/>
                  </a:lnTo>
                  <a:lnTo>
                    <a:pt x="750" y="84"/>
                  </a:lnTo>
                  <a:lnTo>
                    <a:pt x="762" y="62"/>
                  </a:lnTo>
                  <a:lnTo>
                    <a:pt x="772" y="40"/>
                  </a:lnTo>
                  <a:lnTo>
                    <a:pt x="775" y="35"/>
                  </a:lnTo>
                  <a:lnTo>
                    <a:pt x="774" y="35"/>
                  </a:lnTo>
                  <a:lnTo>
                    <a:pt x="774" y="37"/>
                  </a:lnTo>
                  <a:lnTo>
                    <a:pt x="771" y="37"/>
                  </a:lnTo>
                  <a:lnTo>
                    <a:pt x="776" y="22"/>
                  </a:lnTo>
                  <a:lnTo>
                    <a:pt x="783" y="16"/>
                  </a:lnTo>
                  <a:lnTo>
                    <a:pt x="795" y="11"/>
                  </a:lnTo>
                  <a:lnTo>
                    <a:pt x="789" y="10"/>
                  </a:lnTo>
                  <a:lnTo>
                    <a:pt x="781" y="7"/>
                  </a:lnTo>
                  <a:lnTo>
                    <a:pt x="768" y="0"/>
                  </a:lnTo>
                  <a:lnTo>
                    <a:pt x="762" y="1"/>
                  </a:lnTo>
                  <a:lnTo>
                    <a:pt x="744" y="17"/>
                  </a:lnTo>
                  <a:lnTo>
                    <a:pt x="739" y="19"/>
                  </a:lnTo>
                  <a:lnTo>
                    <a:pt x="738" y="20"/>
                  </a:lnTo>
                  <a:lnTo>
                    <a:pt x="730" y="24"/>
                  </a:lnTo>
                  <a:lnTo>
                    <a:pt x="726" y="26"/>
                  </a:lnTo>
                  <a:lnTo>
                    <a:pt x="722" y="28"/>
                  </a:lnTo>
                  <a:lnTo>
                    <a:pt x="721" y="28"/>
                  </a:lnTo>
                  <a:lnTo>
                    <a:pt x="717" y="28"/>
                  </a:lnTo>
                  <a:lnTo>
                    <a:pt x="716" y="29"/>
                  </a:lnTo>
                  <a:lnTo>
                    <a:pt x="712" y="30"/>
                  </a:lnTo>
                  <a:lnTo>
                    <a:pt x="706" y="31"/>
                  </a:lnTo>
                  <a:lnTo>
                    <a:pt x="702" y="31"/>
                  </a:lnTo>
                  <a:lnTo>
                    <a:pt x="693" y="28"/>
                  </a:lnTo>
                  <a:lnTo>
                    <a:pt x="696" y="17"/>
                  </a:lnTo>
                  <a:lnTo>
                    <a:pt x="693" y="11"/>
                  </a:lnTo>
                  <a:lnTo>
                    <a:pt x="690" y="12"/>
                  </a:lnTo>
                  <a:lnTo>
                    <a:pt x="692" y="16"/>
                  </a:lnTo>
                  <a:lnTo>
                    <a:pt x="693" y="19"/>
                  </a:lnTo>
                  <a:lnTo>
                    <a:pt x="686" y="40"/>
                  </a:lnTo>
                  <a:lnTo>
                    <a:pt x="676" y="49"/>
                  </a:lnTo>
                  <a:lnTo>
                    <a:pt x="663" y="56"/>
                  </a:lnTo>
                  <a:lnTo>
                    <a:pt x="656" y="60"/>
                  </a:lnTo>
                  <a:lnTo>
                    <a:pt x="651" y="58"/>
                  </a:lnTo>
                  <a:lnTo>
                    <a:pt x="648" y="56"/>
                  </a:lnTo>
                  <a:lnTo>
                    <a:pt x="645" y="50"/>
                  </a:lnTo>
                  <a:lnTo>
                    <a:pt x="648" y="53"/>
                  </a:lnTo>
                  <a:lnTo>
                    <a:pt x="645" y="50"/>
                  </a:lnTo>
                  <a:lnTo>
                    <a:pt x="631" y="50"/>
                  </a:lnTo>
                  <a:lnTo>
                    <a:pt x="625" y="48"/>
                  </a:lnTo>
                  <a:lnTo>
                    <a:pt x="614" y="37"/>
                  </a:lnTo>
                  <a:lnTo>
                    <a:pt x="607" y="42"/>
                  </a:lnTo>
                  <a:lnTo>
                    <a:pt x="594" y="46"/>
                  </a:lnTo>
                  <a:lnTo>
                    <a:pt x="588" y="48"/>
                  </a:lnTo>
                  <a:lnTo>
                    <a:pt x="583" y="49"/>
                  </a:lnTo>
                  <a:lnTo>
                    <a:pt x="577" y="49"/>
                  </a:lnTo>
                  <a:lnTo>
                    <a:pt x="572" y="44"/>
                  </a:lnTo>
                  <a:lnTo>
                    <a:pt x="561" y="58"/>
                  </a:lnTo>
                  <a:lnTo>
                    <a:pt x="558" y="64"/>
                  </a:lnTo>
                  <a:lnTo>
                    <a:pt x="549" y="71"/>
                  </a:lnTo>
                  <a:lnTo>
                    <a:pt x="544" y="76"/>
                  </a:lnTo>
                  <a:lnTo>
                    <a:pt x="537" y="77"/>
                  </a:lnTo>
                  <a:lnTo>
                    <a:pt x="536" y="78"/>
                  </a:lnTo>
                  <a:lnTo>
                    <a:pt x="524" y="80"/>
                  </a:lnTo>
                  <a:lnTo>
                    <a:pt x="519" y="84"/>
                  </a:lnTo>
                  <a:lnTo>
                    <a:pt x="500" y="89"/>
                  </a:lnTo>
                  <a:lnTo>
                    <a:pt x="495" y="86"/>
                  </a:lnTo>
                  <a:lnTo>
                    <a:pt x="483" y="92"/>
                  </a:lnTo>
                  <a:lnTo>
                    <a:pt x="481" y="94"/>
                  </a:lnTo>
                  <a:lnTo>
                    <a:pt x="471" y="94"/>
                  </a:lnTo>
                  <a:lnTo>
                    <a:pt x="468" y="96"/>
                  </a:lnTo>
                  <a:lnTo>
                    <a:pt x="465" y="97"/>
                  </a:lnTo>
                  <a:lnTo>
                    <a:pt x="454" y="96"/>
                  </a:lnTo>
                  <a:lnTo>
                    <a:pt x="453" y="96"/>
                  </a:lnTo>
                  <a:lnTo>
                    <a:pt x="433" y="94"/>
                  </a:lnTo>
                  <a:lnTo>
                    <a:pt x="432" y="92"/>
                  </a:lnTo>
                  <a:lnTo>
                    <a:pt x="423" y="91"/>
                  </a:lnTo>
                  <a:lnTo>
                    <a:pt x="414" y="95"/>
                  </a:lnTo>
                  <a:lnTo>
                    <a:pt x="405" y="94"/>
                  </a:lnTo>
                  <a:lnTo>
                    <a:pt x="396" y="86"/>
                  </a:lnTo>
                  <a:lnTo>
                    <a:pt x="392" y="86"/>
                  </a:lnTo>
                  <a:lnTo>
                    <a:pt x="382" y="90"/>
                  </a:lnTo>
                  <a:lnTo>
                    <a:pt x="376" y="90"/>
                  </a:lnTo>
                  <a:lnTo>
                    <a:pt x="370" y="92"/>
                  </a:lnTo>
                  <a:lnTo>
                    <a:pt x="366" y="96"/>
                  </a:lnTo>
                  <a:lnTo>
                    <a:pt x="345" y="106"/>
                  </a:lnTo>
                  <a:lnTo>
                    <a:pt x="333" y="109"/>
                  </a:lnTo>
                  <a:lnTo>
                    <a:pt x="319" y="109"/>
                  </a:lnTo>
                  <a:lnTo>
                    <a:pt x="314" y="104"/>
                  </a:lnTo>
                  <a:lnTo>
                    <a:pt x="318" y="104"/>
                  </a:lnTo>
                  <a:lnTo>
                    <a:pt x="307" y="102"/>
                  </a:lnTo>
                  <a:lnTo>
                    <a:pt x="304" y="102"/>
                  </a:lnTo>
                  <a:lnTo>
                    <a:pt x="291" y="92"/>
                  </a:lnTo>
                  <a:lnTo>
                    <a:pt x="289" y="91"/>
                  </a:lnTo>
                  <a:lnTo>
                    <a:pt x="277" y="83"/>
                  </a:lnTo>
                  <a:lnTo>
                    <a:pt x="273" y="78"/>
                  </a:lnTo>
                  <a:lnTo>
                    <a:pt x="274" y="76"/>
                  </a:lnTo>
                  <a:lnTo>
                    <a:pt x="273" y="65"/>
                  </a:lnTo>
                  <a:lnTo>
                    <a:pt x="272" y="64"/>
                  </a:lnTo>
                  <a:lnTo>
                    <a:pt x="267" y="61"/>
                  </a:lnTo>
                  <a:lnTo>
                    <a:pt x="266" y="62"/>
                  </a:lnTo>
                  <a:lnTo>
                    <a:pt x="260" y="67"/>
                  </a:lnTo>
                  <a:lnTo>
                    <a:pt x="255" y="68"/>
                  </a:lnTo>
                  <a:lnTo>
                    <a:pt x="253" y="71"/>
                  </a:lnTo>
                  <a:lnTo>
                    <a:pt x="253" y="68"/>
                  </a:lnTo>
                  <a:lnTo>
                    <a:pt x="241" y="67"/>
                  </a:lnTo>
                  <a:lnTo>
                    <a:pt x="236" y="65"/>
                  </a:lnTo>
                  <a:lnTo>
                    <a:pt x="234" y="62"/>
                  </a:lnTo>
                  <a:lnTo>
                    <a:pt x="234" y="61"/>
                  </a:lnTo>
                  <a:lnTo>
                    <a:pt x="232" y="60"/>
                  </a:lnTo>
                  <a:lnTo>
                    <a:pt x="231" y="59"/>
                  </a:lnTo>
                  <a:lnTo>
                    <a:pt x="231" y="58"/>
                  </a:lnTo>
                  <a:lnTo>
                    <a:pt x="230" y="58"/>
                  </a:lnTo>
                  <a:lnTo>
                    <a:pt x="231" y="58"/>
                  </a:lnTo>
                  <a:lnTo>
                    <a:pt x="230" y="58"/>
                  </a:lnTo>
                  <a:lnTo>
                    <a:pt x="231" y="55"/>
                  </a:lnTo>
                  <a:lnTo>
                    <a:pt x="232" y="58"/>
                  </a:lnTo>
                  <a:lnTo>
                    <a:pt x="231" y="55"/>
                  </a:lnTo>
                  <a:lnTo>
                    <a:pt x="232" y="53"/>
                  </a:lnTo>
                  <a:lnTo>
                    <a:pt x="234" y="50"/>
                  </a:lnTo>
                  <a:lnTo>
                    <a:pt x="231" y="43"/>
                  </a:lnTo>
                  <a:lnTo>
                    <a:pt x="230" y="38"/>
                  </a:lnTo>
                  <a:lnTo>
                    <a:pt x="229" y="37"/>
                  </a:lnTo>
                  <a:lnTo>
                    <a:pt x="228" y="37"/>
                  </a:lnTo>
                  <a:lnTo>
                    <a:pt x="223" y="35"/>
                  </a:lnTo>
                  <a:lnTo>
                    <a:pt x="222" y="34"/>
                  </a:lnTo>
                  <a:lnTo>
                    <a:pt x="223" y="30"/>
                  </a:lnTo>
                  <a:lnTo>
                    <a:pt x="222" y="30"/>
                  </a:lnTo>
                  <a:lnTo>
                    <a:pt x="219" y="26"/>
                  </a:lnTo>
                  <a:lnTo>
                    <a:pt x="216" y="28"/>
                  </a:lnTo>
                  <a:lnTo>
                    <a:pt x="211" y="31"/>
                  </a:lnTo>
                  <a:lnTo>
                    <a:pt x="208" y="35"/>
                  </a:lnTo>
                  <a:lnTo>
                    <a:pt x="207" y="34"/>
                  </a:lnTo>
                  <a:lnTo>
                    <a:pt x="205" y="35"/>
                  </a:lnTo>
                  <a:lnTo>
                    <a:pt x="202" y="34"/>
                  </a:lnTo>
                  <a:lnTo>
                    <a:pt x="200" y="38"/>
                  </a:lnTo>
                  <a:lnTo>
                    <a:pt x="196" y="42"/>
                  </a:lnTo>
                  <a:lnTo>
                    <a:pt x="195" y="42"/>
                  </a:lnTo>
                  <a:lnTo>
                    <a:pt x="183" y="44"/>
                  </a:lnTo>
                  <a:lnTo>
                    <a:pt x="181" y="41"/>
                  </a:lnTo>
                  <a:lnTo>
                    <a:pt x="176" y="40"/>
                  </a:lnTo>
                  <a:lnTo>
                    <a:pt x="170" y="37"/>
                  </a:lnTo>
                  <a:lnTo>
                    <a:pt x="162" y="43"/>
                  </a:lnTo>
                  <a:lnTo>
                    <a:pt x="162" y="48"/>
                  </a:lnTo>
                  <a:lnTo>
                    <a:pt x="158" y="53"/>
                  </a:lnTo>
                  <a:lnTo>
                    <a:pt x="154" y="54"/>
                  </a:lnTo>
                  <a:lnTo>
                    <a:pt x="159" y="67"/>
                  </a:lnTo>
                  <a:lnTo>
                    <a:pt x="159" y="72"/>
                  </a:lnTo>
                  <a:lnTo>
                    <a:pt x="147" y="79"/>
                  </a:lnTo>
                  <a:lnTo>
                    <a:pt x="135" y="86"/>
                  </a:lnTo>
                  <a:lnTo>
                    <a:pt x="118" y="91"/>
                  </a:lnTo>
                  <a:lnTo>
                    <a:pt x="111" y="90"/>
                  </a:lnTo>
                  <a:lnTo>
                    <a:pt x="109" y="83"/>
                  </a:lnTo>
                  <a:lnTo>
                    <a:pt x="106" y="84"/>
                  </a:lnTo>
                  <a:lnTo>
                    <a:pt x="104" y="82"/>
                  </a:lnTo>
                  <a:lnTo>
                    <a:pt x="94" y="73"/>
                  </a:lnTo>
                  <a:lnTo>
                    <a:pt x="91" y="67"/>
                  </a:lnTo>
                  <a:lnTo>
                    <a:pt x="88" y="58"/>
                  </a:lnTo>
                  <a:lnTo>
                    <a:pt x="88" y="53"/>
                  </a:lnTo>
                  <a:lnTo>
                    <a:pt x="85" y="50"/>
                  </a:lnTo>
                  <a:lnTo>
                    <a:pt x="85" y="41"/>
                  </a:lnTo>
                  <a:lnTo>
                    <a:pt x="77" y="41"/>
                  </a:lnTo>
                  <a:lnTo>
                    <a:pt x="75" y="37"/>
                  </a:lnTo>
                  <a:lnTo>
                    <a:pt x="72" y="42"/>
                  </a:lnTo>
                  <a:lnTo>
                    <a:pt x="77" y="53"/>
                  </a:lnTo>
                  <a:lnTo>
                    <a:pt x="69" y="64"/>
                  </a:lnTo>
                  <a:lnTo>
                    <a:pt x="67" y="65"/>
                  </a:lnTo>
                  <a:lnTo>
                    <a:pt x="62" y="62"/>
                  </a:lnTo>
                  <a:lnTo>
                    <a:pt x="57" y="64"/>
                  </a:lnTo>
                  <a:lnTo>
                    <a:pt x="57" y="67"/>
                  </a:lnTo>
                  <a:lnTo>
                    <a:pt x="54" y="73"/>
                  </a:lnTo>
                  <a:lnTo>
                    <a:pt x="51" y="76"/>
                  </a:lnTo>
                  <a:lnTo>
                    <a:pt x="41" y="78"/>
                  </a:lnTo>
                  <a:lnTo>
                    <a:pt x="36" y="77"/>
                  </a:lnTo>
                  <a:lnTo>
                    <a:pt x="26" y="89"/>
                  </a:lnTo>
                  <a:lnTo>
                    <a:pt x="25" y="91"/>
                  </a:lnTo>
                  <a:lnTo>
                    <a:pt x="24" y="92"/>
                  </a:lnTo>
                  <a:lnTo>
                    <a:pt x="18" y="94"/>
                  </a:lnTo>
                  <a:lnTo>
                    <a:pt x="17" y="95"/>
                  </a:lnTo>
                  <a:lnTo>
                    <a:pt x="24" y="96"/>
                  </a:lnTo>
                  <a:lnTo>
                    <a:pt x="20" y="97"/>
                  </a:lnTo>
                  <a:lnTo>
                    <a:pt x="20" y="101"/>
                  </a:lnTo>
                  <a:lnTo>
                    <a:pt x="20" y="102"/>
                  </a:lnTo>
                  <a:lnTo>
                    <a:pt x="17" y="106"/>
                  </a:lnTo>
                  <a:lnTo>
                    <a:pt x="17" y="108"/>
                  </a:lnTo>
                  <a:lnTo>
                    <a:pt x="15" y="119"/>
                  </a:lnTo>
                  <a:lnTo>
                    <a:pt x="13" y="122"/>
                  </a:lnTo>
                  <a:lnTo>
                    <a:pt x="7" y="130"/>
                  </a:lnTo>
                  <a:lnTo>
                    <a:pt x="11" y="132"/>
                  </a:lnTo>
                  <a:lnTo>
                    <a:pt x="9" y="134"/>
                  </a:lnTo>
                  <a:lnTo>
                    <a:pt x="14" y="142"/>
                  </a:lnTo>
                  <a:lnTo>
                    <a:pt x="9" y="149"/>
                  </a:lnTo>
                  <a:lnTo>
                    <a:pt x="9" y="156"/>
                  </a:lnTo>
                  <a:lnTo>
                    <a:pt x="3" y="163"/>
                  </a:lnTo>
                  <a:lnTo>
                    <a:pt x="3" y="160"/>
                  </a:lnTo>
                  <a:lnTo>
                    <a:pt x="0" y="166"/>
                  </a:lnTo>
                  <a:lnTo>
                    <a:pt x="1" y="172"/>
                  </a:lnTo>
                  <a:lnTo>
                    <a:pt x="1" y="170"/>
                  </a:lnTo>
                  <a:lnTo>
                    <a:pt x="3" y="172"/>
                  </a:lnTo>
                  <a:lnTo>
                    <a:pt x="9" y="182"/>
                  </a:lnTo>
                  <a:lnTo>
                    <a:pt x="9" y="190"/>
                  </a:lnTo>
                  <a:lnTo>
                    <a:pt x="9" y="194"/>
                  </a:lnTo>
                  <a:lnTo>
                    <a:pt x="24" y="212"/>
                  </a:lnTo>
                  <a:lnTo>
                    <a:pt x="35" y="212"/>
                  </a:lnTo>
                  <a:lnTo>
                    <a:pt x="45" y="221"/>
                  </a:lnTo>
                  <a:lnTo>
                    <a:pt x="54" y="237"/>
                  </a:lnTo>
                  <a:lnTo>
                    <a:pt x="55" y="240"/>
                  </a:lnTo>
                  <a:lnTo>
                    <a:pt x="62" y="246"/>
                  </a:lnTo>
                  <a:lnTo>
                    <a:pt x="84" y="239"/>
                  </a:lnTo>
                  <a:lnTo>
                    <a:pt x="112" y="239"/>
                  </a:lnTo>
                  <a:lnTo>
                    <a:pt x="116" y="240"/>
                  </a:lnTo>
                  <a:lnTo>
                    <a:pt x="120" y="240"/>
                  </a:lnTo>
                  <a:lnTo>
                    <a:pt x="132" y="245"/>
                  </a:lnTo>
                  <a:lnTo>
                    <a:pt x="139" y="253"/>
                  </a:lnTo>
                  <a:lnTo>
                    <a:pt x="145" y="265"/>
                  </a:lnTo>
                  <a:lnTo>
                    <a:pt x="147" y="266"/>
                  </a:lnTo>
                  <a:lnTo>
                    <a:pt x="153" y="265"/>
                  </a:lnTo>
                  <a:lnTo>
                    <a:pt x="165" y="265"/>
                  </a:lnTo>
                  <a:lnTo>
                    <a:pt x="176" y="267"/>
                  </a:lnTo>
                  <a:lnTo>
                    <a:pt x="184" y="270"/>
                  </a:lnTo>
                  <a:lnTo>
                    <a:pt x="190" y="277"/>
                  </a:lnTo>
                  <a:lnTo>
                    <a:pt x="196" y="283"/>
                  </a:lnTo>
                  <a:lnTo>
                    <a:pt x="207" y="297"/>
                  </a:lnTo>
                  <a:lnTo>
                    <a:pt x="207" y="300"/>
                  </a:lnTo>
                  <a:lnTo>
                    <a:pt x="210" y="301"/>
                  </a:lnTo>
                  <a:lnTo>
                    <a:pt x="213" y="302"/>
                  </a:lnTo>
                  <a:lnTo>
                    <a:pt x="217" y="306"/>
                  </a:lnTo>
                  <a:lnTo>
                    <a:pt x="223" y="311"/>
                  </a:lnTo>
                  <a:lnTo>
                    <a:pt x="230" y="314"/>
                  </a:lnTo>
                  <a:lnTo>
                    <a:pt x="243" y="324"/>
                  </a:lnTo>
                  <a:lnTo>
                    <a:pt x="249" y="331"/>
                  </a:lnTo>
                  <a:lnTo>
                    <a:pt x="254" y="333"/>
                  </a:lnTo>
                  <a:lnTo>
                    <a:pt x="261" y="335"/>
                  </a:lnTo>
                  <a:lnTo>
                    <a:pt x="268" y="335"/>
                  </a:lnTo>
                  <a:lnTo>
                    <a:pt x="272" y="337"/>
                  </a:lnTo>
                  <a:lnTo>
                    <a:pt x="274" y="335"/>
                  </a:lnTo>
                  <a:lnTo>
                    <a:pt x="277" y="336"/>
                  </a:lnTo>
                  <a:lnTo>
                    <a:pt x="286" y="344"/>
                  </a:lnTo>
                  <a:lnTo>
                    <a:pt x="295" y="353"/>
                  </a:lnTo>
                  <a:lnTo>
                    <a:pt x="302" y="361"/>
                  </a:lnTo>
                  <a:lnTo>
                    <a:pt x="304" y="367"/>
                  </a:lnTo>
                  <a:lnTo>
                    <a:pt x="322" y="378"/>
                  </a:lnTo>
                  <a:lnTo>
                    <a:pt x="328" y="383"/>
                  </a:lnTo>
                  <a:lnTo>
                    <a:pt x="345" y="384"/>
                  </a:lnTo>
                  <a:lnTo>
                    <a:pt x="346" y="385"/>
                  </a:lnTo>
                  <a:lnTo>
                    <a:pt x="352" y="392"/>
                  </a:lnTo>
                  <a:lnTo>
                    <a:pt x="358" y="398"/>
                  </a:lnTo>
                  <a:lnTo>
                    <a:pt x="373" y="399"/>
                  </a:lnTo>
                  <a:lnTo>
                    <a:pt x="374" y="399"/>
                  </a:lnTo>
                  <a:lnTo>
                    <a:pt x="379" y="396"/>
                  </a:lnTo>
                  <a:lnTo>
                    <a:pt x="397" y="396"/>
                  </a:lnTo>
                  <a:lnTo>
                    <a:pt x="410" y="395"/>
                  </a:lnTo>
                  <a:lnTo>
                    <a:pt x="416" y="397"/>
                  </a:lnTo>
                  <a:lnTo>
                    <a:pt x="438" y="404"/>
                  </a:lnTo>
                  <a:lnTo>
                    <a:pt x="457" y="416"/>
                  </a:lnTo>
                  <a:lnTo>
                    <a:pt x="471" y="429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3" name="Freeform 114"/>
            <p:cNvSpPr>
              <a:spLocks/>
            </p:cNvSpPr>
            <p:nvPr/>
          </p:nvSpPr>
          <p:spPr bwMode="auto">
            <a:xfrm>
              <a:off x="5699472" y="6360691"/>
              <a:ext cx="1588" cy="1587"/>
            </a:xfrm>
            <a:custGeom>
              <a:avLst/>
              <a:gdLst>
                <a:gd name="T0" fmla="*/ 0 w 1"/>
                <a:gd name="T1" fmla="*/ 2147483647 h 1"/>
                <a:gd name="T2" fmla="*/ 0 w 1"/>
                <a:gd name="T3" fmla="*/ 0 h 1"/>
                <a:gd name="T4" fmla="*/ 0 w 1"/>
                <a:gd name="T5" fmla="*/ 2147483647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4" name="Freeform 117"/>
            <p:cNvSpPr>
              <a:spLocks/>
            </p:cNvSpPr>
            <p:nvPr/>
          </p:nvSpPr>
          <p:spPr bwMode="auto">
            <a:xfrm>
              <a:off x="5616922" y="3596853"/>
              <a:ext cx="1403350" cy="1133475"/>
            </a:xfrm>
            <a:custGeom>
              <a:avLst/>
              <a:gdLst>
                <a:gd name="T0" fmla="*/ 2147483647 w 884"/>
                <a:gd name="T1" fmla="*/ 2147483647 h 714"/>
                <a:gd name="T2" fmla="*/ 2147483647 w 884"/>
                <a:gd name="T3" fmla="*/ 2147483647 h 714"/>
                <a:gd name="T4" fmla="*/ 2147483647 w 884"/>
                <a:gd name="T5" fmla="*/ 2147483647 h 714"/>
                <a:gd name="T6" fmla="*/ 2147483647 w 884"/>
                <a:gd name="T7" fmla="*/ 2147483647 h 714"/>
                <a:gd name="T8" fmla="*/ 2147483647 w 884"/>
                <a:gd name="T9" fmla="*/ 2147483647 h 714"/>
                <a:gd name="T10" fmla="*/ 2147483647 w 884"/>
                <a:gd name="T11" fmla="*/ 2147483647 h 714"/>
                <a:gd name="T12" fmla="*/ 2147483647 w 884"/>
                <a:gd name="T13" fmla="*/ 2147483647 h 714"/>
                <a:gd name="T14" fmla="*/ 2147483647 w 884"/>
                <a:gd name="T15" fmla="*/ 2147483647 h 714"/>
                <a:gd name="T16" fmla="*/ 2147483647 w 884"/>
                <a:gd name="T17" fmla="*/ 2147483647 h 714"/>
                <a:gd name="T18" fmla="*/ 2147483647 w 884"/>
                <a:gd name="T19" fmla="*/ 2147483647 h 714"/>
                <a:gd name="T20" fmla="*/ 2147483647 w 884"/>
                <a:gd name="T21" fmla="*/ 2147483647 h 714"/>
                <a:gd name="T22" fmla="*/ 2147483647 w 884"/>
                <a:gd name="T23" fmla="*/ 2147483647 h 714"/>
                <a:gd name="T24" fmla="*/ 2147483647 w 884"/>
                <a:gd name="T25" fmla="*/ 2147483647 h 714"/>
                <a:gd name="T26" fmla="*/ 2147483647 w 884"/>
                <a:gd name="T27" fmla="*/ 2147483647 h 714"/>
                <a:gd name="T28" fmla="*/ 2147483647 w 884"/>
                <a:gd name="T29" fmla="*/ 2147483647 h 714"/>
                <a:gd name="T30" fmla="*/ 2147483647 w 884"/>
                <a:gd name="T31" fmla="*/ 2147483647 h 714"/>
                <a:gd name="T32" fmla="*/ 2147483647 w 884"/>
                <a:gd name="T33" fmla="*/ 2147483647 h 714"/>
                <a:gd name="T34" fmla="*/ 2147483647 w 884"/>
                <a:gd name="T35" fmla="*/ 2147483647 h 714"/>
                <a:gd name="T36" fmla="*/ 2147483647 w 884"/>
                <a:gd name="T37" fmla="*/ 2147483647 h 714"/>
                <a:gd name="T38" fmla="*/ 2147483647 w 884"/>
                <a:gd name="T39" fmla="*/ 2147483647 h 714"/>
                <a:gd name="T40" fmla="*/ 2147483647 w 884"/>
                <a:gd name="T41" fmla="*/ 2147483647 h 714"/>
                <a:gd name="T42" fmla="*/ 2147483647 w 884"/>
                <a:gd name="T43" fmla="*/ 2147483647 h 714"/>
                <a:gd name="T44" fmla="*/ 2147483647 w 884"/>
                <a:gd name="T45" fmla="*/ 2147483647 h 714"/>
                <a:gd name="T46" fmla="*/ 2147483647 w 884"/>
                <a:gd name="T47" fmla="*/ 2147483647 h 714"/>
                <a:gd name="T48" fmla="*/ 2147483647 w 884"/>
                <a:gd name="T49" fmla="*/ 2147483647 h 714"/>
                <a:gd name="T50" fmla="*/ 2147483647 w 884"/>
                <a:gd name="T51" fmla="*/ 2147483647 h 714"/>
                <a:gd name="T52" fmla="*/ 2147483647 w 884"/>
                <a:gd name="T53" fmla="*/ 2147483647 h 714"/>
                <a:gd name="T54" fmla="*/ 2147483647 w 884"/>
                <a:gd name="T55" fmla="*/ 2147483647 h 714"/>
                <a:gd name="T56" fmla="*/ 2147483647 w 884"/>
                <a:gd name="T57" fmla="*/ 2147483647 h 714"/>
                <a:gd name="T58" fmla="*/ 2147483647 w 884"/>
                <a:gd name="T59" fmla="*/ 2147483647 h 714"/>
                <a:gd name="T60" fmla="*/ 2147483647 w 884"/>
                <a:gd name="T61" fmla="*/ 2147483647 h 714"/>
                <a:gd name="T62" fmla="*/ 2147483647 w 884"/>
                <a:gd name="T63" fmla="*/ 2147483647 h 714"/>
                <a:gd name="T64" fmla="*/ 2147483647 w 884"/>
                <a:gd name="T65" fmla="*/ 2147483647 h 714"/>
                <a:gd name="T66" fmla="*/ 2147483647 w 884"/>
                <a:gd name="T67" fmla="*/ 2147483647 h 714"/>
                <a:gd name="T68" fmla="*/ 2147483647 w 884"/>
                <a:gd name="T69" fmla="*/ 2147483647 h 714"/>
                <a:gd name="T70" fmla="*/ 2147483647 w 884"/>
                <a:gd name="T71" fmla="*/ 2147483647 h 714"/>
                <a:gd name="T72" fmla="*/ 2147483647 w 884"/>
                <a:gd name="T73" fmla="*/ 2147483647 h 714"/>
                <a:gd name="T74" fmla="*/ 2147483647 w 884"/>
                <a:gd name="T75" fmla="*/ 2147483647 h 714"/>
                <a:gd name="T76" fmla="*/ 2147483647 w 884"/>
                <a:gd name="T77" fmla="*/ 2147483647 h 714"/>
                <a:gd name="T78" fmla="*/ 2147483647 w 884"/>
                <a:gd name="T79" fmla="*/ 2147483647 h 714"/>
                <a:gd name="T80" fmla="*/ 2147483647 w 884"/>
                <a:gd name="T81" fmla="*/ 2147483647 h 714"/>
                <a:gd name="T82" fmla="*/ 2147483647 w 884"/>
                <a:gd name="T83" fmla="*/ 2147483647 h 714"/>
                <a:gd name="T84" fmla="*/ 2147483647 w 884"/>
                <a:gd name="T85" fmla="*/ 2147483647 h 714"/>
                <a:gd name="T86" fmla="*/ 2147483647 w 884"/>
                <a:gd name="T87" fmla="*/ 2147483647 h 714"/>
                <a:gd name="T88" fmla="*/ 2147483647 w 884"/>
                <a:gd name="T89" fmla="*/ 2147483647 h 714"/>
                <a:gd name="T90" fmla="*/ 2147483647 w 884"/>
                <a:gd name="T91" fmla="*/ 2147483647 h 714"/>
                <a:gd name="T92" fmla="*/ 2147483647 w 884"/>
                <a:gd name="T93" fmla="*/ 2147483647 h 714"/>
                <a:gd name="T94" fmla="*/ 2147483647 w 884"/>
                <a:gd name="T95" fmla="*/ 2147483647 h 714"/>
                <a:gd name="T96" fmla="*/ 2147483647 w 884"/>
                <a:gd name="T97" fmla="*/ 2147483647 h 714"/>
                <a:gd name="T98" fmla="*/ 2147483647 w 884"/>
                <a:gd name="T99" fmla="*/ 2147483647 h 714"/>
                <a:gd name="T100" fmla="*/ 2147483647 w 884"/>
                <a:gd name="T101" fmla="*/ 2147483647 h 714"/>
                <a:gd name="T102" fmla="*/ 2147483647 w 884"/>
                <a:gd name="T103" fmla="*/ 2147483647 h 714"/>
                <a:gd name="T104" fmla="*/ 2147483647 w 884"/>
                <a:gd name="T105" fmla="*/ 2147483647 h 714"/>
                <a:gd name="T106" fmla="*/ 2147483647 w 884"/>
                <a:gd name="T107" fmla="*/ 2147483647 h 714"/>
                <a:gd name="T108" fmla="*/ 2147483647 w 884"/>
                <a:gd name="T109" fmla="*/ 2147483647 h 714"/>
                <a:gd name="T110" fmla="*/ 2147483647 w 884"/>
                <a:gd name="T111" fmla="*/ 2147483647 h 714"/>
                <a:gd name="T112" fmla="*/ 2147483647 w 884"/>
                <a:gd name="T113" fmla="*/ 2147483647 h 714"/>
                <a:gd name="T114" fmla="*/ 2147483647 w 884"/>
                <a:gd name="T115" fmla="*/ 2147483647 h 714"/>
                <a:gd name="T116" fmla="*/ 2147483647 w 884"/>
                <a:gd name="T117" fmla="*/ 2147483647 h 714"/>
                <a:gd name="T118" fmla="*/ 2147483647 w 884"/>
                <a:gd name="T119" fmla="*/ 2147483647 h 714"/>
                <a:gd name="T120" fmla="*/ 2147483647 w 884"/>
                <a:gd name="T121" fmla="*/ 2147483647 h 714"/>
                <a:gd name="T122" fmla="*/ 2147483647 w 884"/>
                <a:gd name="T123" fmla="*/ 2147483647 h 714"/>
                <a:gd name="T124" fmla="*/ 2147483647 w 884"/>
                <a:gd name="T125" fmla="*/ 2147483647 h 7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84" h="714">
                  <a:moveTo>
                    <a:pt x="779" y="474"/>
                  </a:moveTo>
                  <a:lnTo>
                    <a:pt x="791" y="484"/>
                  </a:lnTo>
                  <a:lnTo>
                    <a:pt x="808" y="493"/>
                  </a:lnTo>
                  <a:lnTo>
                    <a:pt x="823" y="509"/>
                  </a:lnTo>
                  <a:lnTo>
                    <a:pt x="831" y="517"/>
                  </a:lnTo>
                  <a:lnTo>
                    <a:pt x="831" y="518"/>
                  </a:lnTo>
                  <a:lnTo>
                    <a:pt x="848" y="536"/>
                  </a:lnTo>
                  <a:lnTo>
                    <a:pt x="859" y="547"/>
                  </a:lnTo>
                  <a:lnTo>
                    <a:pt x="861" y="552"/>
                  </a:lnTo>
                  <a:lnTo>
                    <a:pt x="863" y="556"/>
                  </a:lnTo>
                  <a:lnTo>
                    <a:pt x="865" y="560"/>
                  </a:lnTo>
                  <a:lnTo>
                    <a:pt x="869" y="572"/>
                  </a:lnTo>
                  <a:lnTo>
                    <a:pt x="869" y="581"/>
                  </a:lnTo>
                  <a:lnTo>
                    <a:pt x="875" y="595"/>
                  </a:lnTo>
                  <a:lnTo>
                    <a:pt x="883" y="601"/>
                  </a:lnTo>
                  <a:lnTo>
                    <a:pt x="880" y="605"/>
                  </a:lnTo>
                  <a:lnTo>
                    <a:pt x="884" y="611"/>
                  </a:lnTo>
                  <a:lnTo>
                    <a:pt x="874" y="620"/>
                  </a:lnTo>
                  <a:lnTo>
                    <a:pt x="873" y="631"/>
                  </a:lnTo>
                  <a:lnTo>
                    <a:pt x="863" y="637"/>
                  </a:lnTo>
                  <a:lnTo>
                    <a:pt x="861" y="644"/>
                  </a:lnTo>
                  <a:lnTo>
                    <a:pt x="859" y="646"/>
                  </a:lnTo>
                  <a:lnTo>
                    <a:pt x="855" y="654"/>
                  </a:lnTo>
                  <a:lnTo>
                    <a:pt x="854" y="659"/>
                  </a:lnTo>
                  <a:lnTo>
                    <a:pt x="851" y="677"/>
                  </a:lnTo>
                  <a:lnTo>
                    <a:pt x="853" y="679"/>
                  </a:lnTo>
                  <a:lnTo>
                    <a:pt x="853" y="690"/>
                  </a:lnTo>
                  <a:lnTo>
                    <a:pt x="851" y="691"/>
                  </a:lnTo>
                  <a:lnTo>
                    <a:pt x="851" y="703"/>
                  </a:lnTo>
                  <a:lnTo>
                    <a:pt x="848" y="712"/>
                  </a:lnTo>
                  <a:lnTo>
                    <a:pt x="845" y="714"/>
                  </a:lnTo>
                  <a:lnTo>
                    <a:pt x="845" y="713"/>
                  </a:lnTo>
                  <a:lnTo>
                    <a:pt x="841" y="714"/>
                  </a:lnTo>
                  <a:lnTo>
                    <a:pt x="833" y="709"/>
                  </a:lnTo>
                  <a:lnTo>
                    <a:pt x="826" y="703"/>
                  </a:lnTo>
                  <a:lnTo>
                    <a:pt x="820" y="700"/>
                  </a:lnTo>
                  <a:lnTo>
                    <a:pt x="812" y="700"/>
                  </a:lnTo>
                  <a:lnTo>
                    <a:pt x="802" y="696"/>
                  </a:lnTo>
                  <a:lnTo>
                    <a:pt x="790" y="690"/>
                  </a:lnTo>
                  <a:lnTo>
                    <a:pt x="776" y="678"/>
                  </a:lnTo>
                  <a:lnTo>
                    <a:pt x="766" y="666"/>
                  </a:lnTo>
                  <a:lnTo>
                    <a:pt x="760" y="656"/>
                  </a:lnTo>
                  <a:lnTo>
                    <a:pt x="758" y="655"/>
                  </a:lnTo>
                  <a:lnTo>
                    <a:pt x="753" y="646"/>
                  </a:lnTo>
                  <a:lnTo>
                    <a:pt x="757" y="647"/>
                  </a:lnTo>
                  <a:lnTo>
                    <a:pt x="760" y="638"/>
                  </a:lnTo>
                  <a:lnTo>
                    <a:pt x="754" y="629"/>
                  </a:lnTo>
                  <a:lnTo>
                    <a:pt x="748" y="628"/>
                  </a:lnTo>
                  <a:lnTo>
                    <a:pt x="752" y="625"/>
                  </a:lnTo>
                  <a:lnTo>
                    <a:pt x="758" y="616"/>
                  </a:lnTo>
                  <a:lnTo>
                    <a:pt x="755" y="607"/>
                  </a:lnTo>
                  <a:lnTo>
                    <a:pt x="755" y="606"/>
                  </a:lnTo>
                  <a:lnTo>
                    <a:pt x="753" y="601"/>
                  </a:lnTo>
                  <a:lnTo>
                    <a:pt x="747" y="596"/>
                  </a:lnTo>
                  <a:lnTo>
                    <a:pt x="741" y="589"/>
                  </a:lnTo>
                  <a:lnTo>
                    <a:pt x="735" y="578"/>
                  </a:lnTo>
                  <a:lnTo>
                    <a:pt x="736" y="570"/>
                  </a:lnTo>
                  <a:lnTo>
                    <a:pt x="730" y="563"/>
                  </a:lnTo>
                  <a:lnTo>
                    <a:pt x="734" y="565"/>
                  </a:lnTo>
                  <a:lnTo>
                    <a:pt x="729" y="559"/>
                  </a:lnTo>
                  <a:lnTo>
                    <a:pt x="724" y="554"/>
                  </a:lnTo>
                  <a:lnTo>
                    <a:pt x="722" y="552"/>
                  </a:lnTo>
                  <a:lnTo>
                    <a:pt x="715" y="551"/>
                  </a:lnTo>
                  <a:lnTo>
                    <a:pt x="698" y="547"/>
                  </a:lnTo>
                  <a:lnTo>
                    <a:pt x="688" y="546"/>
                  </a:lnTo>
                  <a:lnTo>
                    <a:pt x="659" y="546"/>
                  </a:lnTo>
                  <a:lnTo>
                    <a:pt x="633" y="547"/>
                  </a:lnTo>
                  <a:lnTo>
                    <a:pt x="633" y="545"/>
                  </a:lnTo>
                  <a:lnTo>
                    <a:pt x="625" y="541"/>
                  </a:lnTo>
                  <a:lnTo>
                    <a:pt x="622" y="540"/>
                  </a:lnTo>
                  <a:lnTo>
                    <a:pt x="615" y="535"/>
                  </a:lnTo>
                  <a:lnTo>
                    <a:pt x="610" y="535"/>
                  </a:lnTo>
                  <a:lnTo>
                    <a:pt x="604" y="533"/>
                  </a:lnTo>
                  <a:lnTo>
                    <a:pt x="603" y="532"/>
                  </a:lnTo>
                  <a:lnTo>
                    <a:pt x="592" y="526"/>
                  </a:lnTo>
                  <a:lnTo>
                    <a:pt x="590" y="526"/>
                  </a:lnTo>
                  <a:lnTo>
                    <a:pt x="584" y="521"/>
                  </a:lnTo>
                  <a:lnTo>
                    <a:pt x="579" y="520"/>
                  </a:lnTo>
                  <a:lnTo>
                    <a:pt x="578" y="518"/>
                  </a:lnTo>
                  <a:lnTo>
                    <a:pt x="566" y="511"/>
                  </a:lnTo>
                  <a:lnTo>
                    <a:pt x="560" y="510"/>
                  </a:lnTo>
                  <a:lnTo>
                    <a:pt x="560" y="508"/>
                  </a:lnTo>
                  <a:lnTo>
                    <a:pt x="567" y="504"/>
                  </a:lnTo>
                  <a:lnTo>
                    <a:pt x="571" y="496"/>
                  </a:lnTo>
                  <a:lnTo>
                    <a:pt x="565" y="487"/>
                  </a:lnTo>
                  <a:lnTo>
                    <a:pt x="554" y="487"/>
                  </a:lnTo>
                  <a:lnTo>
                    <a:pt x="553" y="481"/>
                  </a:lnTo>
                  <a:lnTo>
                    <a:pt x="541" y="474"/>
                  </a:lnTo>
                  <a:lnTo>
                    <a:pt x="524" y="474"/>
                  </a:lnTo>
                  <a:lnTo>
                    <a:pt x="507" y="482"/>
                  </a:lnTo>
                  <a:lnTo>
                    <a:pt x="487" y="499"/>
                  </a:lnTo>
                  <a:lnTo>
                    <a:pt x="476" y="514"/>
                  </a:lnTo>
                  <a:lnTo>
                    <a:pt x="472" y="512"/>
                  </a:lnTo>
                  <a:lnTo>
                    <a:pt x="471" y="510"/>
                  </a:lnTo>
                  <a:lnTo>
                    <a:pt x="469" y="509"/>
                  </a:lnTo>
                  <a:lnTo>
                    <a:pt x="464" y="503"/>
                  </a:lnTo>
                  <a:lnTo>
                    <a:pt x="461" y="499"/>
                  </a:lnTo>
                  <a:lnTo>
                    <a:pt x="458" y="491"/>
                  </a:lnTo>
                  <a:lnTo>
                    <a:pt x="452" y="488"/>
                  </a:lnTo>
                  <a:lnTo>
                    <a:pt x="451" y="488"/>
                  </a:lnTo>
                  <a:lnTo>
                    <a:pt x="446" y="491"/>
                  </a:lnTo>
                  <a:lnTo>
                    <a:pt x="441" y="487"/>
                  </a:lnTo>
                  <a:lnTo>
                    <a:pt x="443" y="478"/>
                  </a:lnTo>
                  <a:lnTo>
                    <a:pt x="440" y="473"/>
                  </a:lnTo>
                  <a:lnTo>
                    <a:pt x="440" y="469"/>
                  </a:lnTo>
                  <a:lnTo>
                    <a:pt x="436" y="463"/>
                  </a:lnTo>
                  <a:lnTo>
                    <a:pt x="439" y="452"/>
                  </a:lnTo>
                  <a:lnTo>
                    <a:pt x="437" y="449"/>
                  </a:lnTo>
                  <a:lnTo>
                    <a:pt x="442" y="446"/>
                  </a:lnTo>
                  <a:lnTo>
                    <a:pt x="437" y="436"/>
                  </a:lnTo>
                  <a:lnTo>
                    <a:pt x="441" y="418"/>
                  </a:lnTo>
                  <a:lnTo>
                    <a:pt x="437" y="416"/>
                  </a:lnTo>
                  <a:lnTo>
                    <a:pt x="434" y="413"/>
                  </a:lnTo>
                  <a:lnTo>
                    <a:pt x="437" y="410"/>
                  </a:lnTo>
                  <a:lnTo>
                    <a:pt x="440" y="409"/>
                  </a:lnTo>
                  <a:lnTo>
                    <a:pt x="425" y="397"/>
                  </a:lnTo>
                  <a:lnTo>
                    <a:pt x="425" y="401"/>
                  </a:lnTo>
                  <a:lnTo>
                    <a:pt x="423" y="402"/>
                  </a:lnTo>
                  <a:lnTo>
                    <a:pt x="423" y="400"/>
                  </a:lnTo>
                  <a:lnTo>
                    <a:pt x="422" y="398"/>
                  </a:lnTo>
                  <a:lnTo>
                    <a:pt x="419" y="400"/>
                  </a:lnTo>
                  <a:lnTo>
                    <a:pt x="419" y="397"/>
                  </a:lnTo>
                  <a:lnTo>
                    <a:pt x="417" y="397"/>
                  </a:lnTo>
                  <a:lnTo>
                    <a:pt x="409" y="396"/>
                  </a:lnTo>
                  <a:lnTo>
                    <a:pt x="406" y="392"/>
                  </a:lnTo>
                  <a:lnTo>
                    <a:pt x="403" y="395"/>
                  </a:lnTo>
                  <a:lnTo>
                    <a:pt x="404" y="397"/>
                  </a:lnTo>
                  <a:lnTo>
                    <a:pt x="404" y="401"/>
                  </a:lnTo>
                  <a:lnTo>
                    <a:pt x="403" y="400"/>
                  </a:lnTo>
                  <a:lnTo>
                    <a:pt x="403" y="401"/>
                  </a:lnTo>
                  <a:lnTo>
                    <a:pt x="400" y="395"/>
                  </a:lnTo>
                  <a:lnTo>
                    <a:pt x="397" y="395"/>
                  </a:lnTo>
                  <a:lnTo>
                    <a:pt x="395" y="396"/>
                  </a:lnTo>
                  <a:lnTo>
                    <a:pt x="394" y="398"/>
                  </a:lnTo>
                  <a:lnTo>
                    <a:pt x="395" y="402"/>
                  </a:lnTo>
                  <a:lnTo>
                    <a:pt x="395" y="404"/>
                  </a:lnTo>
                  <a:lnTo>
                    <a:pt x="389" y="402"/>
                  </a:lnTo>
                  <a:lnTo>
                    <a:pt x="391" y="401"/>
                  </a:lnTo>
                  <a:lnTo>
                    <a:pt x="389" y="397"/>
                  </a:lnTo>
                  <a:lnTo>
                    <a:pt x="386" y="394"/>
                  </a:lnTo>
                  <a:lnTo>
                    <a:pt x="383" y="397"/>
                  </a:lnTo>
                  <a:lnTo>
                    <a:pt x="368" y="413"/>
                  </a:lnTo>
                  <a:lnTo>
                    <a:pt x="364" y="413"/>
                  </a:lnTo>
                  <a:lnTo>
                    <a:pt x="361" y="412"/>
                  </a:lnTo>
                  <a:lnTo>
                    <a:pt x="358" y="404"/>
                  </a:lnTo>
                  <a:lnTo>
                    <a:pt x="349" y="397"/>
                  </a:lnTo>
                  <a:lnTo>
                    <a:pt x="342" y="389"/>
                  </a:lnTo>
                  <a:lnTo>
                    <a:pt x="331" y="380"/>
                  </a:lnTo>
                  <a:lnTo>
                    <a:pt x="325" y="371"/>
                  </a:lnTo>
                  <a:lnTo>
                    <a:pt x="322" y="368"/>
                  </a:lnTo>
                  <a:lnTo>
                    <a:pt x="318" y="354"/>
                  </a:lnTo>
                  <a:lnTo>
                    <a:pt x="313" y="342"/>
                  </a:lnTo>
                  <a:lnTo>
                    <a:pt x="304" y="338"/>
                  </a:lnTo>
                  <a:lnTo>
                    <a:pt x="298" y="340"/>
                  </a:lnTo>
                  <a:lnTo>
                    <a:pt x="292" y="348"/>
                  </a:lnTo>
                  <a:lnTo>
                    <a:pt x="288" y="343"/>
                  </a:lnTo>
                  <a:lnTo>
                    <a:pt x="267" y="332"/>
                  </a:lnTo>
                  <a:lnTo>
                    <a:pt x="256" y="328"/>
                  </a:lnTo>
                  <a:lnTo>
                    <a:pt x="255" y="323"/>
                  </a:lnTo>
                  <a:lnTo>
                    <a:pt x="265" y="323"/>
                  </a:lnTo>
                  <a:lnTo>
                    <a:pt x="271" y="312"/>
                  </a:lnTo>
                  <a:lnTo>
                    <a:pt x="270" y="306"/>
                  </a:lnTo>
                  <a:lnTo>
                    <a:pt x="272" y="305"/>
                  </a:lnTo>
                  <a:lnTo>
                    <a:pt x="272" y="301"/>
                  </a:lnTo>
                  <a:lnTo>
                    <a:pt x="264" y="294"/>
                  </a:lnTo>
                  <a:lnTo>
                    <a:pt x="262" y="296"/>
                  </a:lnTo>
                  <a:lnTo>
                    <a:pt x="259" y="289"/>
                  </a:lnTo>
                  <a:lnTo>
                    <a:pt x="259" y="284"/>
                  </a:lnTo>
                  <a:lnTo>
                    <a:pt x="252" y="283"/>
                  </a:lnTo>
                  <a:lnTo>
                    <a:pt x="252" y="278"/>
                  </a:lnTo>
                  <a:lnTo>
                    <a:pt x="247" y="276"/>
                  </a:lnTo>
                  <a:lnTo>
                    <a:pt x="246" y="278"/>
                  </a:lnTo>
                  <a:lnTo>
                    <a:pt x="238" y="272"/>
                  </a:lnTo>
                  <a:lnTo>
                    <a:pt x="236" y="274"/>
                  </a:lnTo>
                  <a:lnTo>
                    <a:pt x="232" y="268"/>
                  </a:lnTo>
                  <a:lnTo>
                    <a:pt x="231" y="269"/>
                  </a:lnTo>
                  <a:lnTo>
                    <a:pt x="230" y="270"/>
                  </a:lnTo>
                  <a:lnTo>
                    <a:pt x="226" y="270"/>
                  </a:lnTo>
                  <a:lnTo>
                    <a:pt x="224" y="272"/>
                  </a:lnTo>
                  <a:lnTo>
                    <a:pt x="222" y="271"/>
                  </a:lnTo>
                  <a:lnTo>
                    <a:pt x="219" y="276"/>
                  </a:lnTo>
                  <a:lnTo>
                    <a:pt x="214" y="277"/>
                  </a:lnTo>
                  <a:lnTo>
                    <a:pt x="213" y="284"/>
                  </a:lnTo>
                  <a:lnTo>
                    <a:pt x="205" y="287"/>
                  </a:lnTo>
                  <a:lnTo>
                    <a:pt x="201" y="283"/>
                  </a:lnTo>
                  <a:lnTo>
                    <a:pt x="198" y="282"/>
                  </a:lnTo>
                  <a:lnTo>
                    <a:pt x="195" y="284"/>
                  </a:lnTo>
                  <a:lnTo>
                    <a:pt x="183" y="286"/>
                  </a:lnTo>
                  <a:lnTo>
                    <a:pt x="180" y="284"/>
                  </a:lnTo>
                  <a:lnTo>
                    <a:pt x="177" y="284"/>
                  </a:lnTo>
                  <a:lnTo>
                    <a:pt x="171" y="282"/>
                  </a:lnTo>
                  <a:lnTo>
                    <a:pt x="157" y="283"/>
                  </a:lnTo>
                  <a:lnTo>
                    <a:pt x="151" y="289"/>
                  </a:lnTo>
                  <a:lnTo>
                    <a:pt x="150" y="295"/>
                  </a:lnTo>
                  <a:lnTo>
                    <a:pt x="148" y="295"/>
                  </a:lnTo>
                  <a:lnTo>
                    <a:pt x="134" y="288"/>
                  </a:lnTo>
                  <a:lnTo>
                    <a:pt x="128" y="289"/>
                  </a:lnTo>
                  <a:lnTo>
                    <a:pt x="120" y="282"/>
                  </a:lnTo>
                  <a:lnTo>
                    <a:pt x="114" y="278"/>
                  </a:lnTo>
                  <a:lnTo>
                    <a:pt x="106" y="286"/>
                  </a:lnTo>
                  <a:lnTo>
                    <a:pt x="103" y="284"/>
                  </a:lnTo>
                  <a:lnTo>
                    <a:pt x="93" y="280"/>
                  </a:lnTo>
                  <a:lnTo>
                    <a:pt x="90" y="283"/>
                  </a:lnTo>
                  <a:lnTo>
                    <a:pt x="86" y="282"/>
                  </a:lnTo>
                  <a:lnTo>
                    <a:pt x="80" y="278"/>
                  </a:lnTo>
                  <a:lnTo>
                    <a:pt x="81" y="277"/>
                  </a:lnTo>
                  <a:lnTo>
                    <a:pt x="75" y="268"/>
                  </a:lnTo>
                  <a:lnTo>
                    <a:pt x="74" y="269"/>
                  </a:lnTo>
                  <a:lnTo>
                    <a:pt x="70" y="266"/>
                  </a:lnTo>
                  <a:lnTo>
                    <a:pt x="68" y="262"/>
                  </a:lnTo>
                  <a:lnTo>
                    <a:pt x="72" y="254"/>
                  </a:lnTo>
                  <a:lnTo>
                    <a:pt x="80" y="248"/>
                  </a:lnTo>
                  <a:lnTo>
                    <a:pt x="76" y="239"/>
                  </a:lnTo>
                  <a:lnTo>
                    <a:pt x="76" y="236"/>
                  </a:lnTo>
                  <a:lnTo>
                    <a:pt x="85" y="234"/>
                  </a:lnTo>
                  <a:lnTo>
                    <a:pt x="78" y="224"/>
                  </a:lnTo>
                  <a:lnTo>
                    <a:pt x="70" y="227"/>
                  </a:lnTo>
                  <a:lnTo>
                    <a:pt x="69" y="223"/>
                  </a:lnTo>
                  <a:lnTo>
                    <a:pt x="67" y="222"/>
                  </a:lnTo>
                  <a:lnTo>
                    <a:pt x="66" y="220"/>
                  </a:lnTo>
                  <a:lnTo>
                    <a:pt x="52" y="222"/>
                  </a:lnTo>
                  <a:lnTo>
                    <a:pt x="49" y="220"/>
                  </a:lnTo>
                  <a:lnTo>
                    <a:pt x="50" y="217"/>
                  </a:lnTo>
                  <a:lnTo>
                    <a:pt x="48" y="212"/>
                  </a:lnTo>
                  <a:lnTo>
                    <a:pt x="48" y="209"/>
                  </a:lnTo>
                  <a:lnTo>
                    <a:pt x="33" y="204"/>
                  </a:lnTo>
                  <a:lnTo>
                    <a:pt x="33" y="197"/>
                  </a:lnTo>
                  <a:lnTo>
                    <a:pt x="31" y="191"/>
                  </a:lnTo>
                  <a:lnTo>
                    <a:pt x="36" y="186"/>
                  </a:lnTo>
                  <a:lnTo>
                    <a:pt x="40" y="185"/>
                  </a:lnTo>
                  <a:lnTo>
                    <a:pt x="38" y="178"/>
                  </a:lnTo>
                  <a:lnTo>
                    <a:pt x="40" y="175"/>
                  </a:lnTo>
                  <a:lnTo>
                    <a:pt x="40" y="170"/>
                  </a:lnTo>
                  <a:lnTo>
                    <a:pt x="39" y="172"/>
                  </a:lnTo>
                  <a:lnTo>
                    <a:pt x="28" y="168"/>
                  </a:lnTo>
                  <a:lnTo>
                    <a:pt x="27" y="163"/>
                  </a:lnTo>
                  <a:lnTo>
                    <a:pt x="24" y="164"/>
                  </a:lnTo>
                  <a:lnTo>
                    <a:pt x="24" y="161"/>
                  </a:lnTo>
                  <a:lnTo>
                    <a:pt x="20" y="155"/>
                  </a:lnTo>
                  <a:lnTo>
                    <a:pt x="18" y="152"/>
                  </a:lnTo>
                  <a:lnTo>
                    <a:pt x="8" y="142"/>
                  </a:lnTo>
                  <a:lnTo>
                    <a:pt x="2" y="142"/>
                  </a:lnTo>
                  <a:lnTo>
                    <a:pt x="1" y="134"/>
                  </a:lnTo>
                  <a:lnTo>
                    <a:pt x="2" y="130"/>
                  </a:lnTo>
                  <a:lnTo>
                    <a:pt x="3" y="126"/>
                  </a:lnTo>
                  <a:lnTo>
                    <a:pt x="3" y="121"/>
                  </a:lnTo>
                  <a:lnTo>
                    <a:pt x="3" y="120"/>
                  </a:lnTo>
                  <a:lnTo>
                    <a:pt x="3" y="113"/>
                  </a:lnTo>
                  <a:lnTo>
                    <a:pt x="0" y="109"/>
                  </a:lnTo>
                  <a:lnTo>
                    <a:pt x="4" y="102"/>
                  </a:lnTo>
                  <a:lnTo>
                    <a:pt x="7" y="101"/>
                  </a:lnTo>
                  <a:lnTo>
                    <a:pt x="14" y="104"/>
                  </a:lnTo>
                  <a:lnTo>
                    <a:pt x="15" y="106"/>
                  </a:lnTo>
                  <a:lnTo>
                    <a:pt x="20" y="108"/>
                  </a:lnTo>
                  <a:lnTo>
                    <a:pt x="22" y="108"/>
                  </a:lnTo>
                  <a:lnTo>
                    <a:pt x="24" y="103"/>
                  </a:lnTo>
                  <a:lnTo>
                    <a:pt x="27" y="103"/>
                  </a:lnTo>
                  <a:lnTo>
                    <a:pt x="28" y="98"/>
                  </a:lnTo>
                  <a:lnTo>
                    <a:pt x="38" y="92"/>
                  </a:lnTo>
                  <a:lnTo>
                    <a:pt x="39" y="89"/>
                  </a:lnTo>
                  <a:lnTo>
                    <a:pt x="42" y="92"/>
                  </a:lnTo>
                  <a:lnTo>
                    <a:pt x="43" y="88"/>
                  </a:lnTo>
                  <a:lnTo>
                    <a:pt x="46" y="84"/>
                  </a:lnTo>
                  <a:lnTo>
                    <a:pt x="56" y="80"/>
                  </a:lnTo>
                  <a:lnTo>
                    <a:pt x="54" y="79"/>
                  </a:lnTo>
                  <a:lnTo>
                    <a:pt x="46" y="76"/>
                  </a:lnTo>
                  <a:lnTo>
                    <a:pt x="42" y="66"/>
                  </a:lnTo>
                  <a:lnTo>
                    <a:pt x="45" y="66"/>
                  </a:lnTo>
                  <a:lnTo>
                    <a:pt x="42" y="61"/>
                  </a:lnTo>
                  <a:lnTo>
                    <a:pt x="40" y="58"/>
                  </a:lnTo>
                  <a:lnTo>
                    <a:pt x="43" y="54"/>
                  </a:lnTo>
                  <a:lnTo>
                    <a:pt x="44" y="46"/>
                  </a:lnTo>
                  <a:lnTo>
                    <a:pt x="42" y="40"/>
                  </a:lnTo>
                  <a:lnTo>
                    <a:pt x="40" y="40"/>
                  </a:lnTo>
                  <a:lnTo>
                    <a:pt x="45" y="31"/>
                  </a:lnTo>
                  <a:lnTo>
                    <a:pt x="50" y="23"/>
                  </a:lnTo>
                  <a:lnTo>
                    <a:pt x="50" y="10"/>
                  </a:lnTo>
                  <a:lnTo>
                    <a:pt x="50" y="7"/>
                  </a:lnTo>
                  <a:lnTo>
                    <a:pt x="73" y="10"/>
                  </a:lnTo>
                  <a:lnTo>
                    <a:pt x="93" y="10"/>
                  </a:lnTo>
                  <a:lnTo>
                    <a:pt x="96" y="11"/>
                  </a:lnTo>
                  <a:lnTo>
                    <a:pt x="100" y="12"/>
                  </a:lnTo>
                  <a:lnTo>
                    <a:pt x="105" y="16"/>
                  </a:lnTo>
                  <a:lnTo>
                    <a:pt x="133" y="15"/>
                  </a:lnTo>
                  <a:lnTo>
                    <a:pt x="168" y="7"/>
                  </a:lnTo>
                  <a:lnTo>
                    <a:pt x="178" y="10"/>
                  </a:lnTo>
                  <a:lnTo>
                    <a:pt x="189" y="12"/>
                  </a:lnTo>
                  <a:lnTo>
                    <a:pt x="198" y="11"/>
                  </a:lnTo>
                  <a:lnTo>
                    <a:pt x="218" y="9"/>
                  </a:lnTo>
                  <a:lnTo>
                    <a:pt x="244" y="5"/>
                  </a:lnTo>
                  <a:lnTo>
                    <a:pt x="260" y="1"/>
                  </a:lnTo>
                  <a:lnTo>
                    <a:pt x="273" y="0"/>
                  </a:lnTo>
                  <a:lnTo>
                    <a:pt x="283" y="3"/>
                  </a:lnTo>
                  <a:lnTo>
                    <a:pt x="285" y="6"/>
                  </a:lnTo>
                  <a:lnTo>
                    <a:pt x="289" y="7"/>
                  </a:lnTo>
                  <a:lnTo>
                    <a:pt x="296" y="12"/>
                  </a:lnTo>
                  <a:lnTo>
                    <a:pt x="301" y="15"/>
                  </a:lnTo>
                  <a:lnTo>
                    <a:pt x="306" y="21"/>
                  </a:lnTo>
                  <a:lnTo>
                    <a:pt x="308" y="21"/>
                  </a:lnTo>
                  <a:lnTo>
                    <a:pt x="308" y="23"/>
                  </a:lnTo>
                  <a:lnTo>
                    <a:pt x="307" y="31"/>
                  </a:lnTo>
                  <a:lnTo>
                    <a:pt x="309" y="38"/>
                  </a:lnTo>
                  <a:lnTo>
                    <a:pt x="310" y="40"/>
                  </a:lnTo>
                  <a:lnTo>
                    <a:pt x="312" y="46"/>
                  </a:lnTo>
                  <a:lnTo>
                    <a:pt x="309" y="54"/>
                  </a:lnTo>
                  <a:lnTo>
                    <a:pt x="306" y="60"/>
                  </a:lnTo>
                  <a:lnTo>
                    <a:pt x="303" y="60"/>
                  </a:lnTo>
                  <a:lnTo>
                    <a:pt x="303" y="62"/>
                  </a:lnTo>
                  <a:lnTo>
                    <a:pt x="303" y="64"/>
                  </a:lnTo>
                  <a:lnTo>
                    <a:pt x="294" y="70"/>
                  </a:lnTo>
                  <a:lnTo>
                    <a:pt x="283" y="78"/>
                  </a:lnTo>
                  <a:lnTo>
                    <a:pt x="279" y="84"/>
                  </a:lnTo>
                  <a:lnTo>
                    <a:pt x="272" y="89"/>
                  </a:lnTo>
                  <a:lnTo>
                    <a:pt x="247" y="103"/>
                  </a:lnTo>
                  <a:lnTo>
                    <a:pt x="237" y="112"/>
                  </a:lnTo>
                  <a:lnTo>
                    <a:pt x="236" y="121"/>
                  </a:lnTo>
                  <a:lnTo>
                    <a:pt x="240" y="140"/>
                  </a:lnTo>
                  <a:lnTo>
                    <a:pt x="243" y="151"/>
                  </a:lnTo>
                  <a:lnTo>
                    <a:pt x="256" y="166"/>
                  </a:lnTo>
                  <a:lnTo>
                    <a:pt x="268" y="173"/>
                  </a:lnTo>
                  <a:lnTo>
                    <a:pt x="310" y="194"/>
                  </a:lnTo>
                  <a:lnTo>
                    <a:pt x="314" y="196"/>
                  </a:lnTo>
                  <a:lnTo>
                    <a:pt x="328" y="206"/>
                  </a:lnTo>
                  <a:lnTo>
                    <a:pt x="350" y="212"/>
                  </a:lnTo>
                  <a:lnTo>
                    <a:pt x="368" y="223"/>
                  </a:lnTo>
                  <a:lnTo>
                    <a:pt x="373" y="227"/>
                  </a:lnTo>
                  <a:lnTo>
                    <a:pt x="378" y="229"/>
                  </a:lnTo>
                  <a:lnTo>
                    <a:pt x="387" y="233"/>
                  </a:lnTo>
                  <a:lnTo>
                    <a:pt x="395" y="238"/>
                  </a:lnTo>
                  <a:lnTo>
                    <a:pt x="397" y="238"/>
                  </a:lnTo>
                  <a:lnTo>
                    <a:pt x="410" y="246"/>
                  </a:lnTo>
                  <a:lnTo>
                    <a:pt x="419" y="250"/>
                  </a:lnTo>
                  <a:lnTo>
                    <a:pt x="430" y="253"/>
                  </a:lnTo>
                  <a:lnTo>
                    <a:pt x="442" y="258"/>
                  </a:lnTo>
                  <a:lnTo>
                    <a:pt x="458" y="264"/>
                  </a:lnTo>
                  <a:lnTo>
                    <a:pt x="467" y="269"/>
                  </a:lnTo>
                  <a:lnTo>
                    <a:pt x="470" y="269"/>
                  </a:lnTo>
                  <a:lnTo>
                    <a:pt x="475" y="271"/>
                  </a:lnTo>
                  <a:lnTo>
                    <a:pt x="477" y="268"/>
                  </a:lnTo>
                  <a:lnTo>
                    <a:pt x="478" y="274"/>
                  </a:lnTo>
                  <a:lnTo>
                    <a:pt x="499" y="282"/>
                  </a:lnTo>
                  <a:lnTo>
                    <a:pt x="517" y="287"/>
                  </a:lnTo>
                  <a:lnTo>
                    <a:pt x="537" y="296"/>
                  </a:lnTo>
                  <a:lnTo>
                    <a:pt x="544" y="302"/>
                  </a:lnTo>
                  <a:lnTo>
                    <a:pt x="554" y="306"/>
                  </a:lnTo>
                  <a:lnTo>
                    <a:pt x="559" y="313"/>
                  </a:lnTo>
                  <a:lnTo>
                    <a:pt x="571" y="319"/>
                  </a:lnTo>
                  <a:lnTo>
                    <a:pt x="572" y="322"/>
                  </a:lnTo>
                  <a:lnTo>
                    <a:pt x="585" y="331"/>
                  </a:lnTo>
                  <a:lnTo>
                    <a:pt x="595" y="343"/>
                  </a:lnTo>
                  <a:lnTo>
                    <a:pt x="604" y="349"/>
                  </a:lnTo>
                  <a:lnTo>
                    <a:pt x="619" y="362"/>
                  </a:lnTo>
                  <a:lnTo>
                    <a:pt x="625" y="367"/>
                  </a:lnTo>
                  <a:lnTo>
                    <a:pt x="635" y="376"/>
                  </a:lnTo>
                  <a:lnTo>
                    <a:pt x="675" y="391"/>
                  </a:lnTo>
                  <a:lnTo>
                    <a:pt x="676" y="391"/>
                  </a:lnTo>
                  <a:lnTo>
                    <a:pt x="692" y="401"/>
                  </a:lnTo>
                  <a:lnTo>
                    <a:pt x="704" y="408"/>
                  </a:lnTo>
                  <a:lnTo>
                    <a:pt x="705" y="408"/>
                  </a:lnTo>
                  <a:lnTo>
                    <a:pt x="706" y="410"/>
                  </a:lnTo>
                  <a:lnTo>
                    <a:pt x="721" y="418"/>
                  </a:lnTo>
                  <a:lnTo>
                    <a:pt x="739" y="419"/>
                  </a:lnTo>
                  <a:lnTo>
                    <a:pt x="746" y="426"/>
                  </a:lnTo>
                  <a:lnTo>
                    <a:pt x="748" y="426"/>
                  </a:lnTo>
                  <a:lnTo>
                    <a:pt x="747" y="427"/>
                  </a:lnTo>
                  <a:lnTo>
                    <a:pt x="746" y="427"/>
                  </a:lnTo>
                  <a:lnTo>
                    <a:pt x="742" y="432"/>
                  </a:lnTo>
                  <a:lnTo>
                    <a:pt x="739" y="433"/>
                  </a:lnTo>
                  <a:lnTo>
                    <a:pt x="742" y="433"/>
                  </a:lnTo>
                  <a:lnTo>
                    <a:pt x="743" y="434"/>
                  </a:lnTo>
                  <a:lnTo>
                    <a:pt x="746" y="432"/>
                  </a:lnTo>
                  <a:lnTo>
                    <a:pt x="754" y="430"/>
                  </a:lnTo>
                  <a:lnTo>
                    <a:pt x="755" y="428"/>
                  </a:lnTo>
                  <a:lnTo>
                    <a:pt x="757" y="432"/>
                  </a:lnTo>
                  <a:lnTo>
                    <a:pt x="760" y="433"/>
                  </a:lnTo>
                  <a:lnTo>
                    <a:pt x="760" y="440"/>
                  </a:lnTo>
                  <a:lnTo>
                    <a:pt x="766" y="448"/>
                  </a:lnTo>
                  <a:lnTo>
                    <a:pt x="764" y="458"/>
                  </a:lnTo>
                  <a:lnTo>
                    <a:pt x="766" y="461"/>
                  </a:lnTo>
                  <a:lnTo>
                    <a:pt x="773" y="467"/>
                  </a:lnTo>
                  <a:lnTo>
                    <a:pt x="779" y="474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5" name="Freeform 118"/>
            <p:cNvSpPr>
              <a:spLocks/>
            </p:cNvSpPr>
            <p:nvPr/>
          </p:nvSpPr>
          <p:spPr bwMode="auto">
            <a:xfrm>
              <a:off x="6280497" y="4222328"/>
              <a:ext cx="4763" cy="3175"/>
            </a:xfrm>
            <a:custGeom>
              <a:avLst/>
              <a:gdLst>
                <a:gd name="T0" fmla="*/ 0 w 3"/>
                <a:gd name="T1" fmla="*/ 0 h 2"/>
                <a:gd name="T2" fmla="*/ 2147483647 w 3"/>
                <a:gd name="T3" fmla="*/ 2147483647 h 2"/>
                <a:gd name="T4" fmla="*/ 0 w 3"/>
                <a:gd name="T5" fmla="*/ 2147483647 h 2"/>
                <a:gd name="T6" fmla="*/ 0 w 3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6" name="Freeform 125"/>
            <p:cNvSpPr>
              <a:spLocks/>
            </p:cNvSpPr>
            <p:nvPr/>
          </p:nvSpPr>
          <p:spPr bwMode="auto">
            <a:xfrm>
              <a:off x="4867622" y="3099966"/>
              <a:ext cx="688975" cy="636587"/>
            </a:xfrm>
            <a:custGeom>
              <a:avLst/>
              <a:gdLst>
                <a:gd name="T0" fmla="*/ 2147483647 w 434"/>
                <a:gd name="T1" fmla="*/ 2147483647 h 401"/>
                <a:gd name="T2" fmla="*/ 2147483647 w 434"/>
                <a:gd name="T3" fmla="*/ 2147483647 h 401"/>
                <a:gd name="T4" fmla="*/ 2147483647 w 434"/>
                <a:gd name="T5" fmla="*/ 2147483647 h 401"/>
                <a:gd name="T6" fmla="*/ 2147483647 w 434"/>
                <a:gd name="T7" fmla="*/ 2147483647 h 401"/>
                <a:gd name="T8" fmla="*/ 2147483647 w 434"/>
                <a:gd name="T9" fmla="*/ 2147483647 h 401"/>
                <a:gd name="T10" fmla="*/ 2147483647 w 434"/>
                <a:gd name="T11" fmla="*/ 2147483647 h 401"/>
                <a:gd name="T12" fmla="*/ 2147483647 w 434"/>
                <a:gd name="T13" fmla="*/ 2147483647 h 401"/>
                <a:gd name="T14" fmla="*/ 2147483647 w 434"/>
                <a:gd name="T15" fmla="*/ 2147483647 h 401"/>
                <a:gd name="T16" fmla="*/ 2147483647 w 434"/>
                <a:gd name="T17" fmla="*/ 2147483647 h 401"/>
                <a:gd name="T18" fmla="*/ 2147483647 w 434"/>
                <a:gd name="T19" fmla="*/ 2147483647 h 401"/>
                <a:gd name="T20" fmla="*/ 2147483647 w 434"/>
                <a:gd name="T21" fmla="*/ 2147483647 h 401"/>
                <a:gd name="T22" fmla="*/ 2147483647 w 434"/>
                <a:gd name="T23" fmla="*/ 2147483647 h 401"/>
                <a:gd name="T24" fmla="*/ 2147483647 w 434"/>
                <a:gd name="T25" fmla="*/ 2147483647 h 401"/>
                <a:gd name="T26" fmla="*/ 2147483647 w 434"/>
                <a:gd name="T27" fmla="*/ 2147483647 h 401"/>
                <a:gd name="T28" fmla="*/ 2147483647 w 434"/>
                <a:gd name="T29" fmla="*/ 2147483647 h 401"/>
                <a:gd name="T30" fmla="*/ 2147483647 w 434"/>
                <a:gd name="T31" fmla="*/ 2147483647 h 401"/>
                <a:gd name="T32" fmla="*/ 2147483647 w 434"/>
                <a:gd name="T33" fmla="*/ 2147483647 h 401"/>
                <a:gd name="T34" fmla="*/ 2147483647 w 434"/>
                <a:gd name="T35" fmla="*/ 2147483647 h 401"/>
                <a:gd name="T36" fmla="*/ 2147483647 w 434"/>
                <a:gd name="T37" fmla="*/ 2147483647 h 401"/>
                <a:gd name="T38" fmla="*/ 2147483647 w 434"/>
                <a:gd name="T39" fmla="*/ 2147483647 h 401"/>
                <a:gd name="T40" fmla="*/ 2147483647 w 434"/>
                <a:gd name="T41" fmla="*/ 2147483647 h 401"/>
                <a:gd name="T42" fmla="*/ 2147483647 w 434"/>
                <a:gd name="T43" fmla="*/ 2147483647 h 401"/>
                <a:gd name="T44" fmla="*/ 2147483647 w 434"/>
                <a:gd name="T45" fmla="*/ 2147483647 h 401"/>
                <a:gd name="T46" fmla="*/ 2147483647 w 434"/>
                <a:gd name="T47" fmla="*/ 2147483647 h 401"/>
                <a:gd name="T48" fmla="*/ 2147483647 w 434"/>
                <a:gd name="T49" fmla="*/ 2147483647 h 401"/>
                <a:gd name="T50" fmla="*/ 2147483647 w 434"/>
                <a:gd name="T51" fmla="*/ 2147483647 h 401"/>
                <a:gd name="T52" fmla="*/ 2147483647 w 434"/>
                <a:gd name="T53" fmla="*/ 2147483647 h 401"/>
                <a:gd name="T54" fmla="*/ 2147483647 w 434"/>
                <a:gd name="T55" fmla="*/ 2147483647 h 401"/>
                <a:gd name="T56" fmla="*/ 2147483647 w 434"/>
                <a:gd name="T57" fmla="*/ 2147483647 h 401"/>
                <a:gd name="T58" fmla="*/ 2147483647 w 434"/>
                <a:gd name="T59" fmla="*/ 2147483647 h 401"/>
                <a:gd name="T60" fmla="*/ 2147483647 w 434"/>
                <a:gd name="T61" fmla="*/ 2147483647 h 401"/>
                <a:gd name="T62" fmla="*/ 2147483647 w 434"/>
                <a:gd name="T63" fmla="*/ 2147483647 h 401"/>
                <a:gd name="T64" fmla="*/ 2147483647 w 434"/>
                <a:gd name="T65" fmla="*/ 2147483647 h 401"/>
                <a:gd name="T66" fmla="*/ 2147483647 w 434"/>
                <a:gd name="T67" fmla="*/ 2147483647 h 401"/>
                <a:gd name="T68" fmla="*/ 2147483647 w 434"/>
                <a:gd name="T69" fmla="*/ 2147483647 h 401"/>
                <a:gd name="T70" fmla="*/ 2147483647 w 434"/>
                <a:gd name="T71" fmla="*/ 2147483647 h 401"/>
                <a:gd name="T72" fmla="*/ 2147483647 w 434"/>
                <a:gd name="T73" fmla="*/ 2147483647 h 401"/>
                <a:gd name="T74" fmla="*/ 2147483647 w 434"/>
                <a:gd name="T75" fmla="*/ 2147483647 h 401"/>
                <a:gd name="T76" fmla="*/ 2147483647 w 434"/>
                <a:gd name="T77" fmla="*/ 2147483647 h 401"/>
                <a:gd name="T78" fmla="*/ 2147483647 w 434"/>
                <a:gd name="T79" fmla="*/ 2147483647 h 401"/>
                <a:gd name="T80" fmla="*/ 0 w 434"/>
                <a:gd name="T81" fmla="*/ 2147483647 h 401"/>
                <a:gd name="T82" fmla="*/ 2147483647 w 434"/>
                <a:gd name="T83" fmla="*/ 2147483647 h 401"/>
                <a:gd name="T84" fmla="*/ 2147483647 w 434"/>
                <a:gd name="T85" fmla="*/ 2147483647 h 401"/>
                <a:gd name="T86" fmla="*/ 2147483647 w 434"/>
                <a:gd name="T87" fmla="*/ 2147483647 h 401"/>
                <a:gd name="T88" fmla="*/ 2147483647 w 434"/>
                <a:gd name="T89" fmla="*/ 2147483647 h 401"/>
                <a:gd name="T90" fmla="*/ 2147483647 w 434"/>
                <a:gd name="T91" fmla="*/ 2147483647 h 401"/>
                <a:gd name="T92" fmla="*/ 2147483647 w 434"/>
                <a:gd name="T93" fmla="*/ 2147483647 h 401"/>
                <a:gd name="T94" fmla="*/ 2147483647 w 434"/>
                <a:gd name="T95" fmla="*/ 2147483647 h 401"/>
                <a:gd name="T96" fmla="*/ 2147483647 w 434"/>
                <a:gd name="T97" fmla="*/ 2147483647 h 401"/>
                <a:gd name="T98" fmla="*/ 2147483647 w 434"/>
                <a:gd name="T99" fmla="*/ 2147483647 h 401"/>
                <a:gd name="T100" fmla="*/ 2147483647 w 434"/>
                <a:gd name="T101" fmla="*/ 2147483647 h 401"/>
                <a:gd name="T102" fmla="*/ 2147483647 w 434"/>
                <a:gd name="T103" fmla="*/ 2147483647 h 401"/>
                <a:gd name="T104" fmla="*/ 2147483647 w 434"/>
                <a:gd name="T105" fmla="*/ 2147483647 h 40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34" h="401">
                  <a:moveTo>
                    <a:pt x="92" y="101"/>
                  </a:moveTo>
                  <a:lnTo>
                    <a:pt x="92" y="90"/>
                  </a:lnTo>
                  <a:lnTo>
                    <a:pt x="96" y="84"/>
                  </a:lnTo>
                  <a:lnTo>
                    <a:pt x="89" y="80"/>
                  </a:lnTo>
                  <a:lnTo>
                    <a:pt x="88" y="82"/>
                  </a:lnTo>
                  <a:lnTo>
                    <a:pt x="82" y="76"/>
                  </a:lnTo>
                  <a:lnTo>
                    <a:pt x="82" y="71"/>
                  </a:lnTo>
                  <a:lnTo>
                    <a:pt x="83" y="66"/>
                  </a:lnTo>
                  <a:lnTo>
                    <a:pt x="84" y="66"/>
                  </a:lnTo>
                  <a:lnTo>
                    <a:pt x="90" y="68"/>
                  </a:lnTo>
                  <a:lnTo>
                    <a:pt x="101" y="62"/>
                  </a:lnTo>
                  <a:lnTo>
                    <a:pt x="102" y="65"/>
                  </a:lnTo>
                  <a:lnTo>
                    <a:pt x="103" y="55"/>
                  </a:lnTo>
                  <a:lnTo>
                    <a:pt x="110" y="54"/>
                  </a:lnTo>
                  <a:lnTo>
                    <a:pt x="116" y="52"/>
                  </a:lnTo>
                  <a:lnTo>
                    <a:pt x="119" y="48"/>
                  </a:lnTo>
                  <a:lnTo>
                    <a:pt x="120" y="40"/>
                  </a:lnTo>
                  <a:lnTo>
                    <a:pt x="127" y="29"/>
                  </a:lnTo>
                  <a:lnTo>
                    <a:pt x="127" y="26"/>
                  </a:lnTo>
                  <a:lnTo>
                    <a:pt x="134" y="31"/>
                  </a:lnTo>
                  <a:lnTo>
                    <a:pt x="137" y="31"/>
                  </a:lnTo>
                  <a:lnTo>
                    <a:pt x="148" y="28"/>
                  </a:lnTo>
                  <a:lnTo>
                    <a:pt x="150" y="26"/>
                  </a:lnTo>
                  <a:lnTo>
                    <a:pt x="151" y="31"/>
                  </a:lnTo>
                  <a:lnTo>
                    <a:pt x="158" y="30"/>
                  </a:lnTo>
                  <a:lnTo>
                    <a:pt x="164" y="26"/>
                  </a:lnTo>
                  <a:lnTo>
                    <a:pt x="168" y="25"/>
                  </a:lnTo>
                  <a:lnTo>
                    <a:pt x="169" y="19"/>
                  </a:lnTo>
                  <a:lnTo>
                    <a:pt x="169" y="16"/>
                  </a:lnTo>
                  <a:lnTo>
                    <a:pt x="173" y="13"/>
                  </a:lnTo>
                  <a:lnTo>
                    <a:pt x="179" y="13"/>
                  </a:lnTo>
                  <a:lnTo>
                    <a:pt x="184" y="12"/>
                  </a:lnTo>
                  <a:lnTo>
                    <a:pt x="185" y="12"/>
                  </a:lnTo>
                  <a:lnTo>
                    <a:pt x="196" y="7"/>
                  </a:lnTo>
                  <a:lnTo>
                    <a:pt x="199" y="5"/>
                  </a:lnTo>
                  <a:lnTo>
                    <a:pt x="200" y="5"/>
                  </a:lnTo>
                  <a:lnTo>
                    <a:pt x="212" y="1"/>
                  </a:lnTo>
                  <a:lnTo>
                    <a:pt x="215" y="1"/>
                  </a:lnTo>
                  <a:lnTo>
                    <a:pt x="221" y="0"/>
                  </a:lnTo>
                  <a:lnTo>
                    <a:pt x="224" y="19"/>
                  </a:lnTo>
                  <a:lnTo>
                    <a:pt x="227" y="26"/>
                  </a:lnTo>
                  <a:lnTo>
                    <a:pt x="230" y="37"/>
                  </a:lnTo>
                  <a:lnTo>
                    <a:pt x="234" y="46"/>
                  </a:lnTo>
                  <a:lnTo>
                    <a:pt x="236" y="50"/>
                  </a:lnTo>
                  <a:lnTo>
                    <a:pt x="251" y="79"/>
                  </a:lnTo>
                  <a:lnTo>
                    <a:pt x="265" y="104"/>
                  </a:lnTo>
                  <a:lnTo>
                    <a:pt x="278" y="121"/>
                  </a:lnTo>
                  <a:lnTo>
                    <a:pt x="280" y="122"/>
                  </a:lnTo>
                  <a:lnTo>
                    <a:pt x="288" y="133"/>
                  </a:lnTo>
                  <a:lnTo>
                    <a:pt x="296" y="142"/>
                  </a:lnTo>
                  <a:lnTo>
                    <a:pt x="298" y="142"/>
                  </a:lnTo>
                  <a:lnTo>
                    <a:pt x="304" y="149"/>
                  </a:lnTo>
                  <a:lnTo>
                    <a:pt x="320" y="162"/>
                  </a:lnTo>
                  <a:lnTo>
                    <a:pt x="346" y="180"/>
                  </a:lnTo>
                  <a:lnTo>
                    <a:pt x="343" y="178"/>
                  </a:lnTo>
                  <a:lnTo>
                    <a:pt x="342" y="180"/>
                  </a:lnTo>
                  <a:lnTo>
                    <a:pt x="344" y="181"/>
                  </a:lnTo>
                  <a:lnTo>
                    <a:pt x="343" y="182"/>
                  </a:lnTo>
                  <a:lnTo>
                    <a:pt x="350" y="193"/>
                  </a:lnTo>
                  <a:lnTo>
                    <a:pt x="359" y="200"/>
                  </a:lnTo>
                  <a:lnTo>
                    <a:pt x="366" y="208"/>
                  </a:lnTo>
                  <a:lnTo>
                    <a:pt x="365" y="209"/>
                  </a:lnTo>
                  <a:lnTo>
                    <a:pt x="371" y="216"/>
                  </a:lnTo>
                  <a:lnTo>
                    <a:pt x="376" y="218"/>
                  </a:lnTo>
                  <a:lnTo>
                    <a:pt x="391" y="229"/>
                  </a:lnTo>
                  <a:lnTo>
                    <a:pt x="401" y="233"/>
                  </a:lnTo>
                  <a:lnTo>
                    <a:pt x="418" y="239"/>
                  </a:lnTo>
                  <a:lnTo>
                    <a:pt x="419" y="257"/>
                  </a:lnTo>
                  <a:lnTo>
                    <a:pt x="419" y="260"/>
                  </a:lnTo>
                  <a:lnTo>
                    <a:pt x="427" y="270"/>
                  </a:lnTo>
                  <a:lnTo>
                    <a:pt x="433" y="272"/>
                  </a:lnTo>
                  <a:lnTo>
                    <a:pt x="430" y="281"/>
                  </a:lnTo>
                  <a:lnTo>
                    <a:pt x="432" y="283"/>
                  </a:lnTo>
                  <a:lnTo>
                    <a:pt x="434" y="287"/>
                  </a:lnTo>
                  <a:lnTo>
                    <a:pt x="427" y="292"/>
                  </a:lnTo>
                  <a:lnTo>
                    <a:pt x="420" y="296"/>
                  </a:lnTo>
                  <a:lnTo>
                    <a:pt x="418" y="299"/>
                  </a:lnTo>
                  <a:lnTo>
                    <a:pt x="414" y="304"/>
                  </a:lnTo>
                  <a:lnTo>
                    <a:pt x="407" y="313"/>
                  </a:lnTo>
                  <a:lnTo>
                    <a:pt x="406" y="319"/>
                  </a:lnTo>
                  <a:lnTo>
                    <a:pt x="406" y="323"/>
                  </a:lnTo>
                  <a:lnTo>
                    <a:pt x="404" y="324"/>
                  </a:lnTo>
                  <a:lnTo>
                    <a:pt x="402" y="328"/>
                  </a:lnTo>
                  <a:lnTo>
                    <a:pt x="400" y="328"/>
                  </a:lnTo>
                  <a:lnTo>
                    <a:pt x="394" y="332"/>
                  </a:lnTo>
                  <a:lnTo>
                    <a:pt x="394" y="334"/>
                  </a:lnTo>
                  <a:lnTo>
                    <a:pt x="392" y="335"/>
                  </a:lnTo>
                  <a:lnTo>
                    <a:pt x="391" y="338"/>
                  </a:lnTo>
                  <a:lnTo>
                    <a:pt x="388" y="347"/>
                  </a:lnTo>
                  <a:lnTo>
                    <a:pt x="383" y="355"/>
                  </a:lnTo>
                  <a:lnTo>
                    <a:pt x="383" y="356"/>
                  </a:lnTo>
                  <a:lnTo>
                    <a:pt x="376" y="359"/>
                  </a:lnTo>
                  <a:lnTo>
                    <a:pt x="372" y="362"/>
                  </a:lnTo>
                  <a:lnTo>
                    <a:pt x="372" y="367"/>
                  </a:lnTo>
                  <a:lnTo>
                    <a:pt x="366" y="371"/>
                  </a:lnTo>
                  <a:lnTo>
                    <a:pt x="361" y="377"/>
                  </a:lnTo>
                  <a:lnTo>
                    <a:pt x="359" y="375"/>
                  </a:lnTo>
                  <a:lnTo>
                    <a:pt x="354" y="375"/>
                  </a:lnTo>
                  <a:lnTo>
                    <a:pt x="358" y="371"/>
                  </a:lnTo>
                  <a:lnTo>
                    <a:pt x="354" y="365"/>
                  </a:lnTo>
                  <a:lnTo>
                    <a:pt x="353" y="356"/>
                  </a:lnTo>
                  <a:lnTo>
                    <a:pt x="352" y="351"/>
                  </a:lnTo>
                  <a:lnTo>
                    <a:pt x="350" y="349"/>
                  </a:lnTo>
                  <a:lnTo>
                    <a:pt x="348" y="349"/>
                  </a:lnTo>
                  <a:lnTo>
                    <a:pt x="347" y="344"/>
                  </a:lnTo>
                  <a:lnTo>
                    <a:pt x="338" y="340"/>
                  </a:lnTo>
                  <a:lnTo>
                    <a:pt x="335" y="341"/>
                  </a:lnTo>
                  <a:lnTo>
                    <a:pt x="335" y="336"/>
                  </a:lnTo>
                  <a:lnTo>
                    <a:pt x="331" y="338"/>
                  </a:lnTo>
                  <a:lnTo>
                    <a:pt x="330" y="343"/>
                  </a:lnTo>
                  <a:lnTo>
                    <a:pt x="326" y="342"/>
                  </a:lnTo>
                  <a:lnTo>
                    <a:pt x="322" y="331"/>
                  </a:lnTo>
                  <a:lnTo>
                    <a:pt x="317" y="332"/>
                  </a:lnTo>
                  <a:lnTo>
                    <a:pt x="316" y="330"/>
                  </a:lnTo>
                  <a:lnTo>
                    <a:pt x="312" y="326"/>
                  </a:lnTo>
                  <a:lnTo>
                    <a:pt x="311" y="326"/>
                  </a:lnTo>
                  <a:lnTo>
                    <a:pt x="304" y="334"/>
                  </a:lnTo>
                  <a:lnTo>
                    <a:pt x="298" y="337"/>
                  </a:lnTo>
                  <a:lnTo>
                    <a:pt x="298" y="340"/>
                  </a:lnTo>
                  <a:lnTo>
                    <a:pt x="295" y="345"/>
                  </a:lnTo>
                  <a:lnTo>
                    <a:pt x="292" y="345"/>
                  </a:lnTo>
                  <a:lnTo>
                    <a:pt x="289" y="348"/>
                  </a:lnTo>
                  <a:lnTo>
                    <a:pt x="288" y="347"/>
                  </a:lnTo>
                  <a:lnTo>
                    <a:pt x="282" y="349"/>
                  </a:lnTo>
                  <a:lnTo>
                    <a:pt x="280" y="349"/>
                  </a:lnTo>
                  <a:lnTo>
                    <a:pt x="277" y="354"/>
                  </a:lnTo>
                  <a:lnTo>
                    <a:pt x="284" y="366"/>
                  </a:lnTo>
                  <a:lnTo>
                    <a:pt x="286" y="371"/>
                  </a:lnTo>
                  <a:lnTo>
                    <a:pt x="289" y="372"/>
                  </a:lnTo>
                  <a:lnTo>
                    <a:pt x="292" y="374"/>
                  </a:lnTo>
                  <a:lnTo>
                    <a:pt x="289" y="379"/>
                  </a:lnTo>
                  <a:lnTo>
                    <a:pt x="286" y="379"/>
                  </a:lnTo>
                  <a:lnTo>
                    <a:pt x="284" y="374"/>
                  </a:lnTo>
                  <a:lnTo>
                    <a:pt x="282" y="379"/>
                  </a:lnTo>
                  <a:lnTo>
                    <a:pt x="275" y="381"/>
                  </a:lnTo>
                  <a:lnTo>
                    <a:pt x="271" y="380"/>
                  </a:lnTo>
                  <a:lnTo>
                    <a:pt x="270" y="384"/>
                  </a:lnTo>
                  <a:lnTo>
                    <a:pt x="271" y="385"/>
                  </a:lnTo>
                  <a:lnTo>
                    <a:pt x="269" y="393"/>
                  </a:lnTo>
                  <a:lnTo>
                    <a:pt x="265" y="383"/>
                  </a:lnTo>
                  <a:lnTo>
                    <a:pt x="259" y="384"/>
                  </a:lnTo>
                  <a:lnTo>
                    <a:pt x="254" y="389"/>
                  </a:lnTo>
                  <a:lnTo>
                    <a:pt x="254" y="395"/>
                  </a:lnTo>
                  <a:lnTo>
                    <a:pt x="248" y="395"/>
                  </a:lnTo>
                  <a:lnTo>
                    <a:pt x="246" y="401"/>
                  </a:lnTo>
                  <a:lnTo>
                    <a:pt x="236" y="397"/>
                  </a:lnTo>
                  <a:lnTo>
                    <a:pt x="227" y="399"/>
                  </a:lnTo>
                  <a:lnTo>
                    <a:pt x="223" y="395"/>
                  </a:lnTo>
                  <a:lnTo>
                    <a:pt x="222" y="391"/>
                  </a:lnTo>
                  <a:lnTo>
                    <a:pt x="218" y="390"/>
                  </a:lnTo>
                  <a:lnTo>
                    <a:pt x="216" y="386"/>
                  </a:lnTo>
                  <a:lnTo>
                    <a:pt x="216" y="385"/>
                  </a:lnTo>
                  <a:lnTo>
                    <a:pt x="215" y="384"/>
                  </a:lnTo>
                  <a:lnTo>
                    <a:pt x="214" y="385"/>
                  </a:lnTo>
                  <a:lnTo>
                    <a:pt x="206" y="385"/>
                  </a:lnTo>
                  <a:lnTo>
                    <a:pt x="198" y="381"/>
                  </a:lnTo>
                  <a:lnTo>
                    <a:pt x="196" y="378"/>
                  </a:lnTo>
                  <a:lnTo>
                    <a:pt x="190" y="381"/>
                  </a:lnTo>
                  <a:lnTo>
                    <a:pt x="186" y="379"/>
                  </a:lnTo>
                  <a:lnTo>
                    <a:pt x="182" y="377"/>
                  </a:lnTo>
                  <a:lnTo>
                    <a:pt x="180" y="375"/>
                  </a:lnTo>
                  <a:lnTo>
                    <a:pt x="179" y="371"/>
                  </a:lnTo>
                  <a:lnTo>
                    <a:pt x="175" y="363"/>
                  </a:lnTo>
                  <a:lnTo>
                    <a:pt x="169" y="366"/>
                  </a:lnTo>
                  <a:lnTo>
                    <a:pt x="164" y="363"/>
                  </a:lnTo>
                  <a:lnTo>
                    <a:pt x="158" y="359"/>
                  </a:lnTo>
                  <a:lnTo>
                    <a:pt x="152" y="361"/>
                  </a:lnTo>
                  <a:lnTo>
                    <a:pt x="154" y="365"/>
                  </a:lnTo>
                  <a:lnTo>
                    <a:pt x="146" y="369"/>
                  </a:lnTo>
                  <a:lnTo>
                    <a:pt x="139" y="373"/>
                  </a:lnTo>
                  <a:lnTo>
                    <a:pt x="137" y="378"/>
                  </a:lnTo>
                  <a:lnTo>
                    <a:pt x="124" y="371"/>
                  </a:lnTo>
                  <a:lnTo>
                    <a:pt x="124" y="369"/>
                  </a:lnTo>
                  <a:lnTo>
                    <a:pt x="120" y="362"/>
                  </a:lnTo>
                  <a:lnTo>
                    <a:pt x="116" y="361"/>
                  </a:lnTo>
                  <a:lnTo>
                    <a:pt x="115" y="361"/>
                  </a:lnTo>
                  <a:lnTo>
                    <a:pt x="114" y="361"/>
                  </a:lnTo>
                  <a:lnTo>
                    <a:pt x="106" y="355"/>
                  </a:lnTo>
                  <a:lnTo>
                    <a:pt x="97" y="350"/>
                  </a:lnTo>
                  <a:lnTo>
                    <a:pt x="92" y="351"/>
                  </a:lnTo>
                  <a:lnTo>
                    <a:pt x="91" y="356"/>
                  </a:lnTo>
                  <a:lnTo>
                    <a:pt x="89" y="356"/>
                  </a:lnTo>
                  <a:lnTo>
                    <a:pt x="86" y="353"/>
                  </a:lnTo>
                  <a:lnTo>
                    <a:pt x="85" y="349"/>
                  </a:lnTo>
                  <a:lnTo>
                    <a:pt x="85" y="342"/>
                  </a:lnTo>
                  <a:lnTo>
                    <a:pt x="83" y="340"/>
                  </a:lnTo>
                  <a:lnTo>
                    <a:pt x="90" y="328"/>
                  </a:lnTo>
                  <a:lnTo>
                    <a:pt x="88" y="325"/>
                  </a:lnTo>
                  <a:lnTo>
                    <a:pt x="83" y="320"/>
                  </a:lnTo>
                  <a:lnTo>
                    <a:pt x="80" y="322"/>
                  </a:lnTo>
                  <a:lnTo>
                    <a:pt x="76" y="316"/>
                  </a:lnTo>
                  <a:lnTo>
                    <a:pt x="68" y="312"/>
                  </a:lnTo>
                  <a:lnTo>
                    <a:pt x="67" y="313"/>
                  </a:lnTo>
                  <a:lnTo>
                    <a:pt x="65" y="312"/>
                  </a:lnTo>
                  <a:lnTo>
                    <a:pt x="53" y="304"/>
                  </a:lnTo>
                  <a:lnTo>
                    <a:pt x="44" y="301"/>
                  </a:lnTo>
                  <a:lnTo>
                    <a:pt x="20" y="288"/>
                  </a:lnTo>
                  <a:lnTo>
                    <a:pt x="19" y="293"/>
                  </a:lnTo>
                  <a:lnTo>
                    <a:pt x="17" y="294"/>
                  </a:lnTo>
                  <a:lnTo>
                    <a:pt x="14" y="294"/>
                  </a:lnTo>
                  <a:lnTo>
                    <a:pt x="7" y="288"/>
                  </a:lnTo>
                  <a:lnTo>
                    <a:pt x="7" y="287"/>
                  </a:lnTo>
                  <a:lnTo>
                    <a:pt x="1" y="280"/>
                  </a:lnTo>
                  <a:lnTo>
                    <a:pt x="1" y="275"/>
                  </a:lnTo>
                  <a:lnTo>
                    <a:pt x="0" y="270"/>
                  </a:lnTo>
                  <a:lnTo>
                    <a:pt x="1" y="266"/>
                  </a:lnTo>
                  <a:lnTo>
                    <a:pt x="1" y="265"/>
                  </a:lnTo>
                  <a:lnTo>
                    <a:pt x="2" y="258"/>
                  </a:lnTo>
                  <a:lnTo>
                    <a:pt x="2" y="256"/>
                  </a:lnTo>
                  <a:lnTo>
                    <a:pt x="6" y="258"/>
                  </a:lnTo>
                  <a:lnTo>
                    <a:pt x="14" y="251"/>
                  </a:lnTo>
                  <a:lnTo>
                    <a:pt x="18" y="241"/>
                  </a:lnTo>
                  <a:lnTo>
                    <a:pt x="17" y="238"/>
                  </a:lnTo>
                  <a:lnTo>
                    <a:pt x="28" y="239"/>
                  </a:lnTo>
                  <a:lnTo>
                    <a:pt x="37" y="247"/>
                  </a:lnTo>
                  <a:lnTo>
                    <a:pt x="40" y="245"/>
                  </a:lnTo>
                  <a:lnTo>
                    <a:pt x="52" y="251"/>
                  </a:lnTo>
                  <a:lnTo>
                    <a:pt x="53" y="254"/>
                  </a:lnTo>
                  <a:lnTo>
                    <a:pt x="55" y="256"/>
                  </a:lnTo>
                  <a:lnTo>
                    <a:pt x="62" y="251"/>
                  </a:lnTo>
                  <a:lnTo>
                    <a:pt x="66" y="254"/>
                  </a:lnTo>
                  <a:lnTo>
                    <a:pt x="70" y="254"/>
                  </a:lnTo>
                  <a:lnTo>
                    <a:pt x="76" y="245"/>
                  </a:lnTo>
                  <a:lnTo>
                    <a:pt x="76" y="242"/>
                  </a:lnTo>
                  <a:lnTo>
                    <a:pt x="82" y="241"/>
                  </a:lnTo>
                  <a:lnTo>
                    <a:pt x="79" y="239"/>
                  </a:lnTo>
                  <a:lnTo>
                    <a:pt x="88" y="238"/>
                  </a:lnTo>
                  <a:lnTo>
                    <a:pt x="84" y="234"/>
                  </a:lnTo>
                  <a:lnTo>
                    <a:pt x="77" y="227"/>
                  </a:lnTo>
                  <a:lnTo>
                    <a:pt x="79" y="224"/>
                  </a:lnTo>
                  <a:lnTo>
                    <a:pt x="77" y="223"/>
                  </a:lnTo>
                  <a:lnTo>
                    <a:pt x="70" y="221"/>
                  </a:lnTo>
                  <a:lnTo>
                    <a:pt x="64" y="215"/>
                  </a:lnTo>
                  <a:lnTo>
                    <a:pt x="55" y="206"/>
                  </a:lnTo>
                  <a:lnTo>
                    <a:pt x="53" y="204"/>
                  </a:lnTo>
                  <a:lnTo>
                    <a:pt x="52" y="190"/>
                  </a:lnTo>
                  <a:lnTo>
                    <a:pt x="43" y="186"/>
                  </a:lnTo>
                  <a:lnTo>
                    <a:pt x="40" y="184"/>
                  </a:lnTo>
                  <a:lnTo>
                    <a:pt x="37" y="181"/>
                  </a:lnTo>
                  <a:lnTo>
                    <a:pt x="32" y="178"/>
                  </a:lnTo>
                  <a:lnTo>
                    <a:pt x="41" y="172"/>
                  </a:lnTo>
                  <a:lnTo>
                    <a:pt x="42" y="166"/>
                  </a:lnTo>
                  <a:lnTo>
                    <a:pt x="41" y="163"/>
                  </a:lnTo>
                  <a:lnTo>
                    <a:pt x="37" y="162"/>
                  </a:lnTo>
                  <a:lnTo>
                    <a:pt x="24" y="150"/>
                  </a:lnTo>
                  <a:lnTo>
                    <a:pt x="29" y="143"/>
                  </a:lnTo>
                  <a:lnTo>
                    <a:pt x="34" y="143"/>
                  </a:lnTo>
                  <a:lnTo>
                    <a:pt x="40" y="138"/>
                  </a:lnTo>
                  <a:lnTo>
                    <a:pt x="37" y="137"/>
                  </a:lnTo>
                  <a:lnTo>
                    <a:pt x="38" y="128"/>
                  </a:lnTo>
                  <a:lnTo>
                    <a:pt x="36" y="126"/>
                  </a:lnTo>
                  <a:lnTo>
                    <a:pt x="35" y="121"/>
                  </a:lnTo>
                  <a:lnTo>
                    <a:pt x="34" y="118"/>
                  </a:lnTo>
                  <a:lnTo>
                    <a:pt x="36" y="119"/>
                  </a:lnTo>
                  <a:lnTo>
                    <a:pt x="38" y="116"/>
                  </a:lnTo>
                  <a:lnTo>
                    <a:pt x="38" y="109"/>
                  </a:lnTo>
                  <a:lnTo>
                    <a:pt x="43" y="106"/>
                  </a:lnTo>
                  <a:lnTo>
                    <a:pt x="42" y="102"/>
                  </a:lnTo>
                  <a:lnTo>
                    <a:pt x="52" y="104"/>
                  </a:lnTo>
                  <a:lnTo>
                    <a:pt x="56" y="106"/>
                  </a:lnTo>
                  <a:lnTo>
                    <a:pt x="64" y="103"/>
                  </a:lnTo>
                  <a:lnTo>
                    <a:pt x="68" y="107"/>
                  </a:lnTo>
                  <a:lnTo>
                    <a:pt x="78" y="104"/>
                  </a:lnTo>
                  <a:lnTo>
                    <a:pt x="83" y="106"/>
                  </a:lnTo>
                  <a:lnTo>
                    <a:pt x="91" y="102"/>
                  </a:lnTo>
                  <a:lnTo>
                    <a:pt x="92" y="10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7" name="Freeform 126"/>
            <p:cNvSpPr>
              <a:spLocks/>
            </p:cNvSpPr>
            <p:nvPr/>
          </p:nvSpPr>
          <p:spPr bwMode="auto">
            <a:xfrm>
              <a:off x="5774085" y="4022303"/>
              <a:ext cx="598487" cy="654050"/>
            </a:xfrm>
            <a:custGeom>
              <a:avLst/>
              <a:gdLst>
                <a:gd name="T0" fmla="*/ 2147483647 w 377"/>
                <a:gd name="T1" fmla="*/ 2147483647 h 412"/>
                <a:gd name="T2" fmla="*/ 2147483647 w 377"/>
                <a:gd name="T3" fmla="*/ 2147483647 h 412"/>
                <a:gd name="T4" fmla="*/ 2147483647 w 377"/>
                <a:gd name="T5" fmla="*/ 2147483647 h 412"/>
                <a:gd name="T6" fmla="*/ 2147483647 w 377"/>
                <a:gd name="T7" fmla="*/ 2147483647 h 412"/>
                <a:gd name="T8" fmla="*/ 2147483647 w 377"/>
                <a:gd name="T9" fmla="*/ 2147483647 h 412"/>
                <a:gd name="T10" fmla="*/ 2147483647 w 377"/>
                <a:gd name="T11" fmla="*/ 2147483647 h 412"/>
                <a:gd name="T12" fmla="*/ 2147483647 w 377"/>
                <a:gd name="T13" fmla="*/ 2147483647 h 412"/>
                <a:gd name="T14" fmla="*/ 2147483647 w 377"/>
                <a:gd name="T15" fmla="*/ 2147483647 h 412"/>
                <a:gd name="T16" fmla="*/ 2147483647 w 377"/>
                <a:gd name="T17" fmla="*/ 2147483647 h 412"/>
                <a:gd name="T18" fmla="*/ 2147483647 w 377"/>
                <a:gd name="T19" fmla="*/ 2147483647 h 412"/>
                <a:gd name="T20" fmla="*/ 2147483647 w 377"/>
                <a:gd name="T21" fmla="*/ 2147483647 h 412"/>
                <a:gd name="T22" fmla="*/ 2147483647 w 377"/>
                <a:gd name="T23" fmla="*/ 2147483647 h 412"/>
                <a:gd name="T24" fmla="*/ 2147483647 w 377"/>
                <a:gd name="T25" fmla="*/ 2147483647 h 412"/>
                <a:gd name="T26" fmla="*/ 2147483647 w 377"/>
                <a:gd name="T27" fmla="*/ 2147483647 h 412"/>
                <a:gd name="T28" fmla="*/ 2147483647 w 377"/>
                <a:gd name="T29" fmla="*/ 2147483647 h 412"/>
                <a:gd name="T30" fmla="*/ 2147483647 w 377"/>
                <a:gd name="T31" fmla="*/ 2147483647 h 412"/>
                <a:gd name="T32" fmla="*/ 2147483647 w 377"/>
                <a:gd name="T33" fmla="*/ 2147483647 h 412"/>
                <a:gd name="T34" fmla="*/ 2147483647 w 377"/>
                <a:gd name="T35" fmla="*/ 2147483647 h 412"/>
                <a:gd name="T36" fmla="*/ 2147483647 w 377"/>
                <a:gd name="T37" fmla="*/ 2147483647 h 412"/>
                <a:gd name="T38" fmla="*/ 2147483647 w 377"/>
                <a:gd name="T39" fmla="*/ 2147483647 h 412"/>
                <a:gd name="T40" fmla="*/ 2147483647 w 377"/>
                <a:gd name="T41" fmla="*/ 0 h 412"/>
                <a:gd name="T42" fmla="*/ 2147483647 w 377"/>
                <a:gd name="T43" fmla="*/ 2147483647 h 412"/>
                <a:gd name="T44" fmla="*/ 2147483647 w 377"/>
                <a:gd name="T45" fmla="*/ 2147483647 h 412"/>
                <a:gd name="T46" fmla="*/ 2147483647 w 377"/>
                <a:gd name="T47" fmla="*/ 2147483647 h 412"/>
                <a:gd name="T48" fmla="*/ 2147483647 w 377"/>
                <a:gd name="T49" fmla="*/ 2147483647 h 412"/>
                <a:gd name="T50" fmla="*/ 2147483647 w 377"/>
                <a:gd name="T51" fmla="*/ 2147483647 h 412"/>
                <a:gd name="T52" fmla="*/ 2147483647 w 377"/>
                <a:gd name="T53" fmla="*/ 2147483647 h 412"/>
                <a:gd name="T54" fmla="*/ 2147483647 w 377"/>
                <a:gd name="T55" fmla="*/ 2147483647 h 412"/>
                <a:gd name="T56" fmla="*/ 2147483647 w 377"/>
                <a:gd name="T57" fmla="*/ 2147483647 h 412"/>
                <a:gd name="T58" fmla="*/ 2147483647 w 377"/>
                <a:gd name="T59" fmla="*/ 2147483647 h 412"/>
                <a:gd name="T60" fmla="*/ 2147483647 w 377"/>
                <a:gd name="T61" fmla="*/ 2147483647 h 412"/>
                <a:gd name="T62" fmla="*/ 2147483647 w 377"/>
                <a:gd name="T63" fmla="*/ 2147483647 h 412"/>
                <a:gd name="T64" fmla="*/ 2147483647 w 377"/>
                <a:gd name="T65" fmla="*/ 2147483647 h 412"/>
                <a:gd name="T66" fmla="*/ 2147483647 w 377"/>
                <a:gd name="T67" fmla="*/ 2147483647 h 412"/>
                <a:gd name="T68" fmla="*/ 2147483647 w 377"/>
                <a:gd name="T69" fmla="*/ 2147483647 h 412"/>
                <a:gd name="T70" fmla="*/ 2147483647 w 377"/>
                <a:gd name="T71" fmla="*/ 2147483647 h 412"/>
                <a:gd name="T72" fmla="*/ 2147483647 w 377"/>
                <a:gd name="T73" fmla="*/ 2147483647 h 412"/>
                <a:gd name="T74" fmla="*/ 2147483647 w 377"/>
                <a:gd name="T75" fmla="*/ 2147483647 h 412"/>
                <a:gd name="T76" fmla="*/ 2147483647 w 377"/>
                <a:gd name="T77" fmla="*/ 2147483647 h 412"/>
                <a:gd name="T78" fmla="*/ 2147483647 w 377"/>
                <a:gd name="T79" fmla="*/ 2147483647 h 412"/>
                <a:gd name="T80" fmla="*/ 2147483647 w 377"/>
                <a:gd name="T81" fmla="*/ 2147483647 h 412"/>
                <a:gd name="T82" fmla="*/ 2147483647 w 377"/>
                <a:gd name="T83" fmla="*/ 2147483647 h 412"/>
                <a:gd name="T84" fmla="*/ 2147483647 w 377"/>
                <a:gd name="T85" fmla="*/ 2147483647 h 412"/>
                <a:gd name="T86" fmla="*/ 2147483647 w 377"/>
                <a:gd name="T87" fmla="*/ 2147483647 h 412"/>
                <a:gd name="T88" fmla="*/ 2147483647 w 377"/>
                <a:gd name="T89" fmla="*/ 2147483647 h 412"/>
                <a:gd name="T90" fmla="*/ 2147483647 w 377"/>
                <a:gd name="T91" fmla="*/ 2147483647 h 412"/>
                <a:gd name="T92" fmla="*/ 2147483647 w 377"/>
                <a:gd name="T93" fmla="*/ 2147483647 h 412"/>
                <a:gd name="T94" fmla="*/ 2147483647 w 377"/>
                <a:gd name="T95" fmla="*/ 2147483647 h 412"/>
                <a:gd name="T96" fmla="*/ 2147483647 w 377"/>
                <a:gd name="T97" fmla="*/ 2147483647 h 412"/>
                <a:gd name="T98" fmla="*/ 2147483647 w 377"/>
                <a:gd name="T99" fmla="*/ 2147483647 h 412"/>
                <a:gd name="T100" fmla="*/ 2147483647 w 377"/>
                <a:gd name="T101" fmla="*/ 2147483647 h 412"/>
                <a:gd name="T102" fmla="*/ 2147483647 w 377"/>
                <a:gd name="T103" fmla="*/ 2147483647 h 4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77" h="412">
                  <a:moveTo>
                    <a:pt x="262" y="358"/>
                  </a:moveTo>
                  <a:lnTo>
                    <a:pt x="265" y="348"/>
                  </a:lnTo>
                  <a:lnTo>
                    <a:pt x="265" y="336"/>
                  </a:lnTo>
                  <a:lnTo>
                    <a:pt x="268" y="330"/>
                  </a:lnTo>
                  <a:lnTo>
                    <a:pt x="271" y="334"/>
                  </a:lnTo>
                  <a:lnTo>
                    <a:pt x="280" y="333"/>
                  </a:lnTo>
                  <a:lnTo>
                    <a:pt x="286" y="336"/>
                  </a:lnTo>
                  <a:lnTo>
                    <a:pt x="287" y="334"/>
                  </a:lnTo>
                  <a:lnTo>
                    <a:pt x="290" y="334"/>
                  </a:lnTo>
                  <a:lnTo>
                    <a:pt x="294" y="338"/>
                  </a:lnTo>
                  <a:lnTo>
                    <a:pt x="304" y="336"/>
                  </a:lnTo>
                  <a:lnTo>
                    <a:pt x="312" y="334"/>
                  </a:lnTo>
                  <a:lnTo>
                    <a:pt x="318" y="336"/>
                  </a:lnTo>
                  <a:lnTo>
                    <a:pt x="322" y="338"/>
                  </a:lnTo>
                  <a:lnTo>
                    <a:pt x="326" y="333"/>
                  </a:lnTo>
                  <a:lnTo>
                    <a:pt x="332" y="330"/>
                  </a:lnTo>
                  <a:lnTo>
                    <a:pt x="346" y="307"/>
                  </a:lnTo>
                  <a:lnTo>
                    <a:pt x="353" y="288"/>
                  </a:lnTo>
                  <a:lnTo>
                    <a:pt x="354" y="284"/>
                  </a:lnTo>
                  <a:lnTo>
                    <a:pt x="364" y="270"/>
                  </a:lnTo>
                  <a:lnTo>
                    <a:pt x="366" y="264"/>
                  </a:lnTo>
                  <a:lnTo>
                    <a:pt x="377" y="246"/>
                  </a:lnTo>
                  <a:lnTo>
                    <a:pt x="373" y="244"/>
                  </a:lnTo>
                  <a:lnTo>
                    <a:pt x="372" y="242"/>
                  </a:lnTo>
                  <a:lnTo>
                    <a:pt x="370" y="241"/>
                  </a:lnTo>
                  <a:lnTo>
                    <a:pt x="365" y="235"/>
                  </a:lnTo>
                  <a:lnTo>
                    <a:pt x="362" y="231"/>
                  </a:lnTo>
                  <a:lnTo>
                    <a:pt x="359" y="223"/>
                  </a:lnTo>
                  <a:lnTo>
                    <a:pt x="353" y="220"/>
                  </a:lnTo>
                  <a:lnTo>
                    <a:pt x="352" y="220"/>
                  </a:lnTo>
                  <a:lnTo>
                    <a:pt x="347" y="223"/>
                  </a:lnTo>
                  <a:lnTo>
                    <a:pt x="342" y="219"/>
                  </a:lnTo>
                  <a:lnTo>
                    <a:pt x="344" y="210"/>
                  </a:lnTo>
                  <a:lnTo>
                    <a:pt x="341" y="205"/>
                  </a:lnTo>
                  <a:lnTo>
                    <a:pt x="341" y="201"/>
                  </a:lnTo>
                  <a:lnTo>
                    <a:pt x="337" y="195"/>
                  </a:lnTo>
                  <a:lnTo>
                    <a:pt x="340" y="184"/>
                  </a:lnTo>
                  <a:lnTo>
                    <a:pt x="338" y="181"/>
                  </a:lnTo>
                  <a:lnTo>
                    <a:pt x="343" y="178"/>
                  </a:lnTo>
                  <a:lnTo>
                    <a:pt x="338" y="168"/>
                  </a:lnTo>
                  <a:lnTo>
                    <a:pt x="342" y="150"/>
                  </a:lnTo>
                  <a:lnTo>
                    <a:pt x="338" y="148"/>
                  </a:lnTo>
                  <a:lnTo>
                    <a:pt x="335" y="145"/>
                  </a:lnTo>
                  <a:lnTo>
                    <a:pt x="338" y="142"/>
                  </a:lnTo>
                  <a:lnTo>
                    <a:pt x="341" y="141"/>
                  </a:lnTo>
                  <a:lnTo>
                    <a:pt x="326" y="129"/>
                  </a:lnTo>
                  <a:lnTo>
                    <a:pt x="326" y="133"/>
                  </a:lnTo>
                  <a:lnTo>
                    <a:pt x="324" y="134"/>
                  </a:lnTo>
                  <a:lnTo>
                    <a:pt x="324" y="132"/>
                  </a:lnTo>
                  <a:lnTo>
                    <a:pt x="323" y="130"/>
                  </a:lnTo>
                  <a:lnTo>
                    <a:pt x="320" y="132"/>
                  </a:lnTo>
                  <a:lnTo>
                    <a:pt x="320" y="129"/>
                  </a:lnTo>
                  <a:lnTo>
                    <a:pt x="318" y="129"/>
                  </a:lnTo>
                  <a:lnTo>
                    <a:pt x="310" y="128"/>
                  </a:lnTo>
                  <a:lnTo>
                    <a:pt x="307" y="124"/>
                  </a:lnTo>
                  <a:lnTo>
                    <a:pt x="304" y="127"/>
                  </a:lnTo>
                  <a:lnTo>
                    <a:pt x="305" y="129"/>
                  </a:lnTo>
                  <a:lnTo>
                    <a:pt x="305" y="133"/>
                  </a:lnTo>
                  <a:lnTo>
                    <a:pt x="304" y="132"/>
                  </a:lnTo>
                  <a:lnTo>
                    <a:pt x="304" y="133"/>
                  </a:lnTo>
                  <a:lnTo>
                    <a:pt x="301" y="127"/>
                  </a:lnTo>
                  <a:lnTo>
                    <a:pt x="298" y="127"/>
                  </a:lnTo>
                  <a:lnTo>
                    <a:pt x="296" y="128"/>
                  </a:lnTo>
                  <a:lnTo>
                    <a:pt x="295" y="130"/>
                  </a:lnTo>
                  <a:lnTo>
                    <a:pt x="296" y="134"/>
                  </a:lnTo>
                  <a:lnTo>
                    <a:pt x="296" y="136"/>
                  </a:lnTo>
                  <a:lnTo>
                    <a:pt x="290" y="134"/>
                  </a:lnTo>
                  <a:lnTo>
                    <a:pt x="292" y="133"/>
                  </a:lnTo>
                  <a:lnTo>
                    <a:pt x="290" y="129"/>
                  </a:lnTo>
                  <a:lnTo>
                    <a:pt x="287" y="126"/>
                  </a:lnTo>
                  <a:lnTo>
                    <a:pt x="284" y="129"/>
                  </a:lnTo>
                  <a:lnTo>
                    <a:pt x="269" y="145"/>
                  </a:lnTo>
                  <a:lnTo>
                    <a:pt x="265" y="145"/>
                  </a:lnTo>
                  <a:lnTo>
                    <a:pt x="262" y="144"/>
                  </a:lnTo>
                  <a:lnTo>
                    <a:pt x="259" y="136"/>
                  </a:lnTo>
                  <a:lnTo>
                    <a:pt x="250" y="129"/>
                  </a:lnTo>
                  <a:lnTo>
                    <a:pt x="243" y="121"/>
                  </a:lnTo>
                  <a:lnTo>
                    <a:pt x="232" y="112"/>
                  </a:lnTo>
                  <a:lnTo>
                    <a:pt x="226" y="103"/>
                  </a:lnTo>
                  <a:lnTo>
                    <a:pt x="223" y="100"/>
                  </a:lnTo>
                  <a:lnTo>
                    <a:pt x="219" y="86"/>
                  </a:lnTo>
                  <a:lnTo>
                    <a:pt x="214" y="74"/>
                  </a:lnTo>
                  <a:lnTo>
                    <a:pt x="205" y="70"/>
                  </a:lnTo>
                  <a:lnTo>
                    <a:pt x="199" y="72"/>
                  </a:lnTo>
                  <a:lnTo>
                    <a:pt x="193" y="80"/>
                  </a:lnTo>
                  <a:lnTo>
                    <a:pt x="189" y="75"/>
                  </a:lnTo>
                  <a:lnTo>
                    <a:pt x="168" y="64"/>
                  </a:lnTo>
                  <a:lnTo>
                    <a:pt x="157" y="60"/>
                  </a:lnTo>
                  <a:lnTo>
                    <a:pt x="156" y="55"/>
                  </a:lnTo>
                  <a:lnTo>
                    <a:pt x="166" y="55"/>
                  </a:lnTo>
                  <a:lnTo>
                    <a:pt x="172" y="44"/>
                  </a:lnTo>
                  <a:lnTo>
                    <a:pt x="171" y="38"/>
                  </a:lnTo>
                  <a:lnTo>
                    <a:pt x="173" y="37"/>
                  </a:lnTo>
                  <a:lnTo>
                    <a:pt x="173" y="33"/>
                  </a:lnTo>
                  <a:lnTo>
                    <a:pt x="165" y="26"/>
                  </a:lnTo>
                  <a:lnTo>
                    <a:pt x="163" y="28"/>
                  </a:lnTo>
                  <a:lnTo>
                    <a:pt x="160" y="21"/>
                  </a:lnTo>
                  <a:lnTo>
                    <a:pt x="160" y="16"/>
                  </a:lnTo>
                  <a:lnTo>
                    <a:pt x="153" y="15"/>
                  </a:lnTo>
                  <a:lnTo>
                    <a:pt x="153" y="10"/>
                  </a:lnTo>
                  <a:lnTo>
                    <a:pt x="148" y="8"/>
                  </a:lnTo>
                  <a:lnTo>
                    <a:pt x="147" y="10"/>
                  </a:lnTo>
                  <a:lnTo>
                    <a:pt x="139" y="4"/>
                  </a:lnTo>
                  <a:lnTo>
                    <a:pt x="137" y="6"/>
                  </a:lnTo>
                  <a:lnTo>
                    <a:pt x="133" y="0"/>
                  </a:lnTo>
                  <a:lnTo>
                    <a:pt x="132" y="1"/>
                  </a:lnTo>
                  <a:lnTo>
                    <a:pt x="131" y="2"/>
                  </a:lnTo>
                  <a:lnTo>
                    <a:pt x="127" y="2"/>
                  </a:lnTo>
                  <a:lnTo>
                    <a:pt x="125" y="4"/>
                  </a:lnTo>
                  <a:lnTo>
                    <a:pt x="123" y="3"/>
                  </a:lnTo>
                  <a:lnTo>
                    <a:pt x="120" y="8"/>
                  </a:lnTo>
                  <a:lnTo>
                    <a:pt x="115" y="9"/>
                  </a:lnTo>
                  <a:lnTo>
                    <a:pt x="114" y="16"/>
                  </a:lnTo>
                  <a:lnTo>
                    <a:pt x="106" y="19"/>
                  </a:lnTo>
                  <a:lnTo>
                    <a:pt x="102" y="15"/>
                  </a:lnTo>
                  <a:lnTo>
                    <a:pt x="99" y="14"/>
                  </a:lnTo>
                  <a:lnTo>
                    <a:pt x="96" y="16"/>
                  </a:lnTo>
                  <a:lnTo>
                    <a:pt x="84" y="18"/>
                  </a:lnTo>
                  <a:lnTo>
                    <a:pt x="81" y="16"/>
                  </a:lnTo>
                  <a:lnTo>
                    <a:pt x="78" y="16"/>
                  </a:lnTo>
                  <a:lnTo>
                    <a:pt x="72" y="14"/>
                  </a:lnTo>
                  <a:lnTo>
                    <a:pt x="58" y="15"/>
                  </a:lnTo>
                  <a:lnTo>
                    <a:pt x="52" y="21"/>
                  </a:lnTo>
                  <a:lnTo>
                    <a:pt x="51" y="27"/>
                  </a:lnTo>
                  <a:lnTo>
                    <a:pt x="52" y="28"/>
                  </a:lnTo>
                  <a:lnTo>
                    <a:pt x="54" y="38"/>
                  </a:lnTo>
                  <a:lnTo>
                    <a:pt x="58" y="49"/>
                  </a:lnTo>
                  <a:lnTo>
                    <a:pt x="57" y="57"/>
                  </a:lnTo>
                  <a:lnTo>
                    <a:pt x="55" y="58"/>
                  </a:lnTo>
                  <a:lnTo>
                    <a:pt x="49" y="69"/>
                  </a:lnTo>
                  <a:lnTo>
                    <a:pt x="49" y="73"/>
                  </a:lnTo>
                  <a:lnTo>
                    <a:pt x="48" y="73"/>
                  </a:lnTo>
                  <a:lnTo>
                    <a:pt x="47" y="76"/>
                  </a:lnTo>
                  <a:lnTo>
                    <a:pt x="39" y="80"/>
                  </a:lnTo>
                  <a:lnTo>
                    <a:pt x="34" y="82"/>
                  </a:lnTo>
                  <a:lnTo>
                    <a:pt x="33" y="88"/>
                  </a:lnTo>
                  <a:lnTo>
                    <a:pt x="31" y="90"/>
                  </a:lnTo>
                  <a:lnTo>
                    <a:pt x="28" y="88"/>
                  </a:lnTo>
                  <a:lnTo>
                    <a:pt x="17" y="86"/>
                  </a:lnTo>
                  <a:lnTo>
                    <a:pt x="16" y="87"/>
                  </a:lnTo>
                  <a:lnTo>
                    <a:pt x="10" y="86"/>
                  </a:lnTo>
                  <a:lnTo>
                    <a:pt x="6" y="85"/>
                  </a:lnTo>
                  <a:lnTo>
                    <a:pt x="6" y="88"/>
                  </a:lnTo>
                  <a:lnTo>
                    <a:pt x="10" y="91"/>
                  </a:lnTo>
                  <a:lnTo>
                    <a:pt x="9" y="100"/>
                  </a:lnTo>
                  <a:lnTo>
                    <a:pt x="4" y="100"/>
                  </a:lnTo>
                  <a:lnTo>
                    <a:pt x="0" y="100"/>
                  </a:lnTo>
                  <a:lnTo>
                    <a:pt x="4" y="104"/>
                  </a:lnTo>
                  <a:lnTo>
                    <a:pt x="6" y="106"/>
                  </a:lnTo>
                  <a:lnTo>
                    <a:pt x="10" y="109"/>
                  </a:lnTo>
                  <a:lnTo>
                    <a:pt x="7" y="112"/>
                  </a:lnTo>
                  <a:lnTo>
                    <a:pt x="12" y="114"/>
                  </a:lnTo>
                  <a:lnTo>
                    <a:pt x="12" y="122"/>
                  </a:lnTo>
                  <a:lnTo>
                    <a:pt x="13" y="123"/>
                  </a:lnTo>
                  <a:lnTo>
                    <a:pt x="12" y="123"/>
                  </a:lnTo>
                  <a:lnTo>
                    <a:pt x="11" y="133"/>
                  </a:lnTo>
                  <a:lnTo>
                    <a:pt x="12" y="138"/>
                  </a:lnTo>
                  <a:lnTo>
                    <a:pt x="18" y="141"/>
                  </a:lnTo>
                  <a:lnTo>
                    <a:pt x="25" y="148"/>
                  </a:lnTo>
                  <a:lnTo>
                    <a:pt x="30" y="153"/>
                  </a:lnTo>
                  <a:lnTo>
                    <a:pt x="36" y="154"/>
                  </a:lnTo>
                  <a:lnTo>
                    <a:pt x="39" y="157"/>
                  </a:lnTo>
                  <a:lnTo>
                    <a:pt x="41" y="159"/>
                  </a:lnTo>
                  <a:lnTo>
                    <a:pt x="34" y="165"/>
                  </a:lnTo>
                  <a:lnTo>
                    <a:pt x="31" y="168"/>
                  </a:lnTo>
                  <a:lnTo>
                    <a:pt x="31" y="169"/>
                  </a:lnTo>
                  <a:lnTo>
                    <a:pt x="28" y="176"/>
                  </a:lnTo>
                  <a:lnTo>
                    <a:pt x="34" y="181"/>
                  </a:lnTo>
                  <a:lnTo>
                    <a:pt x="45" y="186"/>
                  </a:lnTo>
                  <a:lnTo>
                    <a:pt x="47" y="188"/>
                  </a:lnTo>
                  <a:lnTo>
                    <a:pt x="48" y="187"/>
                  </a:lnTo>
                  <a:lnTo>
                    <a:pt x="49" y="189"/>
                  </a:lnTo>
                  <a:lnTo>
                    <a:pt x="47" y="192"/>
                  </a:lnTo>
                  <a:lnTo>
                    <a:pt x="51" y="201"/>
                  </a:lnTo>
                  <a:lnTo>
                    <a:pt x="49" y="204"/>
                  </a:lnTo>
                  <a:lnTo>
                    <a:pt x="52" y="208"/>
                  </a:lnTo>
                  <a:lnTo>
                    <a:pt x="49" y="213"/>
                  </a:lnTo>
                  <a:lnTo>
                    <a:pt x="49" y="216"/>
                  </a:lnTo>
                  <a:lnTo>
                    <a:pt x="59" y="222"/>
                  </a:lnTo>
                  <a:lnTo>
                    <a:pt x="61" y="230"/>
                  </a:lnTo>
                  <a:lnTo>
                    <a:pt x="77" y="240"/>
                  </a:lnTo>
                  <a:lnTo>
                    <a:pt x="81" y="247"/>
                  </a:lnTo>
                  <a:lnTo>
                    <a:pt x="84" y="246"/>
                  </a:lnTo>
                  <a:lnTo>
                    <a:pt x="84" y="247"/>
                  </a:lnTo>
                  <a:lnTo>
                    <a:pt x="91" y="253"/>
                  </a:lnTo>
                  <a:lnTo>
                    <a:pt x="90" y="265"/>
                  </a:lnTo>
                  <a:lnTo>
                    <a:pt x="95" y="268"/>
                  </a:lnTo>
                  <a:lnTo>
                    <a:pt x="95" y="270"/>
                  </a:lnTo>
                  <a:lnTo>
                    <a:pt x="96" y="270"/>
                  </a:lnTo>
                  <a:lnTo>
                    <a:pt x="96" y="272"/>
                  </a:lnTo>
                  <a:lnTo>
                    <a:pt x="99" y="276"/>
                  </a:lnTo>
                  <a:lnTo>
                    <a:pt x="106" y="279"/>
                  </a:lnTo>
                  <a:lnTo>
                    <a:pt x="111" y="280"/>
                  </a:lnTo>
                  <a:lnTo>
                    <a:pt x="115" y="285"/>
                  </a:lnTo>
                  <a:lnTo>
                    <a:pt x="115" y="286"/>
                  </a:lnTo>
                  <a:lnTo>
                    <a:pt x="114" y="288"/>
                  </a:lnTo>
                  <a:lnTo>
                    <a:pt x="115" y="294"/>
                  </a:lnTo>
                  <a:lnTo>
                    <a:pt x="112" y="296"/>
                  </a:lnTo>
                  <a:lnTo>
                    <a:pt x="113" y="302"/>
                  </a:lnTo>
                  <a:lnTo>
                    <a:pt x="112" y="304"/>
                  </a:lnTo>
                  <a:lnTo>
                    <a:pt x="106" y="307"/>
                  </a:lnTo>
                  <a:lnTo>
                    <a:pt x="97" y="312"/>
                  </a:lnTo>
                  <a:lnTo>
                    <a:pt x="96" y="314"/>
                  </a:lnTo>
                  <a:lnTo>
                    <a:pt x="93" y="319"/>
                  </a:lnTo>
                  <a:lnTo>
                    <a:pt x="93" y="321"/>
                  </a:lnTo>
                  <a:lnTo>
                    <a:pt x="90" y="326"/>
                  </a:lnTo>
                  <a:lnTo>
                    <a:pt x="90" y="336"/>
                  </a:lnTo>
                  <a:lnTo>
                    <a:pt x="91" y="338"/>
                  </a:lnTo>
                  <a:lnTo>
                    <a:pt x="85" y="348"/>
                  </a:lnTo>
                  <a:lnTo>
                    <a:pt x="77" y="351"/>
                  </a:lnTo>
                  <a:lnTo>
                    <a:pt x="83" y="356"/>
                  </a:lnTo>
                  <a:lnTo>
                    <a:pt x="84" y="360"/>
                  </a:lnTo>
                  <a:lnTo>
                    <a:pt x="76" y="363"/>
                  </a:lnTo>
                  <a:lnTo>
                    <a:pt x="82" y="367"/>
                  </a:lnTo>
                  <a:lnTo>
                    <a:pt x="84" y="370"/>
                  </a:lnTo>
                  <a:lnTo>
                    <a:pt x="87" y="376"/>
                  </a:lnTo>
                  <a:lnTo>
                    <a:pt x="93" y="384"/>
                  </a:lnTo>
                  <a:lnTo>
                    <a:pt x="99" y="393"/>
                  </a:lnTo>
                  <a:lnTo>
                    <a:pt x="101" y="399"/>
                  </a:lnTo>
                  <a:lnTo>
                    <a:pt x="103" y="403"/>
                  </a:lnTo>
                  <a:lnTo>
                    <a:pt x="107" y="394"/>
                  </a:lnTo>
                  <a:lnTo>
                    <a:pt x="109" y="388"/>
                  </a:lnTo>
                  <a:lnTo>
                    <a:pt x="111" y="387"/>
                  </a:lnTo>
                  <a:lnTo>
                    <a:pt x="119" y="376"/>
                  </a:lnTo>
                  <a:lnTo>
                    <a:pt x="127" y="376"/>
                  </a:lnTo>
                  <a:lnTo>
                    <a:pt x="132" y="380"/>
                  </a:lnTo>
                  <a:lnTo>
                    <a:pt x="136" y="379"/>
                  </a:lnTo>
                  <a:lnTo>
                    <a:pt x="138" y="384"/>
                  </a:lnTo>
                  <a:lnTo>
                    <a:pt x="145" y="376"/>
                  </a:lnTo>
                  <a:lnTo>
                    <a:pt x="155" y="380"/>
                  </a:lnTo>
                  <a:lnTo>
                    <a:pt x="160" y="382"/>
                  </a:lnTo>
                  <a:lnTo>
                    <a:pt x="165" y="380"/>
                  </a:lnTo>
                  <a:lnTo>
                    <a:pt x="167" y="379"/>
                  </a:lnTo>
                  <a:lnTo>
                    <a:pt x="171" y="380"/>
                  </a:lnTo>
                  <a:lnTo>
                    <a:pt x="172" y="382"/>
                  </a:lnTo>
                  <a:lnTo>
                    <a:pt x="169" y="385"/>
                  </a:lnTo>
                  <a:lnTo>
                    <a:pt x="167" y="388"/>
                  </a:lnTo>
                  <a:lnTo>
                    <a:pt x="167" y="397"/>
                  </a:lnTo>
                  <a:lnTo>
                    <a:pt x="168" y="400"/>
                  </a:lnTo>
                  <a:lnTo>
                    <a:pt x="174" y="409"/>
                  </a:lnTo>
                  <a:lnTo>
                    <a:pt x="175" y="412"/>
                  </a:lnTo>
                  <a:lnTo>
                    <a:pt x="179" y="411"/>
                  </a:lnTo>
                  <a:lnTo>
                    <a:pt x="187" y="409"/>
                  </a:lnTo>
                  <a:lnTo>
                    <a:pt x="192" y="409"/>
                  </a:lnTo>
                  <a:lnTo>
                    <a:pt x="198" y="409"/>
                  </a:lnTo>
                  <a:lnTo>
                    <a:pt x="203" y="404"/>
                  </a:lnTo>
                  <a:lnTo>
                    <a:pt x="207" y="406"/>
                  </a:lnTo>
                  <a:lnTo>
                    <a:pt x="209" y="408"/>
                  </a:lnTo>
                  <a:lnTo>
                    <a:pt x="216" y="411"/>
                  </a:lnTo>
                  <a:lnTo>
                    <a:pt x="216" y="402"/>
                  </a:lnTo>
                  <a:lnTo>
                    <a:pt x="222" y="402"/>
                  </a:lnTo>
                  <a:lnTo>
                    <a:pt x="232" y="399"/>
                  </a:lnTo>
                  <a:lnTo>
                    <a:pt x="240" y="400"/>
                  </a:lnTo>
                  <a:lnTo>
                    <a:pt x="247" y="409"/>
                  </a:lnTo>
                  <a:lnTo>
                    <a:pt x="251" y="410"/>
                  </a:lnTo>
                  <a:lnTo>
                    <a:pt x="252" y="405"/>
                  </a:lnTo>
                  <a:lnTo>
                    <a:pt x="252" y="404"/>
                  </a:lnTo>
                  <a:lnTo>
                    <a:pt x="246" y="398"/>
                  </a:lnTo>
                  <a:lnTo>
                    <a:pt x="252" y="388"/>
                  </a:lnTo>
                  <a:lnTo>
                    <a:pt x="253" y="386"/>
                  </a:lnTo>
                  <a:lnTo>
                    <a:pt x="257" y="379"/>
                  </a:lnTo>
                  <a:lnTo>
                    <a:pt x="258" y="378"/>
                  </a:lnTo>
                  <a:lnTo>
                    <a:pt x="261" y="368"/>
                  </a:lnTo>
                  <a:lnTo>
                    <a:pt x="262" y="358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8" name="Freeform 128"/>
            <p:cNvSpPr>
              <a:spLocks/>
            </p:cNvSpPr>
            <p:nvPr/>
          </p:nvSpPr>
          <p:spPr bwMode="auto">
            <a:xfrm>
              <a:off x="5156547" y="3828628"/>
              <a:ext cx="800100" cy="795338"/>
            </a:xfrm>
            <a:custGeom>
              <a:avLst/>
              <a:gdLst>
                <a:gd name="T0" fmla="*/ 2147483647 w 504"/>
                <a:gd name="T1" fmla="*/ 2147483647 h 501"/>
                <a:gd name="T2" fmla="*/ 2147483647 w 504"/>
                <a:gd name="T3" fmla="*/ 2147483647 h 501"/>
                <a:gd name="T4" fmla="*/ 2147483647 w 504"/>
                <a:gd name="T5" fmla="*/ 2147483647 h 501"/>
                <a:gd name="T6" fmla="*/ 2147483647 w 504"/>
                <a:gd name="T7" fmla="*/ 2147483647 h 501"/>
                <a:gd name="T8" fmla="*/ 2147483647 w 504"/>
                <a:gd name="T9" fmla="*/ 2147483647 h 501"/>
                <a:gd name="T10" fmla="*/ 2147483647 w 504"/>
                <a:gd name="T11" fmla="*/ 2147483647 h 501"/>
                <a:gd name="T12" fmla="*/ 2147483647 w 504"/>
                <a:gd name="T13" fmla="*/ 2147483647 h 501"/>
                <a:gd name="T14" fmla="*/ 2147483647 w 504"/>
                <a:gd name="T15" fmla="*/ 2147483647 h 501"/>
                <a:gd name="T16" fmla="*/ 2147483647 w 504"/>
                <a:gd name="T17" fmla="*/ 2147483647 h 501"/>
                <a:gd name="T18" fmla="*/ 2147483647 w 504"/>
                <a:gd name="T19" fmla="*/ 2147483647 h 501"/>
                <a:gd name="T20" fmla="*/ 2147483647 w 504"/>
                <a:gd name="T21" fmla="*/ 2147483647 h 501"/>
                <a:gd name="T22" fmla="*/ 2147483647 w 504"/>
                <a:gd name="T23" fmla="*/ 2147483647 h 501"/>
                <a:gd name="T24" fmla="*/ 2147483647 w 504"/>
                <a:gd name="T25" fmla="*/ 2147483647 h 501"/>
                <a:gd name="T26" fmla="*/ 2147483647 w 504"/>
                <a:gd name="T27" fmla="*/ 2147483647 h 501"/>
                <a:gd name="T28" fmla="*/ 2147483647 w 504"/>
                <a:gd name="T29" fmla="*/ 2147483647 h 501"/>
                <a:gd name="T30" fmla="*/ 2147483647 w 504"/>
                <a:gd name="T31" fmla="*/ 2147483647 h 501"/>
                <a:gd name="T32" fmla="*/ 2147483647 w 504"/>
                <a:gd name="T33" fmla="*/ 2147483647 h 501"/>
                <a:gd name="T34" fmla="*/ 2147483647 w 504"/>
                <a:gd name="T35" fmla="*/ 2147483647 h 501"/>
                <a:gd name="T36" fmla="*/ 2147483647 w 504"/>
                <a:gd name="T37" fmla="*/ 2147483647 h 501"/>
                <a:gd name="T38" fmla="*/ 2147483647 w 504"/>
                <a:gd name="T39" fmla="*/ 2147483647 h 501"/>
                <a:gd name="T40" fmla="*/ 2147483647 w 504"/>
                <a:gd name="T41" fmla="*/ 2147483647 h 501"/>
                <a:gd name="T42" fmla="*/ 2147483647 w 504"/>
                <a:gd name="T43" fmla="*/ 2147483647 h 501"/>
                <a:gd name="T44" fmla="*/ 2147483647 w 504"/>
                <a:gd name="T45" fmla="*/ 2147483647 h 501"/>
                <a:gd name="T46" fmla="*/ 2147483647 w 504"/>
                <a:gd name="T47" fmla="*/ 2147483647 h 501"/>
                <a:gd name="T48" fmla="*/ 2147483647 w 504"/>
                <a:gd name="T49" fmla="*/ 2147483647 h 501"/>
                <a:gd name="T50" fmla="*/ 2147483647 w 504"/>
                <a:gd name="T51" fmla="*/ 2147483647 h 501"/>
                <a:gd name="T52" fmla="*/ 2147483647 w 504"/>
                <a:gd name="T53" fmla="*/ 2147483647 h 501"/>
                <a:gd name="T54" fmla="*/ 2147483647 w 504"/>
                <a:gd name="T55" fmla="*/ 2147483647 h 501"/>
                <a:gd name="T56" fmla="*/ 2147483647 w 504"/>
                <a:gd name="T57" fmla="*/ 2147483647 h 501"/>
                <a:gd name="T58" fmla="*/ 2147483647 w 504"/>
                <a:gd name="T59" fmla="*/ 2147483647 h 501"/>
                <a:gd name="T60" fmla="*/ 2147483647 w 504"/>
                <a:gd name="T61" fmla="*/ 2147483647 h 501"/>
                <a:gd name="T62" fmla="*/ 2147483647 w 504"/>
                <a:gd name="T63" fmla="*/ 2147483647 h 501"/>
                <a:gd name="T64" fmla="*/ 2147483647 w 504"/>
                <a:gd name="T65" fmla="*/ 2147483647 h 501"/>
                <a:gd name="T66" fmla="*/ 2147483647 w 504"/>
                <a:gd name="T67" fmla="*/ 2147483647 h 501"/>
                <a:gd name="T68" fmla="*/ 2147483647 w 504"/>
                <a:gd name="T69" fmla="*/ 2147483647 h 501"/>
                <a:gd name="T70" fmla="*/ 2147483647 w 504"/>
                <a:gd name="T71" fmla="*/ 2147483647 h 501"/>
                <a:gd name="T72" fmla="*/ 2147483647 w 504"/>
                <a:gd name="T73" fmla="*/ 2147483647 h 501"/>
                <a:gd name="T74" fmla="*/ 2147483647 w 504"/>
                <a:gd name="T75" fmla="*/ 2147483647 h 501"/>
                <a:gd name="T76" fmla="*/ 2147483647 w 504"/>
                <a:gd name="T77" fmla="*/ 2147483647 h 501"/>
                <a:gd name="T78" fmla="*/ 2147483647 w 504"/>
                <a:gd name="T79" fmla="*/ 2147483647 h 501"/>
                <a:gd name="T80" fmla="*/ 2147483647 w 504"/>
                <a:gd name="T81" fmla="*/ 2147483647 h 501"/>
                <a:gd name="T82" fmla="*/ 2147483647 w 504"/>
                <a:gd name="T83" fmla="*/ 2147483647 h 501"/>
                <a:gd name="T84" fmla="*/ 2147483647 w 504"/>
                <a:gd name="T85" fmla="*/ 2147483647 h 501"/>
                <a:gd name="T86" fmla="*/ 2147483647 w 504"/>
                <a:gd name="T87" fmla="*/ 2147483647 h 501"/>
                <a:gd name="T88" fmla="*/ 2147483647 w 504"/>
                <a:gd name="T89" fmla="*/ 2147483647 h 501"/>
                <a:gd name="T90" fmla="*/ 2147483647 w 504"/>
                <a:gd name="T91" fmla="*/ 2147483647 h 501"/>
                <a:gd name="T92" fmla="*/ 2147483647 w 504"/>
                <a:gd name="T93" fmla="*/ 2147483647 h 501"/>
                <a:gd name="T94" fmla="*/ 2147483647 w 504"/>
                <a:gd name="T95" fmla="*/ 2147483647 h 501"/>
                <a:gd name="T96" fmla="*/ 2147483647 w 504"/>
                <a:gd name="T97" fmla="*/ 2147483647 h 501"/>
                <a:gd name="T98" fmla="*/ 2147483647 w 504"/>
                <a:gd name="T99" fmla="*/ 2147483647 h 501"/>
                <a:gd name="T100" fmla="*/ 2147483647 w 504"/>
                <a:gd name="T101" fmla="*/ 2147483647 h 501"/>
                <a:gd name="T102" fmla="*/ 2147483647 w 504"/>
                <a:gd name="T103" fmla="*/ 2147483647 h 501"/>
                <a:gd name="T104" fmla="*/ 2147483647 w 504"/>
                <a:gd name="T105" fmla="*/ 2147483647 h 501"/>
                <a:gd name="T106" fmla="*/ 2147483647 w 504"/>
                <a:gd name="T107" fmla="*/ 2147483647 h 501"/>
                <a:gd name="T108" fmla="*/ 2147483647 w 504"/>
                <a:gd name="T109" fmla="*/ 2147483647 h 501"/>
                <a:gd name="T110" fmla="*/ 2147483647 w 504"/>
                <a:gd name="T111" fmla="*/ 2147483647 h 501"/>
                <a:gd name="T112" fmla="*/ 2147483647 w 504"/>
                <a:gd name="T113" fmla="*/ 2147483647 h 501"/>
                <a:gd name="T114" fmla="*/ 2147483647 w 504"/>
                <a:gd name="T115" fmla="*/ 2147483647 h 501"/>
                <a:gd name="T116" fmla="*/ 2147483647 w 504"/>
                <a:gd name="T117" fmla="*/ 2147483647 h 501"/>
                <a:gd name="T118" fmla="*/ 2147483647 w 504"/>
                <a:gd name="T119" fmla="*/ 2147483647 h 50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04" h="501">
                  <a:moveTo>
                    <a:pt x="342" y="76"/>
                  </a:moveTo>
                  <a:lnTo>
                    <a:pt x="356" y="74"/>
                  </a:lnTo>
                  <a:lnTo>
                    <a:pt x="357" y="76"/>
                  </a:lnTo>
                  <a:lnTo>
                    <a:pt x="359" y="77"/>
                  </a:lnTo>
                  <a:lnTo>
                    <a:pt x="360" y="81"/>
                  </a:lnTo>
                  <a:lnTo>
                    <a:pt x="368" y="78"/>
                  </a:lnTo>
                  <a:lnTo>
                    <a:pt x="375" y="88"/>
                  </a:lnTo>
                  <a:lnTo>
                    <a:pt x="366" y="90"/>
                  </a:lnTo>
                  <a:lnTo>
                    <a:pt x="366" y="93"/>
                  </a:lnTo>
                  <a:lnTo>
                    <a:pt x="370" y="102"/>
                  </a:lnTo>
                  <a:lnTo>
                    <a:pt x="362" y="108"/>
                  </a:lnTo>
                  <a:lnTo>
                    <a:pt x="358" y="116"/>
                  </a:lnTo>
                  <a:lnTo>
                    <a:pt x="360" y="120"/>
                  </a:lnTo>
                  <a:lnTo>
                    <a:pt x="364" y="123"/>
                  </a:lnTo>
                  <a:lnTo>
                    <a:pt x="365" y="122"/>
                  </a:lnTo>
                  <a:lnTo>
                    <a:pt x="371" y="131"/>
                  </a:lnTo>
                  <a:lnTo>
                    <a:pt x="370" y="132"/>
                  </a:lnTo>
                  <a:lnTo>
                    <a:pt x="376" y="136"/>
                  </a:lnTo>
                  <a:lnTo>
                    <a:pt x="380" y="137"/>
                  </a:lnTo>
                  <a:lnTo>
                    <a:pt x="383" y="134"/>
                  </a:lnTo>
                  <a:lnTo>
                    <a:pt x="393" y="138"/>
                  </a:lnTo>
                  <a:lnTo>
                    <a:pt x="396" y="140"/>
                  </a:lnTo>
                  <a:lnTo>
                    <a:pt x="404" y="132"/>
                  </a:lnTo>
                  <a:lnTo>
                    <a:pt x="410" y="136"/>
                  </a:lnTo>
                  <a:lnTo>
                    <a:pt x="418" y="143"/>
                  </a:lnTo>
                  <a:lnTo>
                    <a:pt x="424" y="142"/>
                  </a:lnTo>
                  <a:lnTo>
                    <a:pt x="438" y="149"/>
                  </a:lnTo>
                  <a:lnTo>
                    <a:pt x="440" y="149"/>
                  </a:lnTo>
                  <a:lnTo>
                    <a:pt x="441" y="150"/>
                  </a:lnTo>
                  <a:lnTo>
                    <a:pt x="443" y="160"/>
                  </a:lnTo>
                  <a:lnTo>
                    <a:pt x="447" y="171"/>
                  </a:lnTo>
                  <a:lnTo>
                    <a:pt x="446" y="179"/>
                  </a:lnTo>
                  <a:lnTo>
                    <a:pt x="444" y="180"/>
                  </a:lnTo>
                  <a:lnTo>
                    <a:pt x="438" y="191"/>
                  </a:lnTo>
                  <a:lnTo>
                    <a:pt x="438" y="195"/>
                  </a:lnTo>
                  <a:lnTo>
                    <a:pt x="437" y="195"/>
                  </a:lnTo>
                  <a:lnTo>
                    <a:pt x="436" y="198"/>
                  </a:lnTo>
                  <a:lnTo>
                    <a:pt x="428" y="202"/>
                  </a:lnTo>
                  <a:lnTo>
                    <a:pt x="423" y="204"/>
                  </a:lnTo>
                  <a:lnTo>
                    <a:pt x="422" y="210"/>
                  </a:lnTo>
                  <a:lnTo>
                    <a:pt x="420" y="212"/>
                  </a:lnTo>
                  <a:lnTo>
                    <a:pt x="417" y="210"/>
                  </a:lnTo>
                  <a:lnTo>
                    <a:pt x="406" y="208"/>
                  </a:lnTo>
                  <a:lnTo>
                    <a:pt x="405" y="209"/>
                  </a:lnTo>
                  <a:lnTo>
                    <a:pt x="399" y="208"/>
                  </a:lnTo>
                  <a:lnTo>
                    <a:pt x="395" y="207"/>
                  </a:lnTo>
                  <a:lnTo>
                    <a:pt x="395" y="210"/>
                  </a:lnTo>
                  <a:lnTo>
                    <a:pt x="399" y="213"/>
                  </a:lnTo>
                  <a:lnTo>
                    <a:pt x="398" y="222"/>
                  </a:lnTo>
                  <a:lnTo>
                    <a:pt x="393" y="222"/>
                  </a:lnTo>
                  <a:lnTo>
                    <a:pt x="389" y="222"/>
                  </a:lnTo>
                  <a:lnTo>
                    <a:pt x="393" y="226"/>
                  </a:lnTo>
                  <a:lnTo>
                    <a:pt x="395" y="228"/>
                  </a:lnTo>
                  <a:lnTo>
                    <a:pt x="399" y="231"/>
                  </a:lnTo>
                  <a:lnTo>
                    <a:pt x="396" y="234"/>
                  </a:lnTo>
                  <a:lnTo>
                    <a:pt x="401" y="236"/>
                  </a:lnTo>
                  <a:lnTo>
                    <a:pt x="401" y="244"/>
                  </a:lnTo>
                  <a:lnTo>
                    <a:pt x="402" y="245"/>
                  </a:lnTo>
                  <a:lnTo>
                    <a:pt x="401" y="245"/>
                  </a:lnTo>
                  <a:lnTo>
                    <a:pt x="400" y="255"/>
                  </a:lnTo>
                  <a:lnTo>
                    <a:pt x="401" y="260"/>
                  </a:lnTo>
                  <a:lnTo>
                    <a:pt x="407" y="263"/>
                  </a:lnTo>
                  <a:lnTo>
                    <a:pt x="414" y="270"/>
                  </a:lnTo>
                  <a:lnTo>
                    <a:pt x="419" y="275"/>
                  </a:lnTo>
                  <a:lnTo>
                    <a:pt x="425" y="276"/>
                  </a:lnTo>
                  <a:lnTo>
                    <a:pt x="428" y="279"/>
                  </a:lnTo>
                  <a:lnTo>
                    <a:pt x="430" y="281"/>
                  </a:lnTo>
                  <a:lnTo>
                    <a:pt x="423" y="287"/>
                  </a:lnTo>
                  <a:lnTo>
                    <a:pt x="420" y="290"/>
                  </a:lnTo>
                  <a:lnTo>
                    <a:pt x="420" y="291"/>
                  </a:lnTo>
                  <a:lnTo>
                    <a:pt x="417" y="298"/>
                  </a:lnTo>
                  <a:lnTo>
                    <a:pt x="423" y="303"/>
                  </a:lnTo>
                  <a:lnTo>
                    <a:pt x="434" y="308"/>
                  </a:lnTo>
                  <a:lnTo>
                    <a:pt x="436" y="310"/>
                  </a:lnTo>
                  <a:lnTo>
                    <a:pt x="437" y="309"/>
                  </a:lnTo>
                  <a:lnTo>
                    <a:pt x="438" y="311"/>
                  </a:lnTo>
                  <a:lnTo>
                    <a:pt x="436" y="314"/>
                  </a:lnTo>
                  <a:lnTo>
                    <a:pt x="440" y="323"/>
                  </a:lnTo>
                  <a:lnTo>
                    <a:pt x="438" y="326"/>
                  </a:lnTo>
                  <a:lnTo>
                    <a:pt x="441" y="330"/>
                  </a:lnTo>
                  <a:lnTo>
                    <a:pt x="438" y="335"/>
                  </a:lnTo>
                  <a:lnTo>
                    <a:pt x="438" y="338"/>
                  </a:lnTo>
                  <a:lnTo>
                    <a:pt x="448" y="344"/>
                  </a:lnTo>
                  <a:lnTo>
                    <a:pt x="450" y="352"/>
                  </a:lnTo>
                  <a:lnTo>
                    <a:pt x="466" y="362"/>
                  </a:lnTo>
                  <a:lnTo>
                    <a:pt x="470" y="369"/>
                  </a:lnTo>
                  <a:lnTo>
                    <a:pt x="473" y="368"/>
                  </a:lnTo>
                  <a:lnTo>
                    <a:pt x="473" y="369"/>
                  </a:lnTo>
                  <a:lnTo>
                    <a:pt x="480" y="375"/>
                  </a:lnTo>
                  <a:lnTo>
                    <a:pt x="479" y="387"/>
                  </a:lnTo>
                  <a:lnTo>
                    <a:pt x="484" y="390"/>
                  </a:lnTo>
                  <a:lnTo>
                    <a:pt x="484" y="392"/>
                  </a:lnTo>
                  <a:lnTo>
                    <a:pt x="485" y="392"/>
                  </a:lnTo>
                  <a:lnTo>
                    <a:pt x="485" y="394"/>
                  </a:lnTo>
                  <a:lnTo>
                    <a:pt x="488" y="398"/>
                  </a:lnTo>
                  <a:lnTo>
                    <a:pt x="495" y="401"/>
                  </a:lnTo>
                  <a:lnTo>
                    <a:pt x="500" y="402"/>
                  </a:lnTo>
                  <a:lnTo>
                    <a:pt x="504" y="407"/>
                  </a:lnTo>
                  <a:lnTo>
                    <a:pt x="504" y="408"/>
                  </a:lnTo>
                  <a:lnTo>
                    <a:pt x="503" y="410"/>
                  </a:lnTo>
                  <a:lnTo>
                    <a:pt x="504" y="416"/>
                  </a:lnTo>
                  <a:lnTo>
                    <a:pt x="501" y="418"/>
                  </a:lnTo>
                  <a:lnTo>
                    <a:pt x="502" y="424"/>
                  </a:lnTo>
                  <a:lnTo>
                    <a:pt x="501" y="426"/>
                  </a:lnTo>
                  <a:lnTo>
                    <a:pt x="495" y="429"/>
                  </a:lnTo>
                  <a:lnTo>
                    <a:pt x="486" y="434"/>
                  </a:lnTo>
                  <a:lnTo>
                    <a:pt x="485" y="436"/>
                  </a:lnTo>
                  <a:lnTo>
                    <a:pt x="482" y="441"/>
                  </a:lnTo>
                  <a:lnTo>
                    <a:pt x="482" y="443"/>
                  </a:lnTo>
                  <a:lnTo>
                    <a:pt x="479" y="448"/>
                  </a:lnTo>
                  <a:lnTo>
                    <a:pt x="479" y="458"/>
                  </a:lnTo>
                  <a:lnTo>
                    <a:pt x="480" y="460"/>
                  </a:lnTo>
                  <a:lnTo>
                    <a:pt x="474" y="470"/>
                  </a:lnTo>
                  <a:lnTo>
                    <a:pt x="466" y="473"/>
                  </a:lnTo>
                  <a:lnTo>
                    <a:pt x="472" y="478"/>
                  </a:lnTo>
                  <a:lnTo>
                    <a:pt x="473" y="482"/>
                  </a:lnTo>
                  <a:lnTo>
                    <a:pt x="465" y="485"/>
                  </a:lnTo>
                  <a:lnTo>
                    <a:pt x="461" y="482"/>
                  </a:lnTo>
                  <a:lnTo>
                    <a:pt x="461" y="476"/>
                  </a:lnTo>
                  <a:lnTo>
                    <a:pt x="458" y="477"/>
                  </a:lnTo>
                  <a:lnTo>
                    <a:pt x="448" y="473"/>
                  </a:lnTo>
                  <a:lnTo>
                    <a:pt x="437" y="476"/>
                  </a:lnTo>
                  <a:lnTo>
                    <a:pt x="430" y="479"/>
                  </a:lnTo>
                  <a:lnTo>
                    <a:pt x="426" y="485"/>
                  </a:lnTo>
                  <a:lnTo>
                    <a:pt x="424" y="486"/>
                  </a:lnTo>
                  <a:lnTo>
                    <a:pt x="416" y="492"/>
                  </a:lnTo>
                  <a:lnTo>
                    <a:pt x="411" y="501"/>
                  </a:lnTo>
                  <a:lnTo>
                    <a:pt x="408" y="501"/>
                  </a:lnTo>
                  <a:lnTo>
                    <a:pt x="401" y="501"/>
                  </a:lnTo>
                  <a:lnTo>
                    <a:pt x="394" y="500"/>
                  </a:lnTo>
                  <a:lnTo>
                    <a:pt x="382" y="489"/>
                  </a:lnTo>
                  <a:lnTo>
                    <a:pt x="372" y="491"/>
                  </a:lnTo>
                  <a:lnTo>
                    <a:pt x="374" y="489"/>
                  </a:lnTo>
                  <a:lnTo>
                    <a:pt x="376" y="488"/>
                  </a:lnTo>
                  <a:lnTo>
                    <a:pt x="374" y="477"/>
                  </a:lnTo>
                  <a:lnTo>
                    <a:pt x="369" y="471"/>
                  </a:lnTo>
                  <a:lnTo>
                    <a:pt x="359" y="461"/>
                  </a:lnTo>
                  <a:lnTo>
                    <a:pt x="353" y="458"/>
                  </a:lnTo>
                  <a:lnTo>
                    <a:pt x="352" y="458"/>
                  </a:lnTo>
                  <a:lnTo>
                    <a:pt x="341" y="446"/>
                  </a:lnTo>
                  <a:lnTo>
                    <a:pt x="338" y="442"/>
                  </a:lnTo>
                  <a:lnTo>
                    <a:pt x="329" y="442"/>
                  </a:lnTo>
                  <a:lnTo>
                    <a:pt x="323" y="443"/>
                  </a:lnTo>
                  <a:lnTo>
                    <a:pt x="314" y="442"/>
                  </a:lnTo>
                  <a:lnTo>
                    <a:pt x="310" y="436"/>
                  </a:lnTo>
                  <a:lnTo>
                    <a:pt x="308" y="430"/>
                  </a:lnTo>
                  <a:lnTo>
                    <a:pt x="302" y="426"/>
                  </a:lnTo>
                  <a:lnTo>
                    <a:pt x="294" y="422"/>
                  </a:lnTo>
                  <a:lnTo>
                    <a:pt x="291" y="423"/>
                  </a:lnTo>
                  <a:lnTo>
                    <a:pt x="282" y="416"/>
                  </a:lnTo>
                  <a:lnTo>
                    <a:pt x="292" y="408"/>
                  </a:lnTo>
                  <a:lnTo>
                    <a:pt x="291" y="394"/>
                  </a:lnTo>
                  <a:lnTo>
                    <a:pt x="294" y="387"/>
                  </a:lnTo>
                  <a:lnTo>
                    <a:pt x="304" y="382"/>
                  </a:lnTo>
                  <a:lnTo>
                    <a:pt x="306" y="374"/>
                  </a:lnTo>
                  <a:lnTo>
                    <a:pt x="305" y="369"/>
                  </a:lnTo>
                  <a:lnTo>
                    <a:pt x="291" y="339"/>
                  </a:lnTo>
                  <a:lnTo>
                    <a:pt x="284" y="318"/>
                  </a:lnTo>
                  <a:lnTo>
                    <a:pt x="278" y="308"/>
                  </a:lnTo>
                  <a:lnTo>
                    <a:pt x="267" y="292"/>
                  </a:lnTo>
                  <a:lnTo>
                    <a:pt x="262" y="286"/>
                  </a:lnTo>
                  <a:lnTo>
                    <a:pt x="248" y="275"/>
                  </a:lnTo>
                  <a:lnTo>
                    <a:pt x="240" y="276"/>
                  </a:lnTo>
                  <a:lnTo>
                    <a:pt x="234" y="281"/>
                  </a:lnTo>
                  <a:lnTo>
                    <a:pt x="232" y="286"/>
                  </a:lnTo>
                  <a:lnTo>
                    <a:pt x="230" y="290"/>
                  </a:lnTo>
                  <a:lnTo>
                    <a:pt x="216" y="285"/>
                  </a:lnTo>
                  <a:lnTo>
                    <a:pt x="214" y="285"/>
                  </a:lnTo>
                  <a:lnTo>
                    <a:pt x="210" y="288"/>
                  </a:lnTo>
                  <a:lnTo>
                    <a:pt x="209" y="290"/>
                  </a:lnTo>
                  <a:lnTo>
                    <a:pt x="202" y="294"/>
                  </a:lnTo>
                  <a:lnTo>
                    <a:pt x="202" y="296"/>
                  </a:lnTo>
                  <a:lnTo>
                    <a:pt x="196" y="296"/>
                  </a:lnTo>
                  <a:lnTo>
                    <a:pt x="192" y="297"/>
                  </a:lnTo>
                  <a:lnTo>
                    <a:pt x="191" y="298"/>
                  </a:lnTo>
                  <a:lnTo>
                    <a:pt x="185" y="294"/>
                  </a:lnTo>
                  <a:lnTo>
                    <a:pt x="183" y="292"/>
                  </a:lnTo>
                  <a:lnTo>
                    <a:pt x="176" y="293"/>
                  </a:lnTo>
                  <a:lnTo>
                    <a:pt x="171" y="294"/>
                  </a:lnTo>
                  <a:lnTo>
                    <a:pt x="162" y="297"/>
                  </a:lnTo>
                  <a:lnTo>
                    <a:pt x="160" y="300"/>
                  </a:lnTo>
                  <a:lnTo>
                    <a:pt x="156" y="303"/>
                  </a:lnTo>
                  <a:lnTo>
                    <a:pt x="144" y="309"/>
                  </a:lnTo>
                  <a:lnTo>
                    <a:pt x="143" y="310"/>
                  </a:lnTo>
                  <a:lnTo>
                    <a:pt x="141" y="310"/>
                  </a:lnTo>
                  <a:lnTo>
                    <a:pt x="140" y="305"/>
                  </a:lnTo>
                  <a:lnTo>
                    <a:pt x="143" y="293"/>
                  </a:lnTo>
                  <a:lnTo>
                    <a:pt x="144" y="292"/>
                  </a:lnTo>
                  <a:lnTo>
                    <a:pt x="147" y="290"/>
                  </a:lnTo>
                  <a:lnTo>
                    <a:pt x="153" y="291"/>
                  </a:lnTo>
                  <a:lnTo>
                    <a:pt x="155" y="290"/>
                  </a:lnTo>
                  <a:lnTo>
                    <a:pt x="158" y="287"/>
                  </a:lnTo>
                  <a:lnTo>
                    <a:pt x="160" y="286"/>
                  </a:lnTo>
                  <a:lnTo>
                    <a:pt x="160" y="284"/>
                  </a:lnTo>
                  <a:lnTo>
                    <a:pt x="162" y="280"/>
                  </a:lnTo>
                  <a:lnTo>
                    <a:pt x="168" y="273"/>
                  </a:lnTo>
                  <a:lnTo>
                    <a:pt x="177" y="268"/>
                  </a:lnTo>
                  <a:lnTo>
                    <a:pt x="176" y="257"/>
                  </a:lnTo>
                  <a:lnTo>
                    <a:pt x="171" y="250"/>
                  </a:lnTo>
                  <a:lnTo>
                    <a:pt x="170" y="251"/>
                  </a:lnTo>
                  <a:lnTo>
                    <a:pt x="168" y="250"/>
                  </a:lnTo>
                  <a:lnTo>
                    <a:pt x="165" y="250"/>
                  </a:lnTo>
                  <a:lnTo>
                    <a:pt x="161" y="250"/>
                  </a:lnTo>
                  <a:lnTo>
                    <a:pt x="147" y="237"/>
                  </a:lnTo>
                  <a:lnTo>
                    <a:pt x="143" y="233"/>
                  </a:lnTo>
                  <a:lnTo>
                    <a:pt x="138" y="227"/>
                  </a:lnTo>
                  <a:lnTo>
                    <a:pt x="131" y="222"/>
                  </a:lnTo>
                  <a:lnTo>
                    <a:pt x="131" y="224"/>
                  </a:lnTo>
                  <a:lnTo>
                    <a:pt x="131" y="222"/>
                  </a:lnTo>
                  <a:lnTo>
                    <a:pt x="130" y="222"/>
                  </a:lnTo>
                  <a:lnTo>
                    <a:pt x="130" y="221"/>
                  </a:lnTo>
                  <a:lnTo>
                    <a:pt x="129" y="221"/>
                  </a:lnTo>
                  <a:lnTo>
                    <a:pt x="128" y="221"/>
                  </a:lnTo>
                  <a:lnTo>
                    <a:pt x="128" y="220"/>
                  </a:lnTo>
                  <a:lnTo>
                    <a:pt x="126" y="221"/>
                  </a:lnTo>
                  <a:lnTo>
                    <a:pt x="126" y="220"/>
                  </a:lnTo>
                  <a:lnTo>
                    <a:pt x="126" y="221"/>
                  </a:lnTo>
                  <a:lnTo>
                    <a:pt x="125" y="220"/>
                  </a:lnTo>
                  <a:lnTo>
                    <a:pt x="123" y="221"/>
                  </a:lnTo>
                  <a:lnTo>
                    <a:pt x="124" y="222"/>
                  </a:lnTo>
                  <a:lnTo>
                    <a:pt x="122" y="222"/>
                  </a:lnTo>
                  <a:lnTo>
                    <a:pt x="122" y="224"/>
                  </a:lnTo>
                  <a:lnTo>
                    <a:pt x="120" y="225"/>
                  </a:lnTo>
                  <a:lnTo>
                    <a:pt x="117" y="224"/>
                  </a:lnTo>
                  <a:lnTo>
                    <a:pt x="113" y="227"/>
                  </a:lnTo>
                  <a:lnTo>
                    <a:pt x="111" y="230"/>
                  </a:lnTo>
                  <a:lnTo>
                    <a:pt x="111" y="233"/>
                  </a:lnTo>
                  <a:lnTo>
                    <a:pt x="106" y="236"/>
                  </a:lnTo>
                  <a:lnTo>
                    <a:pt x="104" y="236"/>
                  </a:lnTo>
                  <a:lnTo>
                    <a:pt x="102" y="234"/>
                  </a:lnTo>
                  <a:lnTo>
                    <a:pt x="100" y="234"/>
                  </a:lnTo>
                  <a:lnTo>
                    <a:pt x="99" y="234"/>
                  </a:lnTo>
                  <a:lnTo>
                    <a:pt x="100" y="234"/>
                  </a:lnTo>
                  <a:lnTo>
                    <a:pt x="102" y="233"/>
                  </a:lnTo>
                  <a:lnTo>
                    <a:pt x="100" y="230"/>
                  </a:lnTo>
                  <a:lnTo>
                    <a:pt x="99" y="227"/>
                  </a:lnTo>
                  <a:lnTo>
                    <a:pt x="88" y="227"/>
                  </a:lnTo>
                  <a:lnTo>
                    <a:pt x="88" y="225"/>
                  </a:lnTo>
                  <a:lnTo>
                    <a:pt x="78" y="226"/>
                  </a:lnTo>
                  <a:lnTo>
                    <a:pt x="78" y="230"/>
                  </a:lnTo>
                  <a:lnTo>
                    <a:pt x="81" y="237"/>
                  </a:lnTo>
                  <a:lnTo>
                    <a:pt x="80" y="238"/>
                  </a:lnTo>
                  <a:lnTo>
                    <a:pt x="82" y="240"/>
                  </a:lnTo>
                  <a:lnTo>
                    <a:pt x="75" y="238"/>
                  </a:lnTo>
                  <a:lnTo>
                    <a:pt x="74" y="238"/>
                  </a:lnTo>
                  <a:lnTo>
                    <a:pt x="69" y="234"/>
                  </a:lnTo>
                  <a:lnTo>
                    <a:pt x="70" y="231"/>
                  </a:lnTo>
                  <a:lnTo>
                    <a:pt x="71" y="219"/>
                  </a:lnTo>
                  <a:lnTo>
                    <a:pt x="70" y="208"/>
                  </a:lnTo>
                  <a:lnTo>
                    <a:pt x="68" y="202"/>
                  </a:lnTo>
                  <a:lnTo>
                    <a:pt x="57" y="179"/>
                  </a:lnTo>
                  <a:lnTo>
                    <a:pt x="41" y="162"/>
                  </a:lnTo>
                  <a:lnTo>
                    <a:pt x="35" y="143"/>
                  </a:lnTo>
                  <a:lnTo>
                    <a:pt x="23" y="122"/>
                  </a:lnTo>
                  <a:lnTo>
                    <a:pt x="20" y="117"/>
                  </a:lnTo>
                  <a:lnTo>
                    <a:pt x="14" y="107"/>
                  </a:lnTo>
                  <a:lnTo>
                    <a:pt x="0" y="94"/>
                  </a:lnTo>
                  <a:lnTo>
                    <a:pt x="4" y="88"/>
                  </a:lnTo>
                  <a:lnTo>
                    <a:pt x="11" y="86"/>
                  </a:lnTo>
                  <a:lnTo>
                    <a:pt x="15" y="87"/>
                  </a:lnTo>
                  <a:lnTo>
                    <a:pt x="18" y="83"/>
                  </a:lnTo>
                  <a:lnTo>
                    <a:pt x="18" y="81"/>
                  </a:lnTo>
                  <a:lnTo>
                    <a:pt x="21" y="81"/>
                  </a:lnTo>
                  <a:lnTo>
                    <a:pt x="17" y="80"/>
                  </a:lnTo>
                  <a:lnTo>
                    <a:pt x="17" y="75"/>
                  </a:lnTo>
                  <a:lnTo>
                    <a:pt x="23" y="71"/>
                  </a:lnTo>
                  <a:lnTo>
                    <a:pt x="27" y="71"/>
                  </a:lnTo>
                  <a:lnTo>
                    <a:pt x="33" y="70"/>
                  </a:lnTo>
                  <a:lnTo>
                    <a:pt x="32" y="63"/>
                  </a:lnTo>
                  <a:lnTo>
                    <a:pt x="29" y="56"/>
                  </a:lnTo>
                  <a:lnTo>
                    <a:pt x="28" y="50"/>
                  </a:lnTo>
                  <a:lnTo>
                    <a:pt x="28" y="44"/>
                  </a:lnTo>
                  <a:lnTo>
                    <a:pt x="32" y="40"/>
                  </a:lnTo>
                  <a:lnTo>
                    <a:pt x="29" y="36"/>
                  </a:lnTo>
                  <a:lnTo>
                    <a:pt x="28" y="34"/>
                  </a:lnTo>
                  <a:lnTo>
                    <a:pt x="26" y="33"/>
                  </a:lnTo>
                  <a:lnTo>
                    <a:pt x="26" y="30"/>
                  </a:lnTo>
                  <a:lnTo>
                    <a:pt x="33" y="27"/>
                  </a:lnTo>
                  <a:lnTo>
                    <a:pt x="36" y="27"/>
                  </a:lnTo>
                  <a:lnTo>
                    <a:pt x="42" y="22"/>
                  </a:lnTo>
                  <a:lnTo>
                    <a:pt x="51" y="15"/>
                  </a:lnTo>
                  <a:lnTo>
                    <a:pt x="53" y="15"/>
                  </a:lnTo>
                  <a:lnTo>
                    <a:pt x="62" y="20"/>
                  </a:lnTo>
                  <a:lnTo>
                    <a:pt x="62" y="22"/>
                  </a:lnTo>
                  <a:lnTo>
                    <a:pt x="59" y="26"/>
                  </a:lnTo>
                  <a:lnTo>
                    <a:pt x="66" y="33"/>
                  </a:lnTo>
                  <a:lnTo>
                    <a:pt x="69" y="35"/>
                  </a:lnTo>
                  <a:lnTo>
                    <a:pt x="70" y="39"/>
                  </a:lnTo>
                  <a:lnTo>
                    <a:pt x="81" y="36"/>
                  </a:lnTo>
                  <a:lnTo>
                    <a:pt x="87" y="40"/>
                  </a:lnTo>
                  <a:lnTo>
                    <a:pt x="88" y="39"/>
                  </a:lnTo>
                  <a:lnTo>
                    <a:pt x="87" y="38"/>
                  </a:lnTo>
                  <a:lnTo>
                    <a:pt x="86" y="29"/>
                  </a:lnTo>
                  <a:lnTo>
                    <a:pt x="78" y="20"/>
                  </a:lnTo>
                  <a:lnTo>
                    <a:pt x="81" y="16"/>
                  </a:lnTo>
                  <a:lnTo>
                    <a:pt x="80" y="15"/>
                  </a:lnTo>
                  <a:lnTo>
                    <a:pt x="84" y="9"/>
                  </a:lnTo>
                  <a:lnTo>
                    <a:pt x="88" y="3"/>
                  </a:lnTo>
                  <a:lnTo>
                    <a:pt x="90" y="0"/>
                  </a:lnTo>
                  <a:lnTo>
                    <a:pt x="100" y="10"/>
                  </a:lnTo>
                  <a:lnTo>
                    <a:pt x="100" y="9"/>
                  </a:lnTo>
                  <a:lnTo>
                    <a:pt x="102" y="3"/>
                  </a:lnTo>
                  <a:lnTo>
                    <a:pt x="108" y="3"/>
                  </a:lnTo>
                  <a:lnTo>
                    <a:pt x="113" y="4"/>
                  </a:lnTo>
                  <a:lnTo>
                    <a:pt x="119" y="5"/>
                  </a:lnTo>
                  <a:lnTo>
                    <a:pt x="123" y="8"/>
                  </a:lnTo>
                  <a:lnTo>
                    <a:pt x="128" y="8"/>
                  </a:lnTo>
                  <a:lnTo>
                    <a:pt x="130" y="10"/>
                  </a:lnTo>
                  <a:lnTo>
                    <a:pt x="129" y="12"/>
                  </a:lnTo>
                  <a:lnTo>
                    <a:pt x="142" y="18"/>
                  </a:lnTo>
                  <a:lnTo>
                    <a:pt x="147" y="20"/>
                  </a:lnTo>
                  <a:lnTo>
                    <a:pt x="153" y="22"/>
                  </a:lnTo>
                  <a:lnTo>
                    <a:pt x="158" y="24"/>
                  </a:lnTo>
                  <a:lnTo>
                    <a:pt x="161" y="22"/>
                  </a:lnTo>
                  <a:lnTo>
                    <a:pt x="162" y="24"/>
                  </a:lnTo>
                  <a:lnTo>
                    <a:pt x="165" y="26"/>
                  </a:lnTo>
                  <a:lnTo>
                    <a:pt x="172" y="27"/>
                  </a:lnTo>
                  <a:lnTo>
                    <a:pt x="177" y="29"/>
                  </a:lnTo>
                  <a:lnTo>
                    <a:pt x="177" y="33"/>
                  </a:lnTo>
                  <a:lnTo>
                    <a:pt x="178" y="35"/>
                  </a:lnTo>
                  <a:lnTo>
                    <a:pt x="184" y="41"/>
                  </a:lnTo>
                  <a:lnTo>
                    <a:pt x="190" y="41"/>
                  </a:lnTo>
                  <a:lnTo>
                    <a:pt x="195" y="42"/>
                  </a:lnTo>
                  <a:lnTo>
                    <a:pt x="198" y="39"/>
                  </a:lnTo>
                  <a:lnTo>
                    <a:pt x="204" y="44"/>
                  </a:lnTo>
                  <a:lnTo>
                    <a:pt x="203" y="46"/>
                  </a:lnTo>
                  <a:lnTo>
                    <a:pt x="208" y="47"/>
                  </a:lnTo>
                  <a:lnTo>
                    <a:pt x="210" y="46"/>
                  </a:lnTo>
                  <a:lnTo>
                    <a:pt x="221" y="36"/>
                  </a:lnTo>
                  <a:lnTo>
                    <a:pt x="222" y="38"/>
                  </a:lnTo>
                  <a:lnTo>
                    <a:pt x="224" y="34"/>
                  </a:lnTo>
                  <a:lnTo>
                    <a:pt x="232" y="32"/>
                  </a:lnTo>
                  <a:lnTo>
                    <a:pt x="236" y="35"/>
                  </a:lnTo>
                  <a:lnTo>
                    <a:pt x="246" y="30"/>
                  </a:lnTo>
                  <a:lnTo>
                    <a:pt x="248" y="30"/>
                  </a:lnTo>
                  <a:lnTo>
                    <a:pt x="250" y="21"/>
                  </a:lnTo>
                  <a:lnTo>
                    <a:pt x="254" y="18"/>
                  </a:lnTo>
                  <a:lnTo>
                    <a:pt x="270" y="28"/>
                  </a:lnTo>
                  <a:lnTo>
                    <a:pt x="272" y="27"/>
                  </a:lnTo>
                  <a:lnTo>
                    <a:pt x="275" y="24"/>
                  </a:lnTo>
                  <a:lnTo>
                    <a:pt x="280" y="21"/>
                  </a:lnTo>
                  <a:lnTo>
                    <a:pt x="294" y="16"/>
                  </a:lnTo>
                  <a:lnTo>
                    <a:pt x="302" y="12"/>
                  </a:lnTo>
                  <a:lnTo>
                    <a:pt x="303" y="9"/>
                  </a:lnTo>
                  <a:lnTo>
                    <a:pt x="308" y="6"/>
                  </a:lnTo>
                  <a:lnTo>
                    <a:pt x="310" y="9"/>
                  </a:lnTo>
                  <a:lnTo>
                    <a:pt x="314" y="15"/>
                  </a:lnTo>
                  <a:lnTo>
                    <a:pt x="314" y="18"/>
                  </a:lnTo>
                  <a:lnTo>
                    <a:pt x="317" y="17"/>
                  </a:lnTo>
                  <a:lnTo>
                    <a:pt x="318" y="22"/>
                  </a:lnTo>
                  <a:lnTo>
                    <a:pt x="329" y="26"/>
                  </a:lnTo>
                  <a:lnTo>
                    <a:pt x="330" y="24"/>
                  </a:lnTo>
                  <a:lnTo>
                    <a:pt x="330" y="29"/>
                  </a:lnTo>
                  <a:lnTo>
                    <a:pt x="328" y="32"/>
                  </a:lnTo>
                  <a:lnTo>
                    <a:pt x="330" y="39"/>
                  </a:lnTo>
                  <a:lnTo>
                    <a:pt x="326" y="40"/>
                  </a:lnTo>
                  <a:lnTo>
                    <a:pt x="321" y="45"/>
                  </a:lnTo>
                  <a:lnTo>
                    <a:pt x="323" y="51"/>
                  </a:lnTo>
                  <a:lnTo>
                    <a:pt x="323" y="58"/>
                  </a:lnTo>
                  <a:lnTo>
                    <a:pt x="338" y="63"/>
                  </a:lnTo>
                  <a:lnTo>
                    <a:pt x="338" y="66"/>
                  </a:lnTo>
                  <a:lnTo>
                    <a:pt x="340" y="71"/>
                  </a:lnTo>
                  <a:lnTo>
                    <a:pt x="339" y="74"/>
                  </a:lnTo>
                  <a:lnTo>
                    <a:pt x="342" y="7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9" name="Freeform 132"/>
            <p:cNvSpPr>
              <a:spLocks/>
            </p:cNvSpPr>
            <p:nvPr/>
          </p:nvSpPr>
          <p:spPr bwMode="auto">
            <a:xfrm>
              <a:off x="5227985" y="3531766"/>
              <a:ext cx="477837" cy="371475"/>
            </a:xfrm>
            <a:custGeom>
              <a:avLst/>
              <a:gdLst>
                <a:gd name="T0" fmla="*/ 2147483647 w 301"/>
                <a:gd name="T1" fmla="*/ 2147483647 h 234"/>
                <a:gd name="T2" fmla="*/ 2147483647 w 301"/>
                <a:gd name="T3" fmla="*/ 2147483647 h 234"/>
                <a:gd name="T4" fmla="*/ 2147483647 w 301"/>
                <a:gd name="T5" fmla="*/ 2147483647 h 234"/>
                <a:gd name="T6" fmla="*/ 2147483647 w 301"/>
                <a:gd name="T7" fmla="*/ 2147483647 h 234"/>
                <a:gd name="T8" fmla="*/ 2147483647 w 301"/>
                <a:gd name="T9" fmla="*/ 2147483647 h 234"/>
                <a:gd name="T10" fmla="*/ 2147483647 w 301"/>
                <a:gd name="T11" fmla="*/ 2147483647 h 234"/>
                <a:gd name="T12" fmla="*/ 2147483647 w 301"/>
                <a:gd name="T13" fmla="*/ 2147483647 h 234"/>
                <a:gd name="T14" fmla="*/ 2147483647 w 301"/>
                <a:gd name="T15" fmla="*/ 2147483647 h 234"/>
                <a:gd name="T16" fmla="*/ 2147483647 w 301"/>
                <a:gd name="T17" fmla="*/ 2147483647 h 234"/>
                <a:gd name="T18" fmla="*/ 2147483647 w 301"/>
                <a:gd name="T19" fmla="*/ 2147483647 h 234"/>
                <a:gd name="T20" fmla="*/ 2147483647 w 301"/>
                <a:gd name="T21" fmla="*/ 2147483647 h 234"/>
                <a:gd name="T22" fmla="*/ 2147483647 w 301"/>
                <a:gd name="T23" fmla="*/ 2147483647 h 234"/>
                <a:gd name="T24" fmla="*/ 2147483647 w 301"/>
                <a:gd name="T25" fmla="*/ 2147483647 h 234"/>
                <a:gd name="T26" fmla="*/ 2147483647 w 301"/>
                <a:gd name="T27" fmla="*/ 2147483647 h 234"/>
                <a:gd name="T28" fmla="*/ 2147483647 w 301"/>
                <a:gd name="T29" fmla="*/ 2147483647 h 234"/>
                <a:gd name="T30" fmla="*/ 2147483647 w 301"/>
                <a:gd name="T31" fmla="*/ 2147483647 h 234"/>
                <a:gd name="T32" fmla="*/ 2147483647 w 301"/>
                <a:gd name="T33" fmla="*/ 2147483647 h 234"/>
                <a:gd name="T34" fmla="*/ 2147483647 w 301"/>
                <a:gd name="T35" fmla="*/ 2147483647 h 234"/>
                <a:gd name="T36" fmla="*/ 2147483647 w 301"/>
                <a:gd name="T37" fmla="*/ 2147483647 h 234"/>
                <a:gd name="T38" fmla="*/ 2147483647 w 301"/>
                <a:gd name="T39" fmla="*/ 2147483647 h 234"/>
                <a:gd name="T40" fmla="*/ 2147483647 w 301"/>
                <a:gd name="T41" fmla="*/ 2147483647 h 234"/>
                <a:gd name="T42" fmla="*/ 2147483647 w 301"/>
                <a:gd name="T43" fmla="*/ 2147483647 h 234"/>
                <a:gd name="T44" fmla="*/ 2147483647 w 301"/>
                <a:gd name="T45" fmla="*/ 2147483647 h 234"/>
                <a:gd name="T46" fmla="*/ 2147483647 w 301"/>
                <a:gd name="T47" fmla="*/ 2147483647 h 234"/>
                <a:gd name="T48" fmla="*/ 2147483647 w 301"/>
                <a:gd name="T49" fmla="*/ 2147483647 h 234"/>
                <a:gd name="T50" fmla="*/ 2147483647 w 301"/>
                <a:gd name="T51" fmla="*/ 2147483647 h 234"/>
                <a:gd name="T52" fmla="*/ 2147483647 w 301"/>
                <a:gd name="T53" fmla="*/ 2147483647 h 234"/>
                <a:gd name="T54" fmla="*/ 2147483647 w 301"/>
                <a:gd name="T55" fmla="*/ 2147483647 h 234"/>
                <a:gd name="T56" fmla="*/ 2147483647 w 301"/>
                <a:gd name="T57" fmla="*/ 2147483647 h 234"/>
                <a:gd name="T58" fmla="*/ 2147483647 w 301"/>
                <a:gd name="T59" fmla="*/ 2147483647 h 234"/>
                <a:gd name="T60" fmla="*/ 2147483647 w 301"/>
                <a:gd name="T61" fmla="*/ 2147483647 h 234"/>
                <a:gd name="T62" fmla="*/ 2147483647 w 301"/>
                <a:gd name="T63" fmla="*/ 2147483647 h 234"/>
                <a:gd name="T64" fmla="*/ 2147483647 w 301"/>
                <a:gd name="T65" fmla="*/ 2147483647 h 234"/>
                <a:gd name="T66" fmla="*/ 2147483647 w 301"/>
                <a:gd name="T67" fmla="*/ 2147483647 h 234"/>
                <a:gd name="T68" fmla="*/ 2147483647 w 301"/>
                <a:gd name="T69" fmla="*/ 2147483647 h 234"/>
                <a:gd name="T70" fmla="*/ 2147483647 w 301"/>
                <a:gd name="T71" fmla="*/ 2147483647 h 234"/>
                <a:gd name="T72" fmla="*/ 2147483647 w 301"/>
                <a:gd name="T73" fmla="*/ 2147483647 h 234"/>
                <a:gd name="T74" fmla="*/ 0 w 301"/>
                <a:gd name="T75" fmla="*/ 2147483647 h 234"/>
                <a:gd name="T76" fmla="*/ 2147483647 w 301"/>
                <a:gd name="T77" fmla="*/ 2147483647 h 234"/>
                <a:gd name="T78" fmla="*/ 2147483647 w 301"/>
                <a:gd name="T79" fmla="*/ 2147483647 h 234"/>
                <a:gd name="T80" fmla="*/ 2147483647 w 301"/>
                <a:gd name="T81" fmla="*/ 2147483647 h 234"/>
                <a:gd name="T82" fmla="*/ 2147483647 w 301"/>
                <a:gd name="T83" fmla="*/ 2147483647 h 234"/>
                <a:gd name="T84" fmla="*/ 2147483647 w 301"/>
                <a:gd name="T85" fmla="*/ 2147483647 h 234"/>
                <a:gd name="T86" fmla="*/ 2147483647 w 301"/>
                <a:gd name="T87" fmla="*/ 2147483647 h 234"/>
                <a:gd name="T88" fmla="*/ 2147483647 w 301"/>
                <a:gd name="T89" fmla="*/ 2147483647 h 234"/>
                <a:gd name="T90" fmla="*/ 2147483647 w 301"/>
                <a:gd name="T91" fmla="*/ 2147483647 h 234"/>
                <a:gd name="T92" fmla="*/ 2147483647 w 301"/>
                <a:gd name="T93" fmla="*/ 2147483647 h 234"/>
                <a:gd name="T94" fmla="*/ 2147483647 w 301"/>
                <a:gd name="T95" fmla="*/ 2147483647 h 234"/>
                <a:gd name="T96" fmla="*/ 2147483647 w 301"/>
                <a:gd name="T97" fmla="*/ 2147483647 h 234"/>
                <a:gd name="T98" fmla="*/ 2147483647 w 301"/>
                <a:gd name="T99" fmla="*/ 2147483647 h 2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01" h="234">
                  <a:moveTo>
                    <a:pt x="134" y="105"/>
                  </a:moveTo>
                  <a:lnTo>
                    <a:pt x="139" y="99"/>
                  </a:lnTo>
                  <a:lnTo>
                    <a:pt x="145" y="95"/>
                  </a:lnTo>
                  <a:lnTo>
                    <a:pt x="145" y="90"/>
                  </a:lnTo>
                  <a:lnTo>
                    <a:pt x="149" y="87"/>
                  </a:lnTo>
                  <a:lnTo>
                    <a:pt x="156" y="84"/>
                  </a:lnTo>
                  <a:lnTo>
                    <a:pt x="156" y="83"/>
                  </a:lnTo>
                  <a:lnTo>
                    <a:pt x="161" y="75"/>
                  </a:lnTo>
                  <a:lnTo>
                    <a:pt x="164" y="66"/>
                  </a:lnTo>
                  <a:lnTo>
                    <a:pt x="165" y="63"/>
                  </a:lnTo>
                  <a:lnTo>
                    <a:pt x="167" y="62"/>
                  </a:lnTo>
                  <a:lnTo>
                    <a:pt x="167" y="60"/>
                  </a:lnTo>
                  <a:lnTo>
                    <a:pt x="173" y="56"/>
                  </a:lnTo>
                  <a:lnTo>
                    <a:pt x="175" y="56"/>
                  </a:lnTo>
                  <a:lnTo>
                    <a:pt x="177" y="52"/>
                  </a:lnTo>
                  <a:lnTo>
                    <a:pt x="179" y="51"/>
                  </a:lnTo>
                  <a:lnTo>
                    <a:pt x="179" y="47"/>
                  </a:lnTo>
                  <a:lnTo>
                    <a:pt x="180" y="41"/>
                  </a:lnTo>
                  <a:lnTo>
                    <a:pt x="187" y="32"/>
                  </a:lnTo>
                  <a:lnTo>
                    <a:pt x="191" y="27"/>
                  </a:lnTo>
                  <a:lnTo>
                    <a:pt x="193" y="24"/>
                  </a:lnTo>
                  <a:lnTo>
                    <a:pt x="200" y="20"/>
                  </a:lnTo>
                  <a:lnTo>
                    <a:pt x="207" y="15"/>
                  </a:lnTo>
                  <a:lnTo>
                    <a:pt x="205" y="11"/>
                  </a:lnTo>
                  <a:lnTo>
                    <a:pt x="203" y="9"/>
                  </a:lnTo>
                  <a:lnTo>
                    <a:pt x="206" y="0"/>
                  </a:lnTo>
                  <a:lnTo>
                    <a:pt x="218" y="9"/>
                  </a:lnTo>
                  <a:lnTo>
                    <a:pt x="236" y="17"/>
                  </a:lnTo>
                  <a:lnTo>
                    <a:pt x="261" y="24"/>
                  </a:lnTo>
                  <a:lnTo>
                    <a:pt x="261" y="27"/>
                  </a:lnTo>
                  <a:lnTo>
                    <a:pt x="269" y="30"/>
                  </a:lnTo>
                  <a:lnTo>
                    <a:pt x="282" y="44"/>
                  </a:lnTo>
                  <a:lnTo>
                    <a:pt x="295" y="48"/>
                  </a:lnTo>
                  <a:lnTo>
                    <a:pt x="295" y="51"/>
                  </a:lnTo>
                  <a:lnTo>
                    <a:pt x="295" y="64"/>
                  </a:lnTo>
                  <a:lnTo>
                    <a:pt x="290" y="72"/>
                  </a:lnTo>
                  <a:lnTo>
                    <a:pt x="285" y="81"/>
                  </a:lnTo>
                  <a:lnTo>
                    <a:pt x="287" y="81"/>
                  </a:lnTo>
                  <a:lnTo>
                    <a:pt x="289" y="87"/>
                  </a:lnTo>
                  <a:lnTo>
                    <a:pt x="288" y="95"/>
                  </a:lnTo>
                  <a:lnTo>
                    <a:pt x="285" y="99"/>
                  </a:lnTo>
                  <a:lnTo>
                    <a:pt x="287" y="102"/>
                  </a:lnTo>
                  <a:lnTo>
                    <a:pt x="290" y="107"/>
                  </a:lnTo>
                  <a:lnTo>
                    <a:pt x="287" y="107"/>
                  </a:lnTo>
                  <a:lnTo>
                    <a:pt x="291" y="117"/>
                  </a:lnTo>
                  <a:lnTo>
                    <a:pt x="299" y="120"/>
                  </a:lnTo>
                  <a:lnTo>
                    <a:pt x="301" y="121"/>
                  </a:lnTo>
                  <a:lnTo>
                    <a:pt x="291" y="125"/>
                  </a:lnTo>
                  <a:lnTo>
                    <a:pt x="288" y="129"/>
                  </a:lnTo>
                  <a:lnTo>
                    <a:pt x="287" y="133"/>
                  </a:lnTo>
                  <a:lnTo>
                    <a:pt x="284" y="130"/>
                  </a:lnTo>
                  <a:lnTo>
                    <a:pt x="283" y="133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69" y="144"/>
                  </a:lnTo>
                  <a:lnTo>
                    <a:pt x="267" y="149"/>
                  </a:lnTo>
                  <a:lnTo>
                    <a:pt x="265" y="149"/>
                  </a:lnTo>
                  <a:lnTo>
                    <a:pt x="260" y="147"/>
                  </a:lnTo>
                  <a:lnTo>
                    <a:pt x="259" y="145"/>
                  </a:lnTo>
                  <a:lnTo>
                    <a:pt x="252" y="142"/>
                  </a:lnTo>
                  <a:lnTo>
                    <a:pt x="249" y="143"/>
                  </a:lnTo>
                  <a:lnTo>
                    <a:pt x="245" y="150"/>
                  </a:lnTo>
                  <a:lnTo>
                    <a:pt x="248" y="154"/>
                  </a:lnTo>
                  <a:lnTo>
                    <a:pt x="248" y="161"/>
                  </a:lnTo>
                  <a:lnTo>
                    <a:pt x="248" y="162"/>
                  </a:lnTo>
                  <a:lnTo>
                    <a:pt x="248" y="167"/>
                  </a:lnTo>
                  <a:lnTo>
                    <a:pt x="247" y="171"/>
                  </a:lnTo>
                  <a:lnTo>
                    <a:pt x="246" y="175"/>
                  </a:lnTo>
                  <a:lnTo>
                    <a:pt x="247" y="183"/>
                  </a:lnTo>
                  <a:lnTo>
                    <a:pt x="253" y="183"/>
                  </a:lnTo>
                  <a:lnTo>
                    <a:pt x="263" y="193"/>
                  </a:lnTo>
                  <a:lnTo>
                    <a:pt x="258" y="196"/>
                  </a:lnTo>
                  <a:lnTo>
                    <a:pt x="257" y="199"/>
                  </a:lnTo>
                  <a:lnTo>
                    <a:pt x="249" y="203"/>
                  </a:lnTo>
                  <a:lnTo>
                    <a:pt x="235" y="208"/>
                  </a:lnTo>
                  <a:lnTo>
                    <a:pt x="230" y="211"/>
                  </a:lnTo>
                  <a:lnTo>
                    <a:pt x="227" y="214"/>
                  </a:lnTo>
                  <a:lnTo>
                    <a:pt x="225" y="215"/>
                  </a:lnTo>
                  <a:lnTo>
                    <a:pt x="209" y="205"/>
                  </a:lnTo>
                  <a:lnTo>
                    <a:pt x="205" y="208"/>
                  </a:lnTo>
                  <a:lnTo>
                    <a:pt x="203" y="217"/>
                  </a:lnTo>
                  <a:lnTo>
                    <a:pt x="201" y="217"/>
                  </a:lnTo>
                  <a:lnTo>
                    <a:pt x="191" y="222"/>
                  </a:lnTo>
                  <a:lnTo>
                    <a:pt x="187" y="219"/>
                  </a:lnTo>
                  <a:lnTo>
                    <a:pt x="179" y="221"/>
                  </a:lnTo>
                  <a:lnTo>
                    <a:pt x="177" y="225"/>
                  </a:lnTo>
                  <a:lnTo>
                    <a:pt x="176" y="223"/>
                  </a:lnTo>
                  <a:lnTo>
                    <a:pt x="165" y="233"/>
                  </a:lnTo>
                  <a:lnTo>
                    <a:pt x="163" y="234"/>
                  </a:lnTo>
                  <a:lnTo>
                    <a:pt x="158" y="233"/>
                  </a:lnTo>
                  <a:lnTo>
                    <a:pt x="159" y="231"/>
                  </a:lnTo>
                  <a:lnTo>
                    <a:pt x="153" y="226"/>
                  </a:lnTo>
                  <a:lnTo>
                    <a:pt x="150" y="229"/>
                  </a:lnTo>
                  <a:lnTo>
                    <a:pt x="145" y="228"/>
                  </a:lnTo>
                  <a:lnTo>
                    <a:pt x="139" y="228"/>
                  </a:lnTo>
                  <a:lnTo>
                    <a:pt x="133" y="222"/>
                  </a:lnTo>
                  <a:lnTo>
                    <a:pt x="132" y="220"/>
                  </a:lnTo>
                  <a:lnTo>
                    <a:pt x="132" y="216"/>
                  </a:lnTo>
                  <a:lnTo>
                    <a:pt x="127" y="214"/>
                  </a:lnTo>
                  <a:lnTo>
                    <a:pt x="120" y="213"/>
                  </a:lnTo>
                  <a:lnTo>
                    <a:pt x="117" y="211"/>
                  </a:lnTo>
                  <a:lnTo>
                    <a:pt x="116" y="209"/>
                  </a:lnTo>
                  <a:lnTo>
                    <a:pt x="113" y="211"/>
                  </a:lnTo>
                  <a:lnTo>
                    <a:pt x="108" y="209"/>
                  </a:lnTo>
                  <a:lnTo>
                    <a:pt x="102" y="207"/>
                  </a:lnTo>
                  <a:lnTo>
                    <a:pt x="97" y="205"/>
                  </a:lnTo>
                  <a:lnTo>
                    <a:pt x="84" y="199"/>
                  </a:lnTo>
                  <a:lnTo>
                    <a:pt x="85" y="197"/>
                  </a:lnTo>
                  <a:lnTo>
                    <a:pt x="83" y="195"/>
                  </a:lnTo>
                  <a:lnTo>
                    <a:pt x="78" y="195"/>
                  </a:lnTo>
                  <a:lnTo>
                    <a:pt x="74" y="192"/>
                  </a:lnTo>
                  <a:lnTo>
                    <a:pt x="68" y="191"/>
                  </a:lnTo>
                  <a:lnTo>
                    <a:pt x="63" y="190"/>
                  </a:lnTo>
                  <a:lnTo>
                    <a:pt x="57" y="190"/>
                  </a:lnTo>
                  <a:lnTo>
                    <a:pt x="55" y="196"/>
                  </a:lnTo>
                  <a:lnTo>
                    <a:pt x="55" y="197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39" y="196"/>
                  </a:lnTo>
                  <a:lnTo>
                    <a:pt x="35" y="202"/>
                  </a:lnTo>
                  <a:lnTo>
                    <a:pt x="36" y="203"/>
                  </a:lnTo>
                  <a:lnTo>
                    <a:pt x="33" y="207"/>
                  </a:lnTo>
                  <a:lnTo>
                    <a:pt x="41" y="216"/>
                  </a:lnTo>
                  <a:lnTo>
                    <a:pt x="42" y="225"/>
                  </a:lnTo>
                  <a:lnTo>
                    <a:pt x="43" y="226"/>
                  </a:lnTo>
                  <a:lnTo>
                    <a:pt x="42" y="227"/>
                  </a:lnTo>
                  <a:lnTo>
                    <a:pt x="36" y="223"/>
                  </a:lnTo>
                  <a:lnTo>
                    <a:pt x="25" y="226"/>
                  </a:lnTo>
                  <a:lnTo>
                    <a:pt x="24" y="222"/>
                  </a:lnTo>
                  <a:lnTo>
                    <a:pt x="21" y="220"/>
                  </a:lnTo>
                  <a:lnTo>
                    <a:pt x="14" y="213"/>
                  </a:lnTo>
                  <a:lnTo>
                    <a:pt x="17" y="209"/>
                  </a:lnTo>
                  <a:lnTo>
                    <a:pt x="17" y="207"/>
                  </a:lnTo>
                  <a:lnTo>
                    <a:pt x="8" y="202"/>
                  </a:lnTo>
                  <a:lnTo>
                    <a:pt x="13" y="195"/>
                  </a:lnTo>
                  <a:lnTo>
                    <a:pt x="7" y="192"/>
                  </a:lnTo>
                  <a:lnTo>
                    <a:pt x="8" y="190"/>
                  </a:lnTo>
                  <a:lnTo>
                    <a:pt x="13" y="185"/>
                  </a:lnTo>
                  <a:lnTo>
                    <a:pt x="19" y="183"/>
                  </a:lnTo>
                  <a:lnTo>
                    <a:pt x="21" y="181"/>
                  </a:lnTo>
                  <a:lnTo>
                    <a:pt x="15" y="177"/>
                  </a:lnTo>
                  <a:lnTo>
                    <a:pt x="20" y="175"/>
                  </a:lnTo>
                  <a:lnTo>
                    <a:pt x="21" y="172"/>
                  </a:lnTo>
                  <a:lnTo>
                    <a:pt x="15" y="167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15" y="151"/>
                  </a:lnTo>
                  <a:lnTo>
                    <a:pt x="14" y="149"/>
                  </a:lnTo>
                  <a:lnTo>
                    <a:pt x="13" y="144"/>
                  </a:lnTo>
                  <a:lnTo>
                    <a:pt x="12" y="138"/>
                  </a:lnTo>
                  <a:lnTo>
                    <a:pt x="8" y="136"/>
                  </a:lnTo>
                  <a:lnTo>
                    <a:pt x="0" y="127"/>
                  </a:lnTo>
                  <a:lnTo>
                    <a:pt x="9" y="125"/>
                  </a:lnTo>
                  <a:lnTo>
                    <a:pt x="19" y="129"/>
                  </a:lnTo>
                  <a:lnTo>
                    <a:pt x="21" y="123"/>
                  </a:lnTo>
                  <a:lnTo>
                    <a:pt x="27" y="123"/>
                  </a:lnTo>
                  <a:lnTo>
                    <a:pt x="27" y="117"/>
                  </a:lnTo>
                  <a:lnTo>
                    <a:pt x="32" y="112"/>
                  </a:lnTo>
                  <a:lnTo>
                    <a:pt x="38" y="111"/>
                  </a:lnTo>
                  <a:lnTo>
                    <a:pt x="42" y="121"/>
                  </a:lnTo>
                  <a:lnTo>
                    <a:pt x="44" y="113"/>
                  </a:lnTo>
                  <a:lnTo>
                    <a:pt x="43" y="112"/>
                  </a:lnTo>
                  <a:lnTo>
                    <a:pt x="44" y="108"/>
                  </a:lnTo>
                  <a:lnTo>
                    <a:pt x="48" y="109"/>
                  </a:lnTo>
                  <a:lnTo>
                    <a:pt x="55" y="107"/>
                  </a:lnTo>
                  <a:lnTo>
                    <a:pt x="57" y="102"/>
                  </a:lnTo>
                  <a:lnTo>
                    <a:pt x="59" y="107"/>
                  </a:lnTo>
                  <a:lnTo>
                    <a:pt x="62" y="107"/>
                  </a:lnTo>
                  <a:lnTo>
                    <a:pt x="65" y="102"/>
                  </a:lnTo>
                  <a:lnTo>
                    <a:pt x="62" y="100"/>
                  </a:lnTo>
                  <a:lnTo>
                    <a:pt x="59" y="99"/>
                  </a:lnTo>
                  <a:lnTo>
                    <a:pt x="57" y="94"/>
                  </a:lnTo>
                  <a:lnTo>
                    <a:pt x="50" y="82"/>
                  </a:lnTo>
                  <a:lnTo>
                    <a:pt x="53" y="77"/>
                  </a:lnTo>
                  <a:lnTo>
                    <a:pt x="55" y="77"/>
                  </a:lnTo>
                  <a:lnTo>
                    <a:pt x="61" y="75"/>
                  </a:lnTo>
                  <a:lnTo>
                    <a:pt x="62" y="76"/>
                  </a:lnTo>
                  <a:lnTo>
                    <a:pt x="65" y="73"/>
                  </a:lnTo>
                  <a:lnTo>
                    <a:pt x="68" y="73"/>
                  </a:lnTo>
                  <a:lnTo>
                    <a:pt x="71" y="68"/>
                  </a:lnTo>
                  <a:lnTo>
                    <a:pt x="71" y="65"/>
                  </a:lnTo>
                  <a:lnTo>
                    <a:pt x="77" y="62"/>
                  </a:lnTo>
                  <a:lnTo>
                    <a:pt x="84" y="54"/>
                  </a:lnTo>
                  <a:lnTo>
                    <a:pt x="85" y="54"/>
                  </a:lnTo>
                  <a:lnTo>
                    <a:pt x="89" y="58"/>
                  </a:lnTo>
                  <a:lnTo>
                    <a:pt x="90" y="60"/>
                  </a:lnTo>
                  <a:lnTo>
                    <a:pt x="95" y="59"/>
                  </a:lnTo>
                  <a:lnTo>
                    <a:pt x="99" y="70"/>
                  </a:lnTo>
                  <a:lnTo>
                    <a:pt x="103" y="71"/>
                  </a:lnTo>
                  <a:lnTo>
                    <a:pt x="104" y="66"/>
                  </a:lnTo>
                  <a:lnTo>
                    <a:pt x="108" y="64"/>
                  </a:lnTo>
                  <a:lnTo>
                    <a:pt x="108" y="69"/>
                  </a:lnTo>
                  <a:lnTo>
                    <a:pt x="111" y="68"/>
                  </a:lnTo>
                  <a:lnTo>
                    <a:pt x="120" y="72"/>
                  </a:lnTo>
                  <a:lnTo>
                    <a:pt x="121" y="77"/>
                  </a:lnTo>
                  <a:lnTo>
                    <a:pt x="123" y="77"/>
                  </a:lnTo>
                  <a:lnTo>
                    <a:pt x="125" y="79"/>
                  </a:lnTo>
                  <a:lnTo>
                    <a:pt x="126" y="84"/>
                  </a:lnTo>
                  <a:lnTo>
                    <a:pt x="127" y="93"/>
                  </a:lnTo>
                  <a:lnTo>
                    <a:pt x="131" y="99"/>
                  </a:lnTo>
                  <a:lnTo>
                    <a:pt x="127" y="103"/>
                  </a:lnTo>
                  <a:lnTo>
                    <a:pt x="132" y="103"/>
                  </a:lnTo>
                  <a:lnTo>
                    <a:pt x="134" y="105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2957860" y="3960391"/>
              <a:ext cx="660400" cy="1255712"/>
            </a:xfrm>
            <a:custGeom>
              <a:avLst/>
              <a:gdLst>
                <a:gd name="T0" fmla="*/ 2147483647 w 416"/>
                <a:gd name="T1" fmla="*/ 2147483647 h 791"/>
                <a:gd name="T2" fmla="*/ 2147483647 w 416"/>
                <a:gd name="T3" fmla="*/ 2147483647 h 791"/>
                <a:gd name="T4" fmla="*/ 2147483647 w 416"/>
                <a:gd name="T5" fmla="*/ 2147483647 h 791"/>
                <a:gd name="T6" fmla="*/ 2147483647 w 416"/>
                <a:gd name="T7" fmla="*/ 2147483647 h 791"/>
                <a:gd name="T8" fmla="*/ 2147483647 w 416"/>
                <a:gd name="T9" fmla="*/ 2147483647 h 791"/>
                <a:gd name="T10" fmla="*/ 2147483647 w 416"/>
                <a:gd name="T11" fmla="*/ 2147483647 h 791"/>
                <a:gd name="T12" fmla="*/ 2147483647 w 416"/>
                <a:gd name="T13" fmla="*/ 2147483647 h 791"/>
                <a:gd name="T14" fmla="*/ 2147483647 w 416"/>
                <a:gd name="T15" fmla="*/ 2147483647 h 791"/>
                <a:gd name="T16" fmla="*/ 2147483647 w 416"/>
                <a:gd name="T17" fmla="*/ 2147483647 h 791"/>
                <a:gd name="T18" fmla="*/ 2147483647 w 416"/>
                <a:gd name="T19" fmla="*/ 2147483647 h 791"/>
                <a:gd name="T20" fmla="*/ 2147483647 w 416"/>
                <a:gd name="T21" fmla="*/ 2147483647 h 791"/>
                <a:gd name="T22" fmla="*/ 2147483647 w 416"/>
                <a:gd name="T23" fmla="*/ 2147483647 h 791"/>
                <a:gd name="T24" fmla="*/ 2147483647 w 416"/>
                <a:gd name="T25" fmla="*/ 2147483647 h 791"/>
                <a:gd name="T26" fmla="*/ 2147483647 w 416"/>
                <a:gd name="T27" fmla="*/ 2147483647 h 791"/>
                <a:gd name="T28" fmla="*/ 2147483647 w 416"/>
                <a:gd name="T29" fmla="*/ 2147483647 h 791"/>
                <a:gd name="T30" fmla="*/ 2147483647 w 416"/>
                <a:gd name="T31" fmla="*/ 2147483647 h 791"/>
                <a:gd name="T32" fmla="*/ 2147483647 w 416"/>
                <a:gd name="T33" fmla="*/ 2147483647 h 791"/>
                <a:gd name="T34" fmla="*/ 2147483647 w 416"/>
                <a:gd name="T35" fmla="*/ 2147483647 h 791"/>
                <a:gd name="T36" fmla="*/ 2147483647 w 416"/>
                <a:gd name="T37" fmla="*/ 2147483647 h 791"/>
                <a:gd name="T38" fmla="*/ 2147483647 w 416"/>
                <a:gd name="T39" fmla="*/ 2147483647 h 791"/>
                <a:gd name="T40" fmla="*/ 2147483647 w 416"/>
                <a:gd name="T41" fmla="*/ 2147483647 h 791"/>
                <a:gd name="T42" fmla="*/ 2147483647 w 416"/>
                <a:gd name="T43" fmla="*/ 2147483647 h 791"/>
                <a:gd name="T44" fmla="*/ 2147483647 w 416"/>
                <a:gd name="T45" fmla="*/ 2147483647 h 791"/>
                <a:gd name="T46" fmla="*/ 2147483647 w 416"/>
                <a:gd name="T47" fmla="*/ 2147483647 h 791"/>
                <a:gd name="T48" fmla="*/ 2147483647 w 416"/>
                <a:gd name="T49" fmla="*/ 2147483647 h 791"/>
                <a:gd name="T50" fmla="*/ 2147483647 w 416"/>
                <a:gd name="T51" fmla="*/ 2147483647 h 791"/>
                <a:gd name="T52" fmla="*/ 2147483647 w 416"/>
                <a:gd name="T53" fmla="*/ 2147483647 h 791"/>
                <a:gd name="T54" fmla="*/ 2147483647 w 416"/>
                <a:gd name="T55" fmla="*/ 2147483647 h 791"/>
                <a:gd name="T56" fmla="*/ 2147483647 w 416"/>
                <a:gd name="T57" fmla="*/ 2147483647 h 791"/>
                <a:gd name="T58" fmla="*/ 2147483647 w 416"/>
                <a:gd name="T59" fmla="*/ 2147483647 h 791"/>
                <a:gd name="T60" fmla="*/ 2147483647 w 416"/>
                <a:gd name="T61" fmla="*/ 2147483647 h 791"/>
                <a:gd name="T62" fmla="*/ 2147483647 w 416"/>
                <a:gd name="T63" fmla="*/ 2147483647 h 791"/>
                <a:gd name="T64" fmla="*/ 2147483647 w 416"/>
                <a:gd name="T65" fmla="*/ 2147483647 h 791"/>
                <a:gd name="T66" fmla="*/ 2147483647 w 416"/>
                <a:gd name="T67" fmla="*/ 2147483647 h 791"/>
                <a:gd name="T68" fmla="*/ 2147483647 w 416"/>
                <a:gd name="T69" fmla="*/ 2147483647 h 791"/>
                <a:gd name="T70" fmla="*/ 2147483647 w 416"/>
                <a:gd name="T71" fmla="*/ 2147483647 h 791"/>
                <a:gd name="T72" fmla="*/ 2147483647 w 416"/>
                <a:gd name="T73" fmla="*/ 2147483647 h 791"/>
                <a:gd name="T74" fmla="*/ 2147483647 w 416"/>
                <a:gd name="T75" fmla="*/ 2147483647 h 791"/>
                <a:gd name="T76" fmla="*/ 2147483647 w 416"/>
                <a:gd name="T77" fmla="*/ 2147483647 h 791"/>
                <a:gd name="T78" fmla="*/ 2147483647 w 416"/>
                <a:gd name="T79" fmla="*/ 2147483647 h 791"/>
                <a:gd name="T80" fmla="*/ 2147483647 w 416"/>
                <a:gd name="T81" fmla="*/ 2147483647 h 791"/>
                <a:gd name="T82" fmla="*/ 2147483647 w 416"/>
                <a:gd name="T83" fmla="*/ 2147483647 h 791"/>
                <a:gd name="T84" fmla="*/ 2147483647 w 416"/>
                <a:gd name="T85" fmla="*/ 2147483647 h 791"/>
                <a:gd name="T86" fmla="*/ 2147483647 w 416"/>
                <a:gd name="T87" fmla="*/ 2147483647 h 791"/>
                <a:gd name="T88" fmla="*/ 2147483647 w 416"/>
                <a:gd name="T89" fmla="*/ 2147483647 h 791"/>
                <a:gd name="T90" fmla="*/ 2147483647 w 416"/>
                <a:gd name="T91" fmla="*/ 2147483647 h 791"/>
                <a:gd name="T92" fmla="*/ 2147483647 w 416"/>
                <a:gd name="T93" fmla="*/ 2147483647 h 791"/>
                <a:gd name="T94" fmla="*/ 2147483647 w 416"/>
                <a:gd name="T95" fmla="*/ 2147483647 h 791"/>
                <a:gd name="T96" fmla="*/ 2147483647 w 416"/>
                <a:gd name="T97" fmla="*/ 2147483647 h 791"/>
                <a:gd name="T98" fmla="*/ 2147483647 w 416"/>
                <a:gd name="T99" fmla="*/ 2147483647 h 791"/>
                <a:gd name="T100" fmla="*/ 2147483647 w 416"/>
                <a:gd name="T101" fmla="*/ 2147483647 h 791"/>
                <a:gd name="T102" fmla="*/ 2147483647 w 416"/>
                <a:gd name="T103" fmla="*/ 2147483647 h 791"/>
                <a:gd name="T104" fmla="*/ 2147483647 w 416"/>
                <a:gd name="T105" fmla="*/ 2147483647 h 791"/>
                <a:gd name="T106" fmla="*/ 2147483647 w 416"/>
                <a:gd name="T107" fmla="*/ 2147483647 h 791"/>
                <a:gd name="T108" fmla="*/ 2147483647 w 416"/>
                <a:gd name="T109" fmla="*/ 2147483647 h 791"/>
                <a:gd name="T110" fmla="*/ 2147483647 w 416"/>
                <a:gd name="T111" fmla="*/ 2147483647 h 791"/>
                <a:gd name="T112" fmla="*/ 2147483647 w 416"/>
                <a:gd name="T113" fmla="*/ 2147483647 h 791"/>
                <a:gd name="T114" fmla="*/ 2147483647 w 416"/>
                <a:gd name="T115" fmla="*/ 2147483647 h 79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16" h="791">
                  <a:moveTo>
                    <a:pt x="84" y="331"/>
                  </a:moveTo>
                  <a:lnTo>
                    <a:pt x="81" y="339"/>
                  </a:lnTo>
                  <a:lnTo>
                    <a:pt x="80" y="347"/>
                  </a:lnTo>
                  <a:lnTo>
                    <a:pt x="79" y="358"/>
                  </a:lnTo>
                  <a:lnTo>
                    <a:pt x="79" y="363"/>
                  </a:lnTo>
                  <a:lnTo>
                    <a:pt x="84" y="375"/>
                  </a:lnTo>
                  <a:lnTo>
                    <a:pt x="86" y="385"/>
                  </a:lnTo>
                  <a:lnTo>
                    <a:pt x="85" y="391"/>
                  </a:lnTo>
                  <a:lnTo>
                    <a:pt x="81" y="395"/>
                  </a:lnTo>
                  <a:lnTo>
                    <a:pt x="74" y="400"/>
                  </a:lnTo>
                  <a:lnTo>
                    <a:pt x="67" y="401"/>
                  </a:lnTo>
                  <a:lnTo>
                    <a:pt x="65" y="400"/>
                  </a:lnTo>
                  <a:lnTo>
                    <a:pt x="60" y="405"/>
                  </a:lnTo>
                  <a:lnTo>
                    <a:pt x="67" y="407"/>
                  </a:lnTo>
                  <a:lnTo>
                    <a:pt x="67" y="412"/>
                  </a:lnTo>
                  <a:lnTo>
                    <a:pt x="67" y="417"/>
                  </a:lnTo>
                  <a:lnTo>
                    <a:pt x="63" y="425"/>
                  </a:lnTo>
                  <a:lnTo>
                    <a:pt x="65" y="444"/>
                  </a:lnTo>
                  <a:lnTo>
                    <a:pt x="66" y="450"/>
                  </a:lnTo>
                  <a:lnTo>
                    <a:pt x="73" y="455"/>
                  </a:lnTo>
                  <a:lnTo>
                    <a:pt x="73" y="461"/>
                  </a:lnTo>
                  <a:lnTo>
                    <a:pt x="74" y="462"/>
                  </a:lnTo>
                  <a:lnTo>
                    <a:pt x="78" y="453"/>
                  </a:lnTo>
                  <a:lnTo>
                    <a:pt x="80" y="448"/>
                  </a:lnTo>
                  <a:lnTo>
                    <a:pt x="77" y="451"/>
                  </a:lnTo>
                  <a:lnTo>
                    <a:pt x="77" y="450"/>
                  </a:lnTo>
                  <a:lnTo>
                    <a:pt x="74" y="451"/>
                  </a:lnTo>
                  <a:lnTo>
                    <a:pt x="77" y="448"/>
                  </a:lnTo>
                  <a:lnTo>
                    <a:pt x="83" y="444"/>
                  </a:lnTo>
                  <a:lnTo>
                    <a:pt x="90" y="444"/>
                  </a:lnTo>
                  <a:lnTo>
                    <a:pt x="91" y="445"/>
                  </a:lnTo>
                  <a:lnTo>
                    <a:pt x="86" y="447"/>
                  </a:lnTo>
                  <a:lnTo>
                    <a:pt x="96" y="448"/>
                  </a:lnTo>
                  <a:lnTo>
                    <a:pt x="99" y="455"/>
                  </a:lnTo>
                  <a:lnTo>
                    <a:pt x="101" y="457"/>
                  </a:lnTo>
                  <a:lnTo>
                    <a:pt x="102" y="473"/>
                  </a:lnTo>
                  <a:lnTo>
                    <a:pt x="108" y="474"/>
                  </a:lnTo>
                  <a:lnTo>
                    <a:pt x="104" y="477"/>
                  </a:lnTo>
                  <a:lnTo>
                    <a:pt x="103" y="473"/>
                  </a:lnTo>
                  <a:lnTo>
                    <a:pt x="101" y="479"/>
                  </a:lnTo>
                  <a:lnTo>
                    <a:pt x="93" y="498"/>
                  </a:lnTo>
                  <a:lnTo>
                    <a:pt x="102" y="486"/>
                  </a:lnTo>
                  <a:lnTo>
                    <a:pt x="90" y="505"/>
                  </a:lnTo>
                  <a:lnTo>
                    <a:pt x="92" y="509"/>
                  </a:lnTo>
                  <a:lnTo>
                    <a:pt x="93" y="509"/>
                  </a:lnTo>
                  <a:lnTo>
                    <a:pt x="96" y="511"/>
                  </a:lnTo>
                  <a:lnTo>
                    <a:pt x="98" y="514"/>
                  </a:lnTo>
                  <a:lnTo>
                    <a:pt x="103" y="512"/>
                  </a:lnTo>
                  <a:lnTo>
                    <a:pt x="104" y="516"/>
                  </a:lnTo>
                  <a:lnTo>
                    <a:pt x="105" y="518"/>
                  </a:lnTo>
                  <a:lnTo>
                    <a:pt x="101" y="517"/>
                  </a:lnTo>
                  <a:lnTo>
                    <a:pt x="95" y="517"/>
                  </a:lnTo>
                  <a:lnTo>
                    <a:pt x="93" y="516"/>
                  </a:lnTo>
                  <a:lnTo>
                    <a:pt x="89" y="512"/>
                  </a:lnTo>
                  <a:lnTo>
                    <a:pt x="86" y="510"/>
                  </a:lnTo>
                  <a:lnTo>
                    <a:pt x="87" y="509"/>
                  </a:lnTo>
                  <a:lnTo>
                    <a:pt x="78" y="492"/>
                  </a:lnTo>
                  <a:lnTo>
                    <a:pt x="77" y="496"/>
                  </a:lnTo>
                  <a:lnTo>
                    <a:pt x="77" y="510"/>
                  </a:lnTo>
                  <a:lnTo>
                    <a:pt x="77" y="520"/>
                  </a:lnTo>
                  <a:lnTo>
                    <a:pt x="77" y="523"/>
                  </a:lnTo>
                  <a:lnTo>
                    <a:pt x="78" y="528"/>
                  </a:lnTo>
                  <a:lnTo>
                    <a:pt x="78" y="535"/>
                  </a:lnTo>
                  <a:lnTo>
                    <a:pt x="79" y="541"/>
                  </a:lnTo>
                  <a:lnTo>
                    <a:pt x="80" y="546"/>
                  </a:lnTo>
                  <a:lnTo>
                    <a:pt x="78" y="564"/>
                  </a:lnTo>
                  <a:lnTo>
                    <a:pt x="62" y="588"/>
                  </a:lnTo>
                  <a:lnTo>
                    <a:pt x="61" y="595"/>
                  </a:lnTo>
                  <a:lnTo>
                    <a:pt x="62" y="598"/>
                  </a:lnTo>
                  <a:lnTo>
                    <a:pt x="65" y="599"/>
                  </a:lnTo>
                  <a:lnTo>
                    <a:pt x="67" y="601"/>
                  </a:lnTo>
                  <a:lnTo>
                    <a:pt x="65" y="613"/>
                  </a:lnTo>
                  <a:lnTo>
                    <a:pt x="59" y="620"/>
                  </a:lnTo>
                  <a:lnTo>
                    <a:pt x="60" y="623"/>
                  </a:lnTo>
                  <a:lnTo>
                    <a:pt x="59" y="623"/>
                  </a:lnTo>
                  <a:lnTo>
                    <a:pt x="60" y="625"/>
                  </a:lnTo>
                  <a:lnTo>
                    <a:pt x="62" y="630"/>
                  </a:lnTo>
                  <a:lnTo>
                    <a:pt x="62" y="632"/>
                  </a:lnTo>
                  <a:lnTo>
                    <a:pt x="65" y="635"/>
                  </a:lnTo>
                  <a:lnTo>
                    <a:pt x="69" y="638"/>
                  </a:lnTo>
                  <a:lnTo>
                    <a:pt x="73" y="644"/>
                  </a:lnTo>
                  <a:lnTo>
                    <a:pt x="73" y="653"/>
                  </a:lnTo>
                  <a:lnTo>
                    <a:pt x="63" y="665"/>
                  </a:lnTo>
                  <a:lnTo>
                    <a:pt x="57" y="671"/>
                  </a:lnTo>
                  <a:lnTo>
                    <a:pt x="57" y="678"/>
                  </a:lnTo>
                  <a:lnTo>
                    <a:pt x="60" y="679"/>
                  </a:lnTo>
                  <a:lnTo>
                    <a:pt x="62" y="680"/>
                  </a:lnTo>
                  <a:lnTo>
                    <a:pt x="67" y="694"/>
                  </a:lnTo>
                  <a:lnTo>
                    <a:pt x="66" y="688"/>
                  </a:lnTo>
                  <a:lnTo>
                    <a:pt x="73" y="695"/>
                  </a:lnTo>
                  <a:lnTo>
                    <a:pt x="73" y="703"/>
                  </a:lnTo>
                  <a:lnTo>
                    <a:pt x="74" y="709"/>
                  </a:lnTo>
                  <a:lnTo>
                    <a:pt x="80" y="708"/>
                  </a:lnTo>
                  <a:lnTo>
                    <a:pt x="86" y="719"/>
                  </a:lnTo>
                  <a:lnTo>
                    <a:pt x="83" y="727"/>
                  </a:lnTo>
                  <a:lnTo>
                    <a:pt x="79" y="726"/>
                  </a:lnTo>
                  <a:lnTo>
                    <a:pt x="75" y="716"/>
                  </a:lnTo>
                  <a:lnTo>
                    <a:pt x="71" y="712"/>
                  </a:lnTo>
                  <a:lnTo>
                    <a:pt x="72" y="710"/>
                  </a:lnTo>
                  <a:lnTo>
                    <a:pt x="61" y="714"/>
                  </a:lnTo>
                  <a:lnTo>
                    <a:pt x="56" y="709"/>
                  </a:lnTo>
                  <a:lnTo>
                    <a:pt x="54" y="715"/>
                  </a:lnTo>
                  <a:lnTo>
                    <a:pt x="54" y="718"/>
                  </a:lnTo>
                  <a:lnTo>
                    <a:pt x="53" y="720"/>
                  </a:lnTo>
                  <a:lnTo>
                    <a:pt x="57" y="739"/>
                  </a:lnTo>
                  <a:lnTo>
                    <a:pt x="60" y="743"/>
                  </a:lnTo>
                  <a:lnTo>
                    <a:pt x="67" y="761"/>
                  </a:lnTo>
                  <a:lnTo>
                    <a:pt x="72" y="760"/>
                  </a:lnTo>
                  <a:lnTo>
                    <a:pt x="75" y="756"/>
                  </a:lnTo>
                  <a:lnTo>
                    <a:pt x="77" y="749"/>
                  </a:lnTo>
                  <a:lnTo>
                    <a:pt x="80" y="733"/>
                  </a:lnTo>
                  <a:lnTo>
                    <a:pt x="79" y="731"/>
                  </a:lnTo>
                  <a:lnTo>
                    <a:pt x="86" y="726"/>
                  </a:lnTo>
                  <a:lnTo>
                    <a:pt x="84" y="726"/>
                  </a:lnTo>
                  <a:lnTo>
                    <a:pt x="84" y="724"/>
                  </a:lnTo>
                  <a:lnTo>
                    <a:pt x="86" y="719"/>
                  </a:lnTo>
                  <a:lnTo>
                    <a:pt x="89" y="719"/>
                  </a:lnTo>
                  <a:lnTo>
                    <a:pt x="91" y="718"/>
                  </a:lnTo>
                  <a:lnTo>
                    <a:pt x="92" y="720"/>
                  </a:lnTo>
                  <a:lnTo>
                    <a:pt x="93" y="722"/>
                  </a:lnTo>
                  <a:lnTo>
                    <a:pt x="92" y="725"/>
                  </a:lnTo>
                  <a:lnTo>
                    <a:pt x="92" y="726"/>
                  </a:lnTo>
                  <a:lnTo>
                    <a:pt x="96" y="726"/>
                  </a:lnTo>
                  <a:lnTo>
                    <a:pt x="95" y="724"/>
                  </a:lnTo>
                  <a:lnTo>
                    <a:pt x="102" y="732"/>
                  </a:lnTo>
                  <a:lnTo>
                    <a:pt x="102" y="730"/>
                  </a:lnTo>
                  <a:lnTo>
                    <a:pt x="103" y="732"/>
                  </a:lnTo>
                  <a:lnTo>
                    <a:pt x="108" y="738"/>
                  </a:lnTo>
                  <a:lnTo>
                    <a:pt x="105" y="745"/>
                  </a:lnTo>
                  <a:lnTo>
                    <a:pt x="109" y="756"/>
                  </a:lnTo>
                  <a:lnTo>
                    <a:pt x="111" y="761"/>
                  </a:lnTo>
                  <a:lnTo>
                    <a:pt x="116" y="760"/>
                  </a:lnTo>
                  <a:lnTo>
                    <a:pt x="116" y="761"/>
                  </a:lnTo>
                  <a:lnTo>
                    <a:pt x="117" y="763"/>
                  </a:lnTo>
                  <a:lnTo>
                    <a:pt x="119" y="772"/>
                  </a:lnTo>
                  <a:lnTo>
                    <a:pt x="117" y="775"/>
                  </a:lnTo>
                  <a:lnTo>
                    <a:pt x="116" y="782"/>
                  </a:lnTo>
                  <a:lnTo>
                    <a:pt x="125" y="781"/>
                  </a:lnTo>
                  <a:lnTo>
                    <a:pt x="125" y="788"/>
                  </a:lnTo>
                  <a:lnTo>
                    <a:pt x="122" y="791"/>
                  </a:lnTo>
                  <a:lnTo>
                    <a:pt x="127" y="791"/>
                  </a:lnTo>
                  <a:lnTo>
                    <a:pt x="127" y="786"/>
                  </a:lnTo>
                  <a:lnTo>
                    <a:pt x="127" y="782"/>
                  </a:lnTo>
                  <a:lnTo>
                    <a:pt x="131" y="782"/>
                  </a:lnTo>
                  <a:lnTo>
                    <a:pt x="129" y="778"/>
                  </a:lnTo>
                  <a:lnTo>
                    <a:pt x="131" y="778"/>
                  </a:lnTo>
                  <a:lnTo>
                    <a:pt x="138" y="774"/>
                  </a:lnTo>
                  <a:lnTo>
                    <a:pt x="141" y="772"/>
                  </a:lnTo>
                  <a:lnTo>
                    <a:pt x="144" y="769"/>
                  </a:lnTo>
                  <a:lnTo>
                    <a:pt x="145" y="768"/>
                  </a:lnTo>
                  <a:lnTo>
                    <a:pt x="157" y="775"/>
                  </a:lnTo>
                  <a:lnTo>
                    <a:pt x="159" y="781"/>
                  </a:lnTo>
                  <a:lnTo>
                    <a:pt x="164" y="785"/>
                  </a:lnTo>
                  <a:lnTo>
                    <a:pt x="164" y="780"/>
                  </a:lnTo>
                  <a:lnTo>
                    <a:pt x="165" y="782"/>
                  </a:lnTo>
                  <a:lnTo>
                    <a:pt x="170" y="785"/>
                  </a:lnTo>
                  <a:lnTo>
                    <a:pt x="171" y="787"/>
                  </a:lnTo>
                  <a:lnTo>
                    <a:pt x="177" y="787"/>
                  </a:lnTo>
                  <a:lnTo>
                    <a:pt x="191" y="776"/>
                  </a:lnTo>
                  <a:lnTo>
                    <a:pt x="192" y="774"/>
                  </a:lnTo>
                  <a:lnTo>
                    <a:pt x="212" y="754"/>
                  </a:lnTo>
                  <a:lnTo>
                    <a:pt x="213" y="751"/>
                  </a:lnTo>
                  <a:lnTo>
                    <a:pt x="214" y="750"/>
                  </a:lnTo>
                  <a:lnTo>
                    <a:pt x="217" y="751"/>
                  </a:lnTo>
                  <a:lnTo>
                    <a:pt x="218" y="748"/>
                  </a:lnTo>
                  <a:lnTo>
                    <a:pt x="218" y="740"/>
                  </a:lnTo>
                  <a:lnTo>
                    <a:pt x="224" y="727"/>
                  </a:lnTo>
                  <a:lnTo>
                    <a:pt x="216" y="715"/>
                  </a:lnTo>
                  <a:lnTo>
                    <a:pt x="214" y="707"/>
                  </a:lnTo>
                  <a:lnTo>
                    <a:pt x="219" y="695"/>
                  </a:lnTo>
                  <a:lnTo>
                    <a:pt x="229" y="682"/>
                  </a:lnTo>
                  <a:lnTo>
                    <a:pt x="238" y="677"/>
                  </a:lnTo>
                  <a:lnTo>
                    <a:pt x="249" y="685"/>
                  </a:lnTo>
                  <a:lnTo>
                    <a:pt x="253" y="686"/>
                  </a:lnTo>
                  <a:lnTo>
                    <a:pt x="253" y="684"/>
                  </a:lnTo>
                  <a:lnTo>
                    <a:pt x="253" y="679"/>
                  </a:lnTo>
                  <a:lnTo>
                    <a:pt x="256" y="676"/>
                  </a:lnTo>
                  <a:lnTo>
                    <a:pt x="270" y="672"/>
                  </a:lnTo>
                  <a:lnTo>
                    <a:pt x="276" y="676"/>
                  </a:lnTo>
                  <a:lnTo>
                    <a:pt x="286" y="678"/>
                  </a:lnTo>
                  <a:lnTo>
                    <a:pt x="292" y="680"/>
                  </a:lnTo>
                  <a:lnTo>
                    <a:pt x="297" y="686"/>
                  </a:lnTo>
                  <a:lnTo>
                    <a:pt x="307" y="692"/>
                  </a:lnTo>
                  <a:lnTo>
                    <a:pt x="307" y="694"/>
                  </a:lnTo>
                  <a:lnTo>
                    <a:pt x="309" y="697"/>
                  </a:lnTo>
                  <a:lnTo>
                    <a:pt x="312" y="700"/>
                  </a:lnTo>
                  <a:lnTo>
                    <a:pt x="312" y="698"/>
                  </a:lnTo>
                  <a:lnTo>
                    <a:pt x="316" y="702"/>
                  </a:lnTo>
                  <a:lnTo>
                    <a:pt x="321" y="704"/>
                  </a:lnTo>
                  <a:lnTo>
                    <a:pt x="328" y="703"/>
                  </a:lnTo>
                  <a:lnTo>
                    <a:pt x="334" y="703"/>
                  </a:lnTo>
                  <a:lnTo>
                    <a:pt x="338" y="708"/>
                  </a:lnTo>
                  <a:lnTo>
                    <a:pt x="338" y="712"/>
                  </a:lnTo>
                  <a:lnTo>
                    <a:pt x="342" y="714"/>
                  </a:lnTo>
                  <a:lnTo>
                    <a:pt x="342" y="707"/>
                  </a:lnTo>
                  <a:lnTo>
                    <a:pt x="348" y="703"/>
                  </a:lnTo>
                  <a:lnTo>
                    <a:pt x="350" y="702"/>
                  </a:lnTo>
                  <a:lnTo>
                    <a:pt x="352" y="697"/>
                  </a:lnTo>
                  <a:lnTo>
                    <a:pt x="352" y="695"/>
                  </a:lnTo>
                  <a:lnTo>
                    <a:pt x="355" y="688"/>
                  </a:lnTo>
                  <a:lnTo>
                    <a:pt x="352" y="685"/>
                  </a:lnTo>
                  <a:lnTo>
                    <a:pt x="352" y="667"/>
                  </a:lnTo>
                  <a:lnTo>
                    <a:pt x="362" y="649"/>
                  </a:lnTo>
                  <a:lnTo>
                    <a:pt x="368" y="648"/>
                  </a:lnTo>
                  <a:lnTo>
                    <a:pt x="360" y="640"/>
                  </a:lnTo>
                  <a:lnTo>
                    <a:pt x="362" y="617"/>
                  </a:lnTo>
                  <a:lnTo>
                    <a:pt x="366" y="610"/>
                  </a:lnTo>
                  <a:lnTo>
                    <a:pt x="372" y="594"/>
                  </a:lnTo>
                  <a:lnTo>
                    <a:pt x="369" y="583"/>
                  </a:lnTo>
                  <a:lnTo>
                    <a:pt x="368" y="575"/>
                  </a:lnTo>
                  <a:lnTo>
                    <a:pt x="372" y="566"/>
                  </a:lnTo>
                  <a:lnTo>
                    <a:pt x="373" y="565"/>
                  </a:lnTo>
                  <a:lnTo>
                    <a:pt x="374" y="544"/>
                  </a:lnTo>
                  <a:lnTo>
                    <a:pt x="373" y="538"/>
                  </a:lnTo>
                  <a:lnTo>
                    <a:pt x="372" y="532"/>
                  </a:lnTo>
                  <a:lnTo>
                    <a:pt x="374" y="527"/>
                  </a:lnTo>
                  <a:lnTo>
                    <a:pt x="375" y="518"/>
                  </a:lnTo>
                  <a:lnTo>
                    <a:pt x="376" y="515"/>
                  </a:lnTo>
                  <a:lnTo>
                    <a:pt x="379" y="509"/>
                  </a:lnTo>
                  <a:lnTo>
                    <a:pt x="379" y="506"/>
                  </a:lnTo>
                  <a:lnTo>
                    <a:pt x="378" y="484"/>
                  </a:lnTo>
                  <a:lnTo>
                    <a:pt x="379" y="480"/>
                  </a:lnTo>
                  <a:lnTo>
                    <a:pt x="384" y="466"/>
                  </a:lnTo>
                  <a:lnTo>
                    <a:pt x="381" y="460"/>
                  </a:lnTo>
                  <a:lnTo>
                    <a:pt x="382" y="444"/>
                  </a:lnTo>
                  <a:lnTo>
                    <a:pt x="386" y="442"/>
                  </a:lnTo>
                  <a:lnTo>
                    <a:pt x="390" y="439"/>
                  </a:lnTo>
                  <a:lnTo>
                    <a:pt x="386" y="436"/>
                  </a:lnTo>
                  <a:lnTo>
                    <a:pt x="384" y="437"/>
                  </a:lnTo>
                  <a:lnTo>
                    <a:pt x="381" y="433"/>
                  </a:lnTo>
                  <a:lnTo>
                    <a:pt x="382" y="420"/>
                  </a:lnTo>
                  <a:lnTo>
                    <a:pt x="384" y="418"/>
                  </a:lnTo>
                  <a:lnTo>
                    <a:pt x="386" y="407"/>
                  </a:lnTo>
                  <a:lnTo>
                    <a:pt x="391" y="400"/>
                  </a:lnTo>
                  <a:lnTo>
                    <a:pt x="392" y="388"/>
                  </a:lnTo>
                  <a:lnTo>
                    <a:pt x="386" y="383"/>
                  </a:lnTo>
                  <a:lnTo>
                    <a:pt x="380" y="376"/>
                  </a:lnTo>
                  <a:lnTo>
                    <a:pt x="374" y="366"/>
                  </a:lnTo>
                  <a:lnTo>
                    <a:pt x="369" y="358"/>
                  </a:lnTo>
                  <a:lnTo>
                    <a:pt x="367" y="342"/>
                  </a:lnTo>
                  <a:lnTo>
                    <a:pt x="368" y="325"/>
                  </a:lnTo>
                  <a:lnTo>
                    <a:pt x="379" y="307"/>
                  </a:lnTo>
                  <a:lnTo>
                    <a:pt x="394" y="291"/>
                  </a:lnTo>
                  <a:lnTo>
                    <a:pt x="400" y="287"/>
                  </a:lnTo>
                  <a:lnTo>
                    <a:pt x="405" y="270"/>
                  </a:lnTo>
                  <a:lnTo>
                    <a:pt x="409" y="269"/>
                  </a:lnTo>
                  <a:lnTo>
                    <a:pt x="411" y="259"/>
                  </a:lnTo>
                  <a:lnTo>
                    <a:pt x="416" y="241"/>
                  </a:lnTo>
                  <a:lnTo>
                    <a:pt x="410" y="237"/>
                  </a:lnTo>
                  <a:lnTo>
                    <a:pt x="408" y="227"/>
                  </a:lnTo>
                  <a:lnTo>
                    <a:pt x="400" y="222"/>
                  </a:lnTo>
                  <a:lnTo>
                    <a:pt x="397" y="214"/>
                  </a:lnTo>
                  <a:lnTo>
                    <a:pt x="396" y="202"/>
                  </a:lnTo>
                  <a:lnTo>
                    <a:pt x="397" y="198"/>
                  </a:lnTo>
                  <a:lnTo>
                    <a:pt x="397" y="197"/>
                  </a:lnTo>
                  <a:lnTo>
                    <a:pt x="396" y="190"/>
                  </a:lnTo>
                  <a:lnTo>
                    <a:pt x="391" y="185"/>
                  </a:lnTo>
                  <a:lnTo>
                    <a:pt x="388" y="175"/>
                  </a:lnTo>
                  <a:lnTo>
                    <a:pt x="388" y="167"/>
                  </a:lnTo>
                  <a:lnTo>
                    <a:pt x="382" y="163"/>
                  </a:lnTo>
                  <a:lnTo>
                    <a:pt x="378" y="154"/>
                  </a:lnTo>
                  <a:lnTo>
                    <a:pt x="380" y="148"/>
                  </a:lnTo>
                  <a:lnTo>
                    <a:pt x="382" y="148"/>
                  </a:lnTo>
                  <a:lnTo>
                    <a:pt x="380" y="142"/>
                  </a:lnTo>
                  <a:lnTo>
                    <a:pt x="384" y="139"/>
                  </a:lnTo>
                  <a:lnTo>
                    <a:pt x="388" y="139"/>
                  </a:lnTo>
                  <a:lnTo>
                    <a:pt x="391" y="137"/>
                  </a:lnTo>
                  <a:lnTo>
                    <a:pt x="385" y="136"/>
                  </a:lnTo>
                  <a:lnTo>
                    <a:pt x="381" y="132"/>
                  </a:lnTo>
                  <a:lnTo>
                    <a:pt x="378" y="132"/>
                  </a:lnTo>
                  <a:lnTo>
                    <a:pt x="375" y="133"/>
                  </a:lnTo>
                  <a:lnTo>
                    <a:pt x="374" y="130"/>
                  </a:lnTo>
                  <a:lnTo>
                    <a:pt x="374" y="126"/>
                  </a:lnTo>
                  <a:lnTo>
                    <a:pt x="372" y="126"/>
                  </a:lnTo>
                  <a:lnTo>
                    <a:pt x="369" y="125"/>
                  </a:lnTo>
                  <a:lnTo>
                    <a:pt x="368" y="124"/>
                  </a:lnTo>
                  <a:lnTo>
                    <a:pt x="364" y="120"/>
                  </a:lnTo>
                  <a:lnTo>
                    <a:pt x="372" y="113"/>
                  </a:lnTo>
                  <a:lnTo>
                    <a:pt x="364" y="112"/>
                  </a:lnTo>
                  <a:lnTo>
                    <a:pt x="356" y="118"/>
                  </a:lnTo>
                  <a:lnTo>
                    <a:pt x="354" y="114"/>
                  </a:lnTo>
                  <a:lnTo>
                    <a:pt x="351" y="112"/>
                  </a:lnTo>
                  <a:lnTo>
                    <a:pt x="348" y="113"/>
                  </a:lnTo>
                  <a:lnTo>
                    <a:pt x="348" y="112"/>
                  </a:lnTo>
                  <a:lnTo>
                    <a:pt x="337" y="113"/>
                  </a:lnTo>
                  <a:lnTo>
                    <a:pt x="336" y="112"/>
                  </a:lnTo>
                  <a:lnTo>
                    <a:pt x="340" y="111"/>
                  </a:lnTo>
                  <a:lnTo>
                    <a:pt x="337" y="108"/>
                  </a:lnTo>
                  <a:lnTo>
                    <a:pt x="344" y="107"/>
                  </a:lnTo>
                  <a:lnTo>
                    <a:pt x="348" y="109"/>
                  </a:lnTo>
                  <a:lnTo>
                    <a:pt x="354" y="109"/>
                  </a:lnTo>
                  <a:lnTo>
                    <a:pt x="354" y="103"/>
                  </a:lnTo>
                  <a:lnTo>
                    <a:pt x="355" y="102"/>
                  </a:lnTo>
                  <a:lnTo>
                    <a:pt x="355" y="100"/>
                  </a:lnTo>
                  <a:lnTo>
                    <a:pt x="357" y="96"/>
                  </a:lnTo>
                  <a:lnTo>
                    <a:pt x="357" y="94"/>
                  </a:lnTo>
                  <a:lnTo>
                    <a:pt x="358" y="89"/>
                  </a:lnTo>
                  <a:lnTo>
                    <a:pt x="361" y="88"/>
                  </a:lnTo>
                  <a:lnTo>
                    <a:pt x="364" y="84"/>
                  </a:lnTo>
                  <a:lnTo>
                    <a:pt x="367" y="87"/>
                  </a:lnTo>
                  <a:lnTo>
                    <a:pt x="370" y="89"/>
                  </a:lnTo>
                  <a:lnTo>
                    <a:pt x="374" y="89"/>
                  </a:lnTo>
                  <a:lnTo>
                    <a:pt x="375" y="85"/>
                  </a:lnTo>
                  <a:lnTo>
                    <a:pt x="372" y="84"/>
                  </a:lnTo>
                  <a:lnTo>
                    <a:pt x="366" y="83"/>
                  </a:lnTo>
                  <a:lnTo>
                    <a:pt x="360" y="78"/>
                  </a:lnTo>
                  <a:lnTo>
                    <a:pt x="356" y="81"/>
                  </a:lnTo>
                  <a:lnTo>
                    <a:pt x="355" y="81"/>
                  </a:lnTo>
                  <a:lnTo>
                    <a:pt x="354" y="83"/>
                  </a:lnTo>
                  <a:lnTo>
                    <a:pt x="351" y="83"/>
                  </a:lnTo>
                  <a:lnTo>
                    <a:pt x="350" y="84"/>
                  </a:lnTo>
                  <a:lnTo>
                    <a:pt x="350" y="78"/>
                  </a:lnTo>
                  <a:lnTo>
                    <a:pt x="351" y="76"/>
                  </a:lnTo>
                  <a:lnTo>
                    <a:pt x="350" y="72"/>
                  </a:lnTo>
                  <a:lnTo>
                    <a:pt x="346" y="76"/>
                  </a:lnTo>
                  <a:lnTo>
                    <a:pt x="343" y="77"/>
                  </a:lnTo>
                  <a:lnTo>
                    <a:pt x="343" y="78"/>
                  </a:lnTo>
                  <a:lnTo>
                    <a:pt x="340" y="82"/>
                  </a:lnTo>
                  <a:lnTo>
                    <a:pt x="337" y="81"/>
                  </a:lnTo>
                  <a:lnTo>
                    <a:pt x="340" y="77"/>
                  </a:lnTo>
                  <a:lnTo>
                    <a:pt x="342" y="67"/>
                  </a:lnTo>
                  <a:lnTo>
                    <a:pt x="344" y="66"/>
                  </a:lnTo>
                  <a:lnTo>
                    <a:pt x="345" y="64"/>
                  </a:lnTo>
                  <a:lnTo>
                    <a:pt x="343" y="61"/>
                  </a:lnTo>
                  <a:lnTo>
                    <a:pt x="346" y="57"/>
                  </a:lnTo>
                  <a:lnTo>
                    <a:pt x="349" y="59"/>
                  </a:lnTo>
                  <a:lnTo>
                    <a:pt x="352" y="53"/>
                  </a:lnTo>
                  <a:lnTo>
                    <a:pt x="352" y="52"/>
                  </a:lnTo>
                  <a:lnTo>
                    <a:pt x="350" y="46"/>
                  </a:lnTo>
                  <a:lnTo>
                    <a:pt x="345" y="47"/>
                  </a:lnTo>
                  <a:lnTo>
                    <a:pt x="346" y="40"/>
                  </a:lnTo>
                  <a:lnTo>
                    <a:pt x="343" y="40"/>
                  </a:lnTo>
                  <a:lnTo>
                    <a:pt x="344" y="39"/>
                  </a:lnTo>
                  <a:lnTo>
                    <a:pt x="343" y="35"/>
                  </a:lnTo>
                  <a:lnTo>
                    <a:pt x="340" y="34"/>
                  </a:lnTo>
                  <a:lnTo>
                    <a:pt x="339" y="36"/>
                  </a:lnTo>
                  <a:lnTo>
                    <a:pt x="339" y="37"/>
                  </a:lnTo>
                  <a:lnTo>
                    <a:pt x="334" y="39"/>
                  </a:lnTo>
                  <a:lnTo>
                    <a:pt x="332" y="37"/>
                  </a:lnTo>
                  <a:lnTo>
                    <a:pt x="327" y="39"/>
                  </a:lnTo>
                  <a:lnTo>
                    <a:pt x="328" y="42"/>
                  </a:lnTo>
                  <a:lnTo>
                    <a:pt x="327" y="43"/>
                  </a:lnTo>
                  <a:lnTo>
                    <a:pt x="324" y="52"/>
                  </a:lnTo>
                  <a:lnTo>
                    <a:pt x="321" y="53"/>
                  </a:lnTo>
                  <a:lnTo>
                    <a:pt x="320" y="41"/>
                  </a:lnTo>
                  <a:lnTo>
                    <a:pt x="321" y="41"/>
                  </a:lnTo>
                  <a:lnTo>
                    <a:pt x="319" y="36"/>
                  </a:lnTo>
                  <a:lnTo>
                    <a:pt x="316" y="34"/>
                  </a:lnTo>
                  <a:lnTo>
                    <a:pt x="312" y="33"/>
                  </a:lnTo>
                  <a:lnTo>
                    <a:pt x="314" y="31"/>
                  </a:lnTo>
                  <a:lnTo>
                    <a:pt x="316" y="27"/>
                  </a:lnTo>
                  <a:lnTo>
                    <a:pt x="313" y="27"/>
                  </a:lnTo>
                  <a:lnTo>
                    <a:pt x="308" y="25"/>
                  </a:lnTo>
                  <a:lnTo>
                    <a:pt x="307" y="24"/>
                  </a:lnTo>
                  <a:lnTo>
                    <a:pt x="304" y="24"/>
                  </a:lnTo>
                  <a:lnTo>
                    <a:pt x="302" y="18"/>
                  </a:lnTo>
                  <a:lnTo>
                    <a:pt x="298" y="17"/>
                  </a:lnTo>
                  <a:lnTo>
                    <a:pt x="295" y="19"/>
                  </a:lnTo>
                  <a:lnTo>
                    <a:pt x="296" y="22"/>
                  </a:lnTo>
                  <a:lnTo>
                    <a:pt x="295" y="23"/>
                  </a:lnTo>
                  <a:lnTo>
                    <a:pt x="290" y="19"/>
                  </a:lnTo>
                  <a:lnTo>
                    <a:pt x="289" y="22"/>
                  </a:lnTo>
                  <a:lnTo>
                    <a:pt x="284" y="22"/>
                  </a:lnTo>
                  <a:lnTo>
                    <a:pt x="285" y="18"/>
                  </a:lnTo>
                  <a:lnTo>
                    <a:pt x="284" y="13"/>
                  </a:lnTo>
                  <a:lnTo>
                    <a:pt x="282" y="18"/>
                  </a:lnTo>
                  <a:lnTo>
                    <a:pt x="283" y="23"/>
                  </a:lnTo>
                  <a:lnTo>
                    <a:pt x="279" y="21"/>
                  </a:lnTo>
                  <a:lnTo>
                    <a:pt x="282" y="15"/>
                  </a:lnTo>
                  <a:lnTo>
                    <a:pt x="279" y="7"/>
                  </a:lnTo>
                  <a:lnTo>
                    <a:pt x="272" y="4"/>
                  </a:lnTo>
                  <a:lnTo>
                    <a:pt x="270" y="0"/>
                  </a:lnTo>
                  <a:lnTo>
                    <a:pt x="265" y="3"/>
                  </a:lnTo>
                  <a:lnTo>
                    <a:pt x="264" y="3"/>
                  </a:lnTo>
                  <a:lnTo>
                    <a:pt x="260" y="6"/>
                  </a:lnTo>
                  <a:lnTo>
                    <a:pt x="260" y="5"/>
                  </a:lnTo>
                  <a:lnTo>
                    <a:pt x="258" y="4"/>
                  </a:lnTo>
                  <a:lnTo>
                    <a:pt x="253" y="6"/>
                  </a:lnTo>
                  <a:lnTo>
                    <a:pt x="252" y="6"/>
                  </a:lnTo>
                  <a:lnTo>
                    <a:pt x="248" y="4"/>
                  </a:lnTo>
                  <a:lnTo>
                    <a:pt x="246" y="6"/>
                  </a:lnTo>
                  <a:lnTo>
                    <a:pt x="249" y="9"/>
                  </a:lnTo>
                  <a:lnTo>
                    <a:pt x="253" y="9"/>
                  </a:lnTo>
                  <a:lnTo>
                    <a:pt x="250" y="18"/>
                  </a:lnTo>
                  <a:lnTo>
                    <a:pt x="252" y="23"/>
                  </a:lnTo>
                  <a:lnTo>
                    <a:pt x="254" y="27"/>
                  </a:lnTo>
                  <a:lnTo>
                    <a:pt x="252" y="31"/>
                  </a:lnTo>
                  <a:lnTo>
                    <a:pt x="243" y="34"/>
                  </a:lnTo>
                  <a:lnTo>
                    <a:pt x="242" y="35"/>
                  </a:lnTo>
                  <a:lnTo>
                    <a:pt x="241" y="40"/>
                  </a:lnTo>
                  <a:lnTo>
                    <a:pt x="228" y="43"/>
                  </a:lnTo>
                  <a:lnTo>
                    <a:pt x="225" y="40"/>
                  </a:lnTo>
                  <a:lnTo>
                    <a:pt x="218" y="43"/>
                  </a:lnTo>
                  <a:lnTo>
                    <a:pt x="212" y="51"/>
                  </a:lnTo>
                  <a:lnTo>
                    <a:pt x="207" y="55"/>
                  </a:lnTo>
                  <a:lnTo>
                    <a:pt x="198" y="69"/>
                  </a:lnTo>
                  <a:lnTo>
                    <a:pt x="193" y="73"/>
                  </a:lnTo>
                  <a:lnTo>
                    <a:pt x="185" y="76"/>
                  </a:lnTo>
                  <a:lnTo>
                    <a:pt x="185" y="77"/>
                  </a:lnTo>
                  <a:lnTo>
                    <a:pt x="185" y="79"/>
                  </a:lnTo>
                  <a:lnTo>
                    <a:pt x="182" y="81"/>
                  </a:lnTo>
                  <a:lnTo>
                    <a:pt x="180" y="89"/>
                  </a:lnTo>
                  <a:lnTo>
                    <a:pt x="164" y="108"/>
                  </a:lnTo>
                  <a:lnTo>
                    <a:pt x="156" y="113"/>
                  </a:lnTo>
                  <a:lnTo>
                    <a:pt x="141" y="113"/>
                  </a:lnTo>
                  <a:lnTo>
                    <a:pt x="140" y="113"/>
                  </a:lnTo>
                  <a:lnTo>
                    <a:pt x="121" y="125"/>
                  </a:lnTo>
                  <a:lnTo>
                    <a:pt x="120" y="129"/>
                  </a:lnTo>
                  <a:lnTo>
                    <a:pt x="107" y="139"/>
                  </a:lnTo>
                  <a:lnTo>
                    <a:pt x="81" y="144"/>
                  </a:lnTo>
                  <a:lnTo>
                    <a:pt x="80" y="144"/>
                  </a:lnTo>
                  <a:lnTo>
                    <a:pt x="69" y="139"/>
                  </a:lnTo>
                  <a:lnTo>
                    <a:pt x="63" y="138"/>
                  </a:lnTo>
                  <a:lnTo>
                    <a:pt x="43" y="137"/>
                  </a:lnTo>
                  <a:lnTo>
                    <a:pt x="25" y="117"/>
                  </a:lnTo>
                  <a:lnTo>
                    <a:pt x="23" y="106"/>
                  </a:lnTo>
                  <a:lnTo>
                    <a:pt x="25" y="101"/>
                  </a:lnTo>
                  <a:lnTo>
                    <a:pt x="17" y="95"/>
                  </a:lnTo>
                  <a:lnTo>
                    <a:pt x="15" y="95"/>
                  </a:lnTo>
                  <a:lnTo>
                    <a:pt x="11" y="107"/>
                  </a:lnTo>
                  <a:lnTo>
                    <a:pt x="13" y="112"/>
                  </a:lnTo>
                  <a:lnTo>
                    <a:pt x="19" y="119"/>
                  </a:lnTo>
                  <a:lnTo>
                    <a:pt x="20" y="125"/>
                  </a:lnTo>
                  <a:lnTo>
                    <a:pt x="14" y="139"/>
                  </a:lnTo>
                  <a:lnTo>
                    <a:pt x="11" y="148"/>
                  </a:lnTo>
                  <a:lnTo>
                    <a:pt x="9" y="149"/>
                  </a:lnTo>
                  <a:lnTo>
                    <a:pt x="6" y="154"/>
                  </a:lnTo>
                  <a:lnTo>
                    <a:pt x="6" y="165"/>
                  </a:lnTo>
                  <a:lnTo>
                    <a:pt x="2" y="169"/>
                  </a:lnTo>
                  <a:lnTo>
                    <a:pt x="0" y="174"/>
                  </a:lnTo>
                  <a:lnTo>
                    <a:pt x="9" y="185"/>
                  </a:lnTo>
                  <a:lnTo>
                    <a:pt x="17" y="190"/>
                  </a:lnTo>
                  <a:lnTo>
                    <a:pt x="15" y="193"/>
                  </a:lnTo>
                  <a:lnTo>
                    <a:pt x="11" y="205"/>
                  </a:lnTo>
                  <a:lnTo>
                    <a:pt x="6" y="208"/>
                  </a:lnTo>
                  <a:lnTo>
                    <a:pt x="1" y="210"/>
                  </a:lnTo>
                  <a:lnTo>
                    <a:pt x="5" y="225"/>
                  </a:lnTo>
                  <a:lnTo>
                    <a:pt x="7" y="229"/>
                  </a:lnTo>
                  <a:lnTo>
                    <a:pt x="8" y="223"/>
                  </a:lnTo>
                  <a:lnTo>
                    <a:pt x="8" y="220"/>
                  </a:lnTo>
                  <a:lnTo>
                    <a:pt x="13" y="214"/>
                  </a:lnTo>
                  <a:lnTo>
                    <a:pt x="15" y="211"/>
                  </a:lnTo>
                  <a:lnTo>
                    <a:pt x="20" y="216"/>
                  </a:lnTo>
                  <a:lnTo>
                    <a:pt x="18" y="220"/>
                  </a:lnTo>
                  <a:lnTo>
                    <a:pt x="17" y="221"/>
                  </a:lnTo>
                  <a:lnTo>
                    <a:pt x="15" y="227"/>
                  </a:lnTo>
                  <a:lnTo>
                    <a:pt x="26" y="226"/>
                  </a:lnTo>
                  <a:lnTo>
                    <a:pt x="29" y="222"/>
                  </a:lnTo>
                  <a:lnTo>
                    <a:pt x="32" y="222"/>
                  </a:lnTo>
                  <a:lnTo>
                    <a:pt x="35" y="220"/>
                  </a:lnTo>
                  <a:lnTo>
                    <a:pt x="41" y="221"/>
                  </a:lnTo>
                  <a:lnTo>
                    <a:pt x="43" y="231"/>
                  </a:lnTo>
                  <a:lnTo>
                    <a:pt x="44" y="233"/>
                  </a:lnTo>
                  <a:lnTo>
                    <a:pt x="50" y="251"/>
                  </a:lnTo>
                  <a:lnTo>
                    <a:pt x="54" y="251"/>
                  </a:lnTo>
                  <a:lnTo>
                    <a:pt x="57" y="252"/>
                  </a:lnTo>
                  <a:lnTo>
                    <a:pt x="60" y="262"/>
                  </a:lnTo>
                  <a:lnTo>
                    <a:pt x="65" y="281"/>
                  </a:lnTo>
                  <a:lnTo>
                    <a:pt x="60" y="298"/>
                  </a:lnTo>
                  <a:lnTo>
                    <a:pt x="61" y="303"/>
                  </a:lnTo>
                  <a:lnTo>
                    <a:pt x="69" y="304"/>
                  </a:lnTo>
                  <a:lnTo>
                    <a:pt x="74" y="309"/>
                  </a:lnTo>
                  <a:lnTo>
                    <a:pt x="78" y="310"/>
                  </a:lnTo>
                  <a:lnTo>
                    <a:pt x="83" y="321"/>
                  </a:lnTo>
                  <a:lnTo>
                    <a:pt x="85" y="327"/>
                  </a:lnTo>
                  <a:lnTo>
                    <a:pt x="84" y="33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grpSp>
          <p:nvGrpSpPr>
            <p:cNvPr id="31" name="Gruppo 1"/>
            <p:cNvGrpSpPr>
              <a:grpSpLocks/>
            </p:cNvGrpSpPr>
            <p:nvPr/>
          </p:nvGrpSpPr>
          <p:grpSpPr bwMode="auto">
            <a:xfrm>
              <a:off x="3924647" y="1112416"/>
              <a:ext cx="969963" cy="989012"/>
              <a:chOff x="4970189" y="520700"/>
              <a:chExt cx="969963" cy="989013"/>
            </a:xfrm>
            <a:solidFill>
              <a:sysClr val="window" lastClr="FFFFFF">
                <a:lumMod val="85000"/>
              </a:sysClr>
            </a:solidFill>
          </p:grpSpPr>
          <p:sp>
            <p:nvSpPr>
              <p:cNvPr id="52" name="Freeform 87"/>
              <p:cNvSpPr>
                <a:spLocks/>
              </p:cNvSpPr>
              <p:nvPr/>
            </p:nvSpPr>
            <p:spPr bwMode="auto">
              <a:xfrm>
                <a:off x="5671740" y="855663"/>
                <a:ext cx="52388" cy="95250"/>
              </a:xfrm>
              <a:custGeom>
                <a:avLst/>
                <a:gdLst>
                  <a:gd name="T0" fmla="*/ 0 w 33"/>
                  <a:gd name="T1" fmla="*/ 0 h 60"/>
                  <a:gd name="T2" fmla="*/ 0 w 33"/>
                  <a:gd name="T3" fmla="*/ 2147483647 h 60"/>
                  <a:gd name="T4" fmla="*/ 2147483647 w 33"/>
                  <a:gd name="T5" fmla="*/ 2147483647 h 60"/>
                  <a:gd name="T6" fmla="*/ 2147483647 w 33"/>
                  <a:gd name="T7" fmla="*/ 2147483647 h 60"/>
                  <a:gd name="T8" fmla="*/ 2147483647 w 33"/>
                  <a:gd name="T9" fmla="*/ 2147483647 h 60"/>
                  <a:gd name="T10" fmla="*/ 2147483647 w 33"/>
                  <a:gd name="T11" fmla="*/ 2147483647 h 60"/>
                  <a:gd name="T12" fmla="*/ 2147483647 w 33"/>
                  <a:gd name="T13" fmla="*/ 2147483647 h 60"/>
                  <a:gd name="T14" fmla="*/ 2147483647 w 33"/>
                  <a:gd name="T15" fmla="*/ 2147483647 h 60"/>
                  <a:gd name="T16" fmla="*/ 2147483647 w 33"/>
                  <a:gd name="T17" fmla="*/ 2147483647 h 60"/>
                  <a:gd name="T18" fmla="*/ 2147483647 w 33"/>
                  <a:gd name="T19" fmla="*/ 2147483647 h 60"/>
                  <a:gd name="T20" fmla="*/ 2147483647 w 33"/>
                  <a:gd name="T21" fmla="*/ 2147483647 h 60"/>
                  <a:gd name="T22" fmla="*/ 2147483647 w 33"/>
                  <a:gd name="T23" fmla="*/ 2147483647 h 60"/>
                  <a:gd name="T24" fmla="*/ 2147483647 w 33"/>
                  <a:gd name="T25" fmla="*/ 2147483647 h 60"/>
                  <a:gd name="T26" fmla="*/ 2147483647 w 33"/>
                  <a:gd name="T27" fmla="*/ 2147483647 h 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3" h="60">
                    <a:moveTo>
                      <a:pt x="0" y="0"/>
                    </a:moveTo>
                    <a:lnTo>
                      <a:pt x="0" y="1"/>
                    </a:lnTo>
                    <a:lnTo>
                      <a:pt x="4" y="7"/>
                    </a:lnTo>
                    <a:lnTo>
                      <a:pt x="7" y="19"/>
                    </a:lnTo>
                    <a:lnTo>
                      <a:pt x="8" y="31"/>
                    </a:lnTo>
                    <a:lnTo>
                      <a:pt x="14" y="32"/>
                    </a:lnTo>
                    <a:lnTo>
                      <a:pt x="16" y="34"/>
                    </a:lnTo>
                    <a:lnTo>
                      <a:pt x="21" y="38"/>
                    </a:lnTo>
                    <a:lnTo>
                      <a:pt x="27" y="40"/>
                    </a:lnTo>
                    <a:lnTo>
                      <a:pt x="30" y="45"/>
                    </a:lnTo>
                    <a:lnTo>
                      <a:pt x="31" y="45"/>
                    </a:lnTo>
                    <a:lnTo>
                      <a:pt x="27" y="48"/>
                    </a:lnTo>
                    <a:lnTo>
                      <a:pt x="32" y="52"/>
                    </a:lnTo>
                    <a:lnTo>
                      <a:pt x="33" y="60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3" name="Freeform 86"/>
              <p:cNvSpPr>
                <a:spLocks/>
              </p:cNvSpPr>
              <p:nvPr/>
            </p:nvSpPr>
            <p:spPr bwMode="auto">
              <a:xfrm>
                <a:off x="4970189" y="520700"/>
                <a:ext cx="969963" cy="989013"/>
              </a:xfrm>
              <a:custGeom>
                <a:avLst/>
                <a:gdLst>
                  <a:gd name="T0" fmla="*/ 2147483647 w 611"/>
                  <a:gd name="T1" fmla="*/ 2147483647 h 623"/>
                  <a:gd name="T2" fmla="*/ 2147483647 w 611"/>
                  <a:gd name="T3" fmla="*/ 2147483647 h 623"/>
                  <a:gd name="T4" fmla="*/ 2147483647 w 611"/>
                  <a:gd name="T5" fmla="*/ 2147483647 h 623"/>
                  <a:gd name="T6" fmla="*/ 2147483647 w 611"/>
                  <a:gd name="T7" fmla="*/ 2147483647 h 623"/>
                  <a:gd name="T8" fmla="*/ 2147483647 w 611"/>
                  <a:gd name="T9" fmla="*/ 2147483647 h 623"/>
                  <a:gd name="T10" fmla="*/ 2147483647 w 611"/>
                  <a:gd name="T11" fmla="*/ 2147483647 h 623"/>
                  <a:gd name="T12" fmla="*/ 2147483647 w 611"/>
                  <a:gd name="T13" fmla="*/ 2147483647 h 623"/>
                  <a:gd name="T14" fmla="*/ 2147483647 w 611"/>
                  <a:gd name="T15" fmla="*/ 2147483647 h 623"/>
                  <a:gd name="T16" fmla="*/ 2147483647 w 611"/>
                  <a:gd name="T17" fmla="*/ 2147483647 h 623"/>
                  <a:gd name="T18" fmla="*/ 2147483647 w 611"/>
                  <a:gd name="T19" fmla="*/ 2147483647 h 623"/>
                  <a:gd name="T20" fmla="*/ 2147483647 w 611"/>
                  <a:gd name="T21" fmla="*/ 2147483647 h 623"/>
                  <a:gd name="T22" fmla="*/ 2147483647 w 611"/>
                  <a:gd name="T23" fmla="*/ 2147483647 h 623"/>
                  <a:gd name="T24" fmla="*/ 2147483647 w 611"/>
                  <a:gd name="T25" fmla="*/ 2147483647 h 623"/>
                  <a:gd name="T26" fmla="*/ 2147483647 w 611"/>
                  <a:gd name="T27" fmla="*/ 2147483647 h 623"/>
                  <a:gd name="T28" fmla="*/ 2147483647 w 611"/>
                  <a:gd name="T29" fmla="*/ 2147483647 h 623"/>
                  <a:gd name="T30" fmla="*/ 2147483647 w 611"/>
                  <a:gd name="T31" fmla="*/ 2147483647 h 623"/>
                  <a:gd name="T32" fmla="*/ 2147483647 w 611"/>
                  <a:gd name="T33" fmla="*/ 2147483647 h 623"/>
                  <a:gd name="T34" fmla="*/ 2147483647 w 611"/>
                  <a:gd name="T35" fmla="*/ 2147483647 h 623"/>
                  <a:gd name="T36" fmla="*/ 2147483647 w 611"/>
                  <a:gd name="T37" fmla="*/ 2147483647 h 623"/>
                  <a:gd name="T38" fmla="*/ 2147483647 w 611"/>
                  <a:gd name="T39" fmla="*/ 2147483647 h 623"/>
                  <a:gd name="T40" fmla="*/ 2147483647 w 611"/>
                  <a:gd name="T41" fmla="*/ 2147483647 h 623"/>
                  <a:gd name="T42" fmla="*/ 2147483647 w 611"/>
                  <a:gd name="T43" fmla="*/ 2147483647 h 623"/>
                  <a:gd name="T44" fmla="*/ 2147483647 w 611"/>
                  <a:gd name="T45" fmla="*/ 2147483647 h 623"/>
                  <a:gd name="T46" fmla="*/ 2147483647 w 611"/>
                  <a:gd name="T47" fmla="*/ 2147483647 h 623"/>
                  <a:gd name="T48" fmla="*/ 2147483647 w 611"/>
                  <a:gd name="T49" fmla="*/ 2147483647 h 623"/>
                  <a:gd name="T50" fmla="*/ 2147483647 w 611"/>
                  <a:gd name="T51" fmla="*/ 2147483647 h 623"/>
                  <a:gd name="T52" fmla="*/ 2147483647 w 611"/>
                  <a:gd name="T53" fmla="*/ 2147483647 h 623"/>
                  <a:gd name="T54" fmla="*/ 2147483647 w 611"/>
                  <a:gd name="T55" fmla="*/ 2147483647 h 623"/>
                  <a:gd name="T56" fmla="*/ 2147483647 w 611"/>
                  <a:gd name="T57" fmla="*/ 2147483647 h 623"/>
                  <a:gd name="T58" fmla="*/ 2147483647 w 611"/>
                  <a:gd name="T59" fmla="*/ 2147483647 h 623"/>
                  <a:gd name="T60" fmla="*/ 2147483647 w 611"/>
                  <a:gd name="T61" fmla="*/ 2147483647 h 623"/>
                  <a:gd name="T62" fmla="*/ 2147483647 w 611"/>
                  <a:gd name="T63" fmla="*/ 2147483647 h 623"/>
                  <a:gd name="T64" fmla="*/ 2147483647 w 611"/>
                  <a:gd name="T65" fmla="*/ 2147483647 h 623"/>
                  <a:gd name="T66" fmla="*/ 2147483647 w 611"/>
                  <a:gd name="T67" fmla="*/ 2147483647 h 623"/>
                  <a:gd name="T68" fmla="*/ 2147483647 w 611"/>
                  <a:gd name="T69" fmla="*/ 2147483647 h 623"/>
                  <a:gd name="T70" fmla="*/ 2147483647 w 611"/>
                  <a:gd name="T71" fmla="*/ 2147483647 h 623"/>
                  <a:gd name="T72" fmla="*/ 2147483647 w 611"/>
                  <a:gd name="T73" fmla="*/ 2147483647 h 623"/>
                  <a:gd name="T74" fmla="*/ 2147483647 w 611"/>
                  <a:gd name="T75" fmla="*/ 2147483647 h 623"/>
                  <a:gd name="T76" fmla="*/ 2147483647 w 611"/>
                  <a:gd name="T77" fmla="*/ 2147483647 h 623"/>
                  <a:gd name="T78" fmla="*/ 2147483647 w 611"/>
                  <a:gd name="T79" fmla="*/ 2147483647 h 623"/>
                  <a:gd name="T80" fmla="*/ 2147483647 w 611"/>
                  <a:gd name="T81" fmla="*/ 2147483647 h 623"/>
                  <a:gd name="T82" fmla="*/ 2147483647 w 611"/>
                  <a:gd name="T83" fmla="*/ 2147483647 h 623"/>
                  <a:gd name="T84" fmla="*/ 2147483647 w 611"/>
                  <a:gd name="T85" fmla="*/ 2147483647 h 623"/>
                  <a:gd name="T86" fmla="*/ 2147483647 w 611"/>
                  <a:gd name="T87" fmla="*/ 2147483647 h 623"/>
                  <a:gd name="T88" fmla="*/ 2147483647 w 611"/>
                  <a:gd name="T89" fmla="*/ 2147483647 h 623"/>
                  <a:gd name="T90" fmla="*/ 2147483647 w 611"/>
                  <a:gd name="T91" fmla="*/ 2147483647 h 623"/>
                  <a:gd name="T92" fmla="*/ 2147483647 w 611"/>
                  <a:gd name="T93" fmla="*/ 2147483647 h 623"/>
                  <a:gd name="T94" fmla="*/ 2147483647 w 611"/>
                  <a:gd name="T95" fmla="*/ 2147483647 h 623"/>
                  <a:gd name="T96" fmla="*/ 2147483647 w 611"/>
                  <a:gd name="T97" fmla="*/ 2147483647 h 623"/>
                  <a:gd name="T98" fmla="*/ 2147483647 w 611"/>
                  <a:gd name="T99" fmla="*/ 2147483647 h 623"/>
                  <a:gd name="T100" fmla="*/ 2147483647 w 611"/>
                  <a:gd name="T101" fmla="*/ 2147483647 h 623"/>
                  <a:gd name="T102" fmla="*/ 2147483647 w 611"/>
                  <a:gd name="T103" fmla="*/ 2147483647 h 623"/>
                  <a:gd name="T104" fmla="*/ 2147483647 w 611"/>
                  <a:gd name="T105" fmla="*/ 2147483647 h 623"/>
                  <a:gd name="T106" fmla="*/ 2147483647 w 611"/>
                  <a:gd name="T107" fmla="*/ 2147483647 h 623"/>
                  <a:gd name="T108" fmla="*/ 2147483647 w 611"/>
                  <a:gd name="T109" fmla="*/ 2147483647 h 623"/>
                  <a:gd name="T110" fmla="*/ 2147483647 w 611"/>
                  <a:gd name="T111" fmla="*/ 2147483647 h 623"/>
                  <a:gd name="T112" fmla="*/ 2147483647 w 611"/>
                  <a:gd name="T113" fmla="*/ 2147483647 h 623"/>
                  <a:gd name="T114" fmla="*/ 2147483647 w 611"/>
                  <a:gd name="T115" fmla="*/ 2147483647 h 623"/>
                  <a:gd name="T116" fmla="*/ 2147483647 w 611"/>
                  <a:gd name="T117" fmla="*/ 2147483647 h 6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11" h="623">
                    <a:moveTo>
                      <a:pt x="471" y="271"/>
                    </a:moveTo>
                    <a:lnTo>
                      <a:pt x="475" y="271"/>
                    </a:lnTo>
                    <a:lnTo>
                      <a:pt x="477" y="277"/>
                    </a:lnTo>
                    <a:lnTo>
                      <a:pt x="476" y="278"/>
                    </a:lnTo>
                    <a:lnTo>
                      <a:pt x="478" y="281"/>
                    </a:lnTo>
                    <a:lnTo>
                      <a:pt x="480" y="281"/>
                    </a:lnTo>
                    <a:lnTo>
                      <a:pt x="480" y="283"/>
                    </a:lnTo>
                    <a:lnTo>
                      <a:pt x="481" y="283"/>
                    </a:lnTo>
                    <a:lnTo>
                      <a:pt x="483" y="284"/>
                    </a:lnTo>
                    <a:lnTo>
                      <a:pt x="487" y="285"/>
                    </a:lnTo>
                    <a:lnTo>
                      <a:pt x="487" y="284"/>
                    </a:lnTo>
                    <a:lnTo>
                      <a:pt x="488" y="278"/>
                    </a:lnTo>
                    <a:lnTo>
                      <a:pt x="493" y="281"/>
                    </a:lnTo>
                    <a:lnTo>
                      <a:pt x="495" y="283"/>
                    </a:lnTo>
                    <a:lnTo>
                      <a:pt x="498" y="285"/>
                    </a:lnTo>
                    <a:lnTo>
                      <a:pt x="499" y="285"/>
                    </a:lnTo>
                    <a:lnTo>
                      <a:pt x="501" y="287"/>
                    </a:lnTo>
                    <a:lnTo>
                      <a:pt x="500" y="289"/>
                    </a:lnTo>
                    <a:lnTo>
                      <a:pt x="502" y="293"/>
                    </a:lnTo>
                    <a:lnTo>
                      <a:pt x="508" y="290"/>
                    </a:lnTo>
                    <a:lnTo>
                      <a:pt x="511" y="289"/>
                    </a:lnTo>
                    <a:lnTo>
                      <a:pt x="517" y="281"/>
                    </a:lnTo>
                    <a:lnTo>
                      <a:pt x="520" y="279"/>
                    </a:lnTo>
                    <a:lnTo>
                      <a:pt x="523" y="281"/>
                    </a:lnTo>
                    <a:lnTo>
                      <a:pt x="532" y="273"/>
                    </a:lnTo>
                    <a:lnTo>
                      <a:pt x="537" y="275"/>
                    </a:lnTo>
                    <a:lnTo>
                      <a:pt x="537" y="284"/>
                    </a:lnTo>
                    <a:lnTo>
                      <a:pt x="541" y="283"/>
                    </a:lnTo>
                    <a:lnTo>
                      <a:pt x="543" y="279"/>
                    </a:lnTo>
                    <a:lnTo>
                      <a:pt x="545" y="275"/>
                    </a:lnTo>
                    <a:lnTo>
                      <a:pt x="553" y="274"/>
                    </a:lnTo>
                    <a:lnTo>
                      <a:pt x="555" y="275"/>
                    </a:lnTo>
                    <a:lnTo>
                      <a:pt x="554" y="280"/>
                    </a:lnTo>
                    <a:lnTo>
                      <a:pt x="557" y="283"/>
                    </a:lnTo>
                    <a:lnTo>
                      <a:pt x="561" y="284"/>
                    </a:lnTo>
                    <a:lnTo>
                      <a:pt x="565" y="283"/>
                    </a:lnTo>
                    <a:lnTo>
                      <a:pt x="567" y="280"/>
                    </a:lnTo>
                    <a:lnTo>
                      <a:pt x="568" y="285"/>
                    </a:lnTo>
                    <a:lnTo>
                      <a:pt x="572" y="285"/>
                    </a:lnTo>
                    <a:lnTo>
                      <a:pt x="575" y="283"/>
                    </a:lnTo>
                    <a:lnTo>
                      <a:pt x="575" y="277"/>
                    </a:lnTo>
                    <a:lnTo>
                      <a:pt x="578" y="278"/>
                    </a:lnTo>
                    <a:lnTo>
                      <a:pt x="580" y="280"/>
                    </a:lnTo>
                    <a:lnTo>
                      <a:pt x="580" y="283"/>
                    </a:lnTo>
                    <a:lnTo>
                      <a:pt x="583" y="281"/>
                    </a:lnTo>
                    <a:lnTo>
                      <a:pt x="581" y="284"/>
                    </a:lnTo>
                    <a:lnTo>
                      <a:pt x="585" y="286"/>
                    </a:lnTo>
                    <a:lnTo>
                      <a:pt x="581" y="286"/>
                    </a:lnTo>
                    <a:lnTo>
                      <a:pt x="581" y="291"/>
                    </a:lnTo>
                    <a:lnTo>
                      <a:pt x="583" y="291"/>
                    </a:lnTo>
                    <a:lnTo>
                      <a:pt x="584" y="292"/>
                    </a:lnTo>
                    <a:lnTo>
                      <a:pt x="580" y="295"/>
                    </a:lnTo>
                    <a:lnTo>
                      <a:pt x="583" y="298"/>
                    </a:lnTo>
                    <a:lnTo>
                      <a:pt x="587" y="304"/>
                    </a:lnTo>
                    <a:lnTo>
                      <a:pt x="587" y="305"/>
                    </a:lnTo>
                    <a:lnTo>
                      <a:pt x="589" y="309"/>
                    </a:lnTo>
                    <a:lnTo>
                      <a:pt x="589" y="313"/>
                    </a:lnTo>
                    <a:lnTo>
                      <a:pt x="589" y="316"/>
                    </a:lnTo>
                    <a:lnTo>
                      <a:pt x="593" y="313"/>
                    </a:lnTo>
                    <a:lnTo>
                      <a:pt x="597" y="323"/>
                    </a:lnTo>
                    <a:lnTo>
                      <a:pt x="596" y="325"/>
                    </a:lnTo>
                    <a:lnTo>
                      <a:pt x="599" y="327"/>
                    </a:lnTo>
                    <a:lnTo>
                      <a:pt x="597" y="329"/>
                    </a:lnTo>
                    <a:lnTo>
                      <a:pt x="603" y="333"/>
                    </a:lnTo>
                    <a:lnTo>
                      <a:pt x="603" y="339"/>
                    </a:lnTo>
                    <a:lnTo>
                      <a:pt x="608" y="338"/>
                    </a:lnTo>
                    <a:lnTo>
                      <a:pt x="607" y="340"/>
                    </a:lnTo>
                    <a:lnTo>
                      <a:pt x="611" y="343"/>
                    </a:lnTo>
                    <a:lnTo>
                      <a:pt x="610" y="345"/>
                    </a:lnTo>
                    <a:lnTo>
                      <a:pt x="584" y="349"/>
                    </a:lnTo>
                    <a:lnTo>
                      <a:pt x="585" y="346"/>
                    </a:lnTo>
                    <a:lnTo>
                      <a:pt x="580" y="341"/>
                    </a:lnTo>
                    <a:lnTo>
                      <a:pt x="579" y="349"/>
                    </a:lnTo>
                    <a:lnTo>
                      <a:pt x="566" y="351"/>
                    </a:lnTo>
                    <a:lnTo>
                      <a:pt x="566" y="349"/>
                    </a:lnTo>
                    <a:lnTo>
                      <a:pt x="572" y="345"/>
                    </a:lnTo>
                    <a:lnTo>
                      <a:pt x="565" y="337"/>
                    </a:lnTo>
                    <a:lnTo>
                      <a:pt x="568" y="333"/>
                    </a:lnTo>
                    <a:lnTo>
                      <a:pt x="566" y="331"/>
                    </a:lnTo>
                    <a:lnTo>
                      <a:pt x="562" y="327"/>
                    </a:lnTo>
                    <a:lnTo>
                      <a:pt x="562" y="325"/>
                    </a:lnTo>
                    <a:lnTo>
                      <a:pt x="560" y="326"/>
                    </a:lnTo>
                    <a:lnTo>
                      <a:pt x="559" y="326"/>
                    </a:lnTo>
                    <a:lnTo>
                      <a:pt x="556" y="327"/>
                    </a:lnTo>
                    <a:lnTo>
                      <a:pt x="556" y="332"/>
                    </a:lnTo>
                    <a:lnTo>
                      <a:pt x="563" y="338"/>
                    </a:lnTo>
                    <a:lnTo>
                      <a:pt x="563" y="341"/>
                    </a:lnTo>
                    <a:lnTo>
                      <a:pt x="565" y="344"/>
                    </a:lnTo>
                    <a:lnTo>
                      <a:pt x="560" y="349"/>
                    </a:lnTo>
                    <a:lnTo>
                      <a:pt x="563" y="352"/>
                    </a:lnTo>
                    <a:lnTo>
                      <a:pt x="555" y="359"/>
                    </a:lnTo>
                    <a:lnTo>
                      <a:pt x="533" y="371"/>
                    </a:lnTo>
                    <a:lnTo>
                      <a:pt x="522" y="377"/>
                    </a:lnTo>
                    <a:lnTo>
                      <a:pt x="527" y="376"/>
                    </a:lnTo>
                    <a:lnTo>
                      <a:pt x="520" y="379"/>
                    </a:lnTo>
                    <a:lnTo>
                      <a:pt x="483" y="395"/>
                    </a:lnTo>
                    <a:lnTo>
                      <a:pt x="483" y="397"/>
                    </a:lnTo>
                    <a:lnTo>
                      <a:pt x="468" y="404"/>
                    </a:lnTo>
                    <a:lnTo>
                      <a:pt x="450" y="410"/>
                    </a:lnTo>
                    <a:lnTo>
                      <a:pt x="446" y="413"/>
                    </a:lnTo>
                    <a:lnTo>
                      <a:pt x="444" y="410"/>
                    </a:lnTo>
                    <a:lnTo>
                      <a:pt x="445" y="406"/>
                    </a:lnTo>
                    <a:lnTo>
                      <a:pt x="450" y="399"/>
                    </a:lnTo>
                    <a:lnTo>
                      <a:pt x="457" y="398"/>
                    </a:lnTo>
                    <a:lnTo>
                      <a:pt x="458" y="394"/>
                    </a:lnTo>
                    <a:lnTo>
                      <a:pt x="457" y="393"/>
                    </a:lnTo>
                    <a:lnTo>
                      <a:pt x="458" y="393"/>
                    </a:lnTo>
                    <a:lnTo>
                      <a:pt x="460" y="391"/>
                    </a:lnTo>
                    <a:lnTo>
                      <a:pt x="463" y="391"/>
                    </a:lnTo>
                    <a:lnTo>
                      <a:pt x="466" y="391"/>
                    </a:lnTo>
                    <a:lnTo>
                      <a:pt x="464" y="392"/>
                    </a:lnTo>
                    <a:lnTo>
                      <a:pt x="469" y="391"/>
                    </a:lnTo>
                    <a:lnTo>
                      <a:pt x="469" y="389"/>
                    </a:lnTo>
                    <a:lnTo>
                      <a:pt x="470" y="388"/>
                    </a:lnTo>
                    <a:lnTo>
                      <a:pt x="469" y="386"/>
                    </a:lnTo>
                    <a:lnTo>
                      <a:pt x="472" y="386"/>
                    </a:lnTo>
                    <a:lnTo>
                      <a:pt x="483" y="377"/>
                    </a:lnTo>
                    <a:lnTo>
                      <a:pt x="487" y="375"/>
                    </a:lnTo>
                    <a:lnTo>
                      <a:pt x="481" y="373"/>
                    </a:lnTo>
                    <a:lnTo>
                      <a:pt x="476" y="365"/>
                    </a:lnTo>
                    <a:lnTo>
                      <a:pt x="463" y="368"/>
                    </a:lnTo>
                    <a:lnTo>
                      <a:pt x="456" y="369"/>
                    </a:lnTo>
                    <a:lnTo>
                      <a:pt x="458" y="371"/>
                    </a:lnTo>
                    <a:lnTo>
                      <a:pt x="459" y="374"/>
                    </a:lnTo>
                    <a:lnTo>
                      <a:pt x="457" y="374"/>
                    </a:lnTo>
                    <a:lnTo>
                      <a:pt x="453" y="377"/>
                    </a:lnTo>
                    <a:lnTo>
                      <a:pt x="451" y="380"/>
                    </a:lnTo>
                    <a:lnTo>
                      <a:pt x="447" y="381"/>
                    </a:lnTo>
                    <a:lnTo>
                      <a:pt x="448" y="383"/>
                    </a:lnTo>
                    <a:lnTo>
                      <a:pt x="453" y="387"/>
                    </a:lnTo>
                    <a:lnTo>
                      <a:pt x="450" y="387"/>
                    </a:lnTo>
                    <a:lnTo>
                      <a:pt x="447" y="391"/>
                    </a:lnTo>
                    <a:lnTo>
                      <a:pt x="445" y="392"/>
                    </a:lnTo>
                    <a:lnTo>
                      <a:pt x="450" y="395"/>
                    </a:lnTo>
                    <a:lnTo>
                      <a:pt x="453" y="394"/>
                    </a:lnTo>
                    <a:lnTo>
                      <a:pt x="454" y="395"/>
                    </a:lnTo>
                    <a:lnTo>
                      <a:pt x="456" y="395"/>
                    </a:lnTo>
                    <a:lnTo>
                      <a:pt x="457" y="393"/>
                    </a:lnTo>
                    <a:lnTo>
                      <a:pt x="457" y="394"/>
                    </a:lnTo>
                    <a:lnTo>
                      <a:pt x="454" y="398"/>
                    </a:lnTo>
                    <a:lnTo>
                      <a:pt x="451" y="398"/>
                    </a:lnTo>
                    <a:lnTo>
                      <a:pt x="448" y="398"/>
                    </a:lnTo>
                    <a:lnTo>
                      <a:pt x="446" y="393"/>
                    </a:lnTo>
                    <a:lnTo>
                      <a:pt x="441" y="394"/>
                    </a:lnTo>
                    <a:lnTo>
                      <a:pt x="439" y="395"/>
                    </a:lnTo>
                    <a:lnTo>
                      <a:pt x="438" y="393"/>
                    </a:lnTo>
                    <a:lnTo>
                      <a:pt x="433" y="392"/>
                    </a:lnTo>
                    <a:lnTo>
                      <a:pt x="434" y="391"/>
                    </a:lnTo>
                    <a:lnTo>
                      <a:pt x="438" y="392"/>
                    </a:lnTo>
                    <a:lnTo>
                      <a:pt x="430" y="387"/>
                    </a:lnTo>
                    <a:lnTo>
                      <a:pt x="429" y="388"/>
                    </a:lnTo>
                    <a:lnTo>
                      <a:pt x="429" y="386"/>
                    </a:lnTo>
                    <a:lnTo>
                      <a:pt x="423" y="394"/>
                    </a:lnTo>
                    <a:lnTo>
                      <a:pt x="417" y="397"/>
                    </a:lnTo>
                    <a:lnTo>
                      <a:pt x="412" y="399"/>
                    </a:lnTo>
                    <a:lnTo>
                      <a:pt x="410" y="398"/>
                    </a:lnTo>
                    <a:lnTo>
                      <a:pt x="410" y="399"/>
                    </a:lnTo>
                    <a:lnTo>
                      <a:pt x="409" y="401"/>
                    </a:lnTo>
                    <a:lnTo>
                      <a:pt x="418" y="407"/>
                    </a:lnTo>
                    <a:lnTo>
                      <a:pt x="421" y="407"/>
                    </a:lnTo>
                    <a:lnTo>
                      <a:pt x="424" y="410"/>
                    </a:lnTo>
                    <a:lnTo>
                      <a:pt x="428" y="410"/>
                    </a:lnTo>
                    <a:lnTo>
                      <a:pt x="429" y="410"/>
                    </a:lnTo>
                    <a:lnTo>
                      <a:pt x="427" y="412"/>
                    </a:lnTo>
                    <a:lnTo>
                      <a:pt x="429" y="412"/>
                    </a:lnTo>
                    <a:lnTo>
                      <a:pt x="429" y="415"/>
                    </a:lnTo>
                    <a:lnTo>
                      <a:pt x="428" y="415"/>
                    </a:lnTo>
                    <a:lnTo>
                      <a:pt x="427" y="413"/>
                    </a:lnTo>
                    <a:lnTo>
                      <a:pt x="423" y="412"/>
                    </a:lnTo>
                    <a:lnTo>
                      <a:pt x="422" y="413"/>
                    </a:lnTo>
                    <a:lnTo>
                      <a:pt x="416" y="413"/>
                    </a:lnTo>
                    <a:lnTo>
                      <a:pt x="417" y="411"/>
                    </a:lnTo>
                    <a:lnTo>
                      <a:pt x="416" y="412"/>
                    </a:lnTo>
                    <a:lnTo>
                      <a:pt x="417" y="411"/>
                    </a:lnTo>
                    <a:lnTo>
                      <a:pt x="415" y="412"/>
                    </a:lnTo>
                    <a:lnTo>
                      <a:pt x="416" y="410"/>
                    </a:lnTo>
                    <a:lnTo>
                      <a:pt x="415" y="411"/>
                    </a:lnTo>
                    <a:lnTo>
                      <a:pt x="415" y="409"/>
                    </a:lnTo>
                    <a:lnTo>
                      <a:pt x="417" y="409"/>
                    </a:lnTo>
                    <a:lnTo>
                      <a:pt x="409" y="401"/>
                    </a:lnTo>
                    <a:lnTo>
                      <a:pt x="406" y="401"/>
                    </a:lnTo>
                    <a:lnTo>
                      <a:pt x="408" y="404"/>
                    </a:lnTo>
                    <a:lnTo>
                      <a:pt x="408" y="406"/>
                    </a:lnTo>
                    <a:lnTo>
                      <a:pt x="403" y="407"/>
                    </a:lnTo>
                    <a:lnTo>
                      <a:pt x="404" y="417"/>
                    </a:lnTo>
                    <a:lnTo>
                      <a:pt x="402" y="424"/>
                    </a:lnTo>
                    <a:lnTo>
                      <a:pt x="405" y="424"/>
                    </a:lnTo>
                    <a:lnTo>
                      <a:pt x="405" y="436"/>
                    </a:lnTo>
                    <a:lnTo>
                      <a:pt x="403" y="442"/>
                    </a:lnTo>
                    <a:lnTo>
                      <a:pt x="394" y="453"/>
                    </a:lnTo>
                    <a:lnTo>
                      <a:pt x="394" y="457"/>
                    </a:lnTo>
                    <a:lnTo>
                      <a:pt x="392" y="457"/>
                    </a:lnTo>
                    <a:lnTo>
                      <a:pt x="391" y="459"/>
                    </a:lnTo>
                    <a:lnTo>
                      <a:pt x="393" y="461"/>
                    </a:lnTo>
                    <a:lnTo>
                      <a:pt x="397" y="461"/>
                    </a:lnTo>
                    <a:lnTo>
                      <a:pt x="392" y="467"/>
                    </a:lnTo>
                    <a:lnTo>
                      <a:pt x="394" y="467"/>
                    </a:lnTo>
                    <a:lnTo>
                      <a:pt x="393" y="471"/>
                    </a:lnTo>
                    <a:lnTo>
                      <a:pt x="396" y="471"/>
                    </a:lnTo>
                    <a:lnTo>
                      <a:pt x="397" y="476"/>
                    </a:lnTo>
                    <a:lnTo>
                      <a:pt x="392" y="476"/>
                    </a:lnTo>
                    <a:lnTo>
                      <a:pt x="392" y="481"/>
                    </a:lnTo>
                    <a:lnTo>
                      <a:pt x="396" y="482"/>
                    </a:lnTo>
                    <a:lnTo>
                      <a:pt x="394" y="485"/>
                    </a:lnTo>
                    <a:lnTo>
                      <a:pt x="398" y="487"/>
                    </a:lnTo>
                    <a:lnTo>
                      <a:pt x="398" y="493"/>
                    </a:lnTo>
                    <a:lnTo>
                      <a:pt x="405" y="494"/>
                    </a:lnTo>
                    <a:lnTo>
                      <a:pt x="406" y="491"/>
                    </a:lnTo>
                    <a:lnTo>
                      <a:pt x="404" y="485"/>
                    </a:lnTo>
                    <a:lnTo>
                      <a:pt x="408" y="487"/>
                    </a:lnTo>
                    <a:lnTo>
                      <a:pt x="408" y="481"/>
                    </a:lnTo>
                    <a:lnTo>
                      <a:pt x="410" y="482"/>
                    </a:lnTo>
                    <a:lnTo>
                      <a:pt x="410" y="489"/>
                    </a:lnTo>
                    <a:lnTo>
                      <a:pt x="411" y="478"/>
                    </a:lnTo>
                    <a:lnTo>
                      <a:pt x="417" y="479"/>
                    </a:lnTo>
                    <a:lnTo>
                      <a:pt x="414" y="479"/>
                    </a:lnTo>
                    <a:lnTo>
                      <a:pt x="416" y="495"/>
                    </a:lnTo>
                    <a:lnTo>
                      <a:pt x="422" y="501"/>
                    </a:lnTo>
                    <a:lnTo>
                      <a:pt x="420" y="517"/>
                    </a:lnTo>
                    <a:lnTo>
                      <a:pt x="422" y="525"/>
                    </a:lnTo>
                    <a:lnTo>
                      <a:pt x="429" y="533"/>
                    </a:lnTo>
                    <a:lnTo>
                      <a:pt x="441" y="541"/>
                    </a:lnTo>
                    <a:lnTo>
                      <a:pt x="444" y="544"/>
                    </a:lnTo>
                    <a:lnTo>
                      <a:pt x="442" y="544"/>
                    </a:lnTo>
                    <a:lnTo>
                      <a:pt x="447" y="550"/>
                    </a:lnTo>
                    <a:lnTo>
                      <a:pt x="448" y="548"/>
                    </a:lnTo>
                    <a:lnTo>
                      <a:pt x="446" y="544"/>
                    </a:lnTo>
                    <a:lnTo>
                      <a:pt x="458" y="561"/>
                    </a:lnTo>
                    <a:lnTo>
                      <a:pt x="459" y="560"/>
                    </a:lnTo>
                    <a:lnTo>
                      <a:pt x="457" y="557"/>
                    </a:lnTo>
                    <a:lnTo>
                      <a:pt x="466" y="560"/>
                    </a:lnTo>
                    <a:lnTo>
                      <a:pt x="469" y="562"/>
                    </a:lnTo>
                    <a:lnTo>
                      <a:pt x="472" y="566"/>
                    </a:lnTo>
                    <a:lnTo>
                      <a:pt x="472" y="569"/>
                    </a:lnTo>
                    <a:lnTo>
                      <a:pt x="469" y="572"/>
                    </a:lnTo>
                    <a:lnTo>
                      <a:pt x="469" y="575"/>
                    </a:lnTo>
                    <a:lnTo>
                      <a:pt x="470" y="575"/>
                    </a:lnTo>
                    <a:lnTo>
                      <a:pt x="464" y="584"/>
                    </a:lnTo>
                    <a:lnTo>
                      <a:pt x="464" y="581"/>
                    </a:lnTo>
                    <a:lnTo>
                      <a:pt x="463" y="577"/>
                    </a:lnTo>
                    <a:lnTo>
                      <a:pt x="462" y="585"/>
                    </a:lnTo>
                    <a:lnTo>
                      <a:pt x="463" y="584"/>
                    </a:lnTo>
                    <a:lnTo>
                      <a:pt x="463" y="587"/>
                    </a:lnTo>
                    <a:lnTo>
                      <a:pt x="462" y="589"/>
                    </a:lnTo>
                    <a:lnTo>
                      <a:pt x="463" y="591"/>
                    </a:lnTo>
                    <a:lnTo>
                      <a:pt x="457" y="603"/>
                    </a:lnTo>
                    <a:lnTo>
                      <a:pt x="457" y="605"/>
                    </a:lnTo>
                    <a:lnTo>
                      <a:pt x="458" y="604"/>
                    </a:lnTo>
                    <a:lnTo>
                      <a:pt x="451" y="613"/>
                    </a:lnTo>
                    <a:lnTo>
                      <a:pt x="448" y="608"/>
                    </a:lnTo>
                    <a:lnTo>
                      <a:pt x="445" y="605"/>
                    </a:lnTo>
                    <a:lnTo>
                      <a:pt x="448" y="597"/>
                    </a:lnTo>
                    <a:lnTo>
                      <a:pt x="447" y="590"/>
                    </a:lnTo>
                    <a:lnTo>
                      <a:pt x="441" y="590"/>
                    </a:lnTo>
                    <a:lnTo>
                      <a:pt x="441" y="591"/>
                    </a:lnTo>
                    <a:lnTo>
                      <a:pt x="435" y="601"/>
                    </a:lnTo>
                    <a:lnTo>
                      <a:pt x="438" y="604"/>
                    </a:lnTo>
                    <a:lnTo>
                      <a:pt x="438" y="601"/>
                    </a:lnTo>
                    <a:lnTo>
                      <a:pt x="444" y="608"/>
                    </a:lnTo>
                    <a:lnTo>
                      <a:pt x="438" y="609"/>
                    </a:lnTo>
                    <a:lnTo>
                      <a:pt x="438" y="614"/>
                    </a:lnTo>
                    <a:lnTo>
                      <a:pt x="442" y="614"/>
                    </a:lnTo>
                    <a:lnTo>
                      <a:pt x="445" y="616"/>
                    </a:lnTo>
                    <a:lnTo>
                      <a:pt x="442" y="620"/>
                    </a:lnTo>
                    <a:lnTo>
                      <a:pt x="441" y="622"/>
                    </a:lnTo>
                    <a:lnTo>
                      <a:pt x="438" y="623"/>
                    </a:lnTo>
                    <a:lnTo>
                      <a:pt x="426" y="613"/>
                    </a:lnTo>
                    <a:lnTo>
                      <a:pt x="423" y="605"/>
                    </a:lnTo>
                    <a:lnTo>
                      <a:pt x="414" y="603"/>
                    </a:lnTo>
                    <a:lnTo>
                      <a:pt x="410" y="597"/>
                    </a:lnTo>
                    <a:lnTo>
                      <a:pt x="410" y="590"/>
                    </a:lnTo>
                    <a:lnTo>
                      <a:pt x="409" y="586"/>
                    </a:lnTo>
                    <a:lnTo>
                      <a:pt x="412" y="579"/>
                    </a:lnTo>
                    <a:lnTo>
                      <a:pt x="409" y="574"/>
                    </a:lnTo>
                    <a:lnTo>
                      <a:pt x="404" y="575"/>
                    </a:lnTo>
                    <a:lnTo>
                      <a:pt x="404" y="574"/>
                    </a:lnTo>
                    <a:lnTo>
                      <a:pt x="403" y="575"/>
                    </a:lnTo>
                    <a:lnTo>
                      <a:pt x="400" y="577"/>
                    </a:lnTo>
                    <a:lnTo>
                      <a:pt x="397" y="580"/>
                    </a:lnTo>
                    <a:lnTo>
                      <a:pt x="386" y="580"/>
                    </a:lnTo>
                    <a:lnTo>
                      <a:pt x="381" y="574"/>
                    </a:lnTo>
                    <a:lnTo>
                      <a:pt x="379" y="578"/>
                    </a:lnTo>
                    <a:lnTo>
                      <a:pt x="375" y="579"/>
                    </a:lnTo>
                    <a:lnTo>
                      <a:pt x="368" y="573"/>
                    </a:lnTo>
                    <a:lnTo>
                      <a:pt x="368" y="569"/>
                    </a:lnTo>
                    <a:lnTo>
                      <a:pt x="364" y="568"/>
                    </a:lnTo>
                    <a:lnTo>
                      <a:pt x="364" y="565"/>
                    </a:lnTo>
                    <a:lnTo>
                      <a:pt x="361" y="566"/>
                    </a:lnTo>
                    <a:lnTo>
                      <a:pt x="360" y="565"/>
                    </a:lnTo>
                    <a:lnTo>
                      <a:pt x="355" y="566"/>
                    </a:lnTo>
                    <a:lnTo>
                      <a:pt x="351" y="563"/>
                    </a:lnTo>
                    <a:lnTo>
                      <a:pt x="344" y="563"/>
                    </a:lnTo>
                    <a:lnTo>
                      <a:pt x="337" y="561"/>
                    </a:lnTo>
                    <a:lnTo>
                      <a:pt x="331" y="560"/>
                    </a:lnTo>
                    <a:lnTo>
                      <a:pt x="321" y="563"/>
                    </a:lnTo>
                    <a:lnTo>
                      <a:pt x="302" y="565"/>
                    </a:lnTo>
                    <a:lnTo>
                      <a:pt x="300" y="565"/>
                    </a:lnTo>
                    <a:lnTo>
                      <a:pt x="291" y="563"/>
                    </a:lnTo>
                    <a:lnTo>
                      <a:pt x="283" y="568"/>
                    </a:lnTo>
                    <a:lnTo>
                      <a:pt x="277" y="569"/>
                    </a:lnTo>
                    <a:lnTo>
                      <a:pt x="276" y="572"/>
                    </a:lnTo>
                    <a:lnTo>
                      <a:pt x="276" y="578"/>
                    </a:lnTo>
                    <a:lnTo>
                      <a:pt x="272" y="579"/>
                    </a:lnTo>
                    <a:lnTo>
                      <a:pt x="255" y="586"/>
                    </a:lnTo>
                    <a:lnTo>
                      <a:pt x="248" y="592"/>
                    </a:lnTo>
                    <a:lnTo>
                      <a:pt x="238" y="591"/>
                    </a:lnTo>
                    <a:lnTo>
                      <a:pt x="237" y="585"/>
                    </a:lnTo>
                    <a:lnTo>
                      <a:pt x="229" y="579"/>
                    </a:lnTo>
                    <a:lnTo>
                      <a:pt x="223" y="577"/>
                    </a:lnTo>
                    <a:lnTo>
                      <a:pt x="208" y="577"/>
                    </a:lnTo>
                    <a:lnTo>
                      <a:pt x="207" y="577"/>
                    </a:lnTo>
                    <a:lnTo>
                      <a:pt x="199" y="579"/>
                    </a:lnTo>
                    <a:lnTo>
                      <a:pt x="199" y="573"/>
                    </a:lnTo>
                    <a:lnTo>
                      <a:pt x="199" y="569"/>
                    </a:lnTo>
                    <a:lnTo>
                      <a:pt x="195" y="566"/>
                    </a:lnTo>
                    <a:lnTo>
                      <a:pt x="189" y="565"/>
                    </a:lnTo>
                    <a:lnTo>
                      <a:pt x="175" y="556"/>
                    </a:lnTo>
                    <a:lnTo>
                      <a:pt x="166" y="551"/>
                    </a:lnTo>
                    <a:lnTo>
                      <a:pt x="163" y="550"/>
                    </a:lnTo>
                    <a:lnTo>
                      <a:pt x="158" y="545"/>
                    </a:lnTo>
                    <a:lnTo>
                      <a:pt x="159" y="541"/>
                    </a:lnTo>
                    <a:lnTo>
                      <a:pt x="159" y="538"/>
                    </a:lnTo>
                    <a:lnTo>
                      <a:pt x="154" y="541"/>
                    </a:lnTo>
                    <a:lnTo>
                      <a:pt x="150" y="539"/>
                    </a:lnTo>
                    <a:lnTo>
                      <a:pt x="144" y="536"/>
                    </a:lnTo>
                    <a:lnTo>
                      <a:pt x="136" y="536"/>
                    </a:lnTo>
                    <a:lnTo>
                      <a:pt x="136" y="535"/>
                    </a:lnTo>
                    <a:lnTo>
                      <a:pt x="139" y="529"/>
                    </a:lnTo>
                    <a:lnTo>
                      <a:pt x="136" y="525"/>
                    </a:lnTo>
                    <a:lnTo>
                      <a:pt x="144" y="519"/>
                    </a:lnTo>
                    <a:lnTo>
                      <a:pt x="142" y="519"/>
                    </a:lnTo>
                    <a:lnTo>
                      <a:pt x="129" y="514"/>
                    </a:lnTo>
                    <a:lnTo>
                      <a:pt x="128" y="514"/>
                    </a:lnTo>
                    <a:lnTo>
                      <a:pt x="124" y="521"/>
                    </a:lnTo>
                    <a:lnTo>
                      <a:pt x="118" y="518"/>
                    </a:lnTo>
                    <a:lnTo>
                      <a:pt x="117" y="524"/>
                    </a:lnTo>
                    <a:lnTo>
                      <a:pt x="111" y="523"/>
                    </a:lnTo>
                    <a:lnTo>
                      <a:pt x="106" y="519"/>
                    </a:lnTo>
                    <a:lnTo>
                      <a:pt x="100" y="514"/>
                    </a:lnTo>
                    <a:lnTo>
                      <a:pt x="104" y="511"/>
                    </a:lnTo>
                    <a:lnTo>
                      <a:pt x="105" y="506"/>
                    </a:lnTo>
                    <a:lnTo>
                      <a:pt x="103" y="506"/>
                    </a:lnTo>
                    <a:lnTo>
                      <a:pt x="102" y="503"/>
                    </a:lnTo>
                    <a:lnTo>
                      <a:pt x="96" y="506"/>
                    </a:lnTo>
                    <a:lnTo>
                      <a:pt x="92" y="505"/>
                    </a:lnTo>
                    <a:lnTo>
                      <a:pt x="93" y="494"/>
                    </a:lnTo>
                    <a:lnTo>
                      <a:pt x="88" y="489"/>
                    </a:lnTo>
                    <a:lnTo>
                      <a:pt x="80" y="488"/>
                    </a:lnTo>
                    <a:lnTo>
                      <a:pt x="78" y="485"/>
                    </a:lnTo>
                    <a:lnTo>
                      <a:pt x="78" y="478"/>
                    </a:lnTo>
                    <a:lnTo>
                      <a:pt x="69" y="477"/>
                    </a:lnTo>
                    <a:lnTo>
                      <a:pt x="68" y="473"/>
                    </a:lnTo>
                    <a:lnTo>
                      <a:pt x="66" y="473"/>
                    </a:lnTo>
                    <a:lnTo>
                      <a:pt x="63" y="473"/>
                    </a:lnTo>
                    <a:lnTo>
                      <a:pt x="55" y="471"/>
                    </a:lnTo>
                    <a:lnTo>
                      <a:pt x="54" y="465"/>
                    </a:lnTo>
                    <a:lnTo>
                      <a:pt x="52" y="464"/>
                    </a:lnTo>
                    <a:lnTo>
                      <a:pt x="39" y="452"/>
                    </a:lnTo>
                    <a:lnTo>
                      <a:pt x="31" y="458"/>
                    </a:lnTo>
                    <a:lnTo>
                      <a:pt x="28" y="460"/>
                    </a:lnTo>
                    <a:lnTo>
                      <a:pt x="26" y="459"/>
                    </a:lnTo>
                    <a:lnTo>
                      <a:pt x="27" y="451"/>
                    </a:lnTo>
                    <a:lnTo>
                      <a:pt x="21" y="451"/>
                    </a:lnTo>
                    <a:lnTo>
                      <a:pt x="22" y="445"/>
                    </a:lnTo>
                    <a:lnTo>
                      <a:pt x="16" y="442"/>
                    </a:lnTo>
                    <a:lnTo>
                      <a:pt x="15" y="439"/>
                    </a:lnTo>
                    <a:lnTo>
                      <a:pt x="22" y="434"/>
                    </a:lnTo>
                    <a:lnTo>
                      <a:pt x="19" y="430"/>
                    </a:lnTo>
                    <a:lnTo>
                      <a:pt x="25" y="423"/>
                    </a:lnTo>
                    <a:lnTo>
                      <a:pt x="24" y="423"/>
                    </a:lnTo>
                    <a:lnTo>
                      <a:pt x="22" y="417"/>
                    </a:lnTo>
                    <a:lnTo>
                      <a:pt x="12" y="415"/>
                    </a:lnTo>
                    <a:lnTo>
                      <a:pt x="8" y="418"/>
                    </a:lnTo>
                    <a:lnTo>
                      <a:pt x="7" y="417"/>
                    </a:lnTo>
                    <a:lnTo>
                      <a:pt x="7" y="410"/>
                    </a:lnTo>
                    <a:lnTo>
                      <a:pt x="1" y="411"/>
                    </a:lnTo>
                    <a:lnTo>
                      <a:pt x="0" y="409"/>
                    </a:lnTo>
                    <a:lnTo>
                      <a:pt x="4" y="409"/>
                    </a:lnTo>
                    <a:lnTo>
                      <a:pt x="4" y="397"/>
                    </a:lnTo>
                    <a:lnTo>
                      <a:pt x="4" y="386"/>
                    </a:lnTo>
                    <a:lnTo>
                      <a:pt x="3" y="380"/>
                    </a:lnTo>
                    <a:lnTo>
                      <a:pt x="3" y="369"/>
                    </a:lnTo>
                    <a:lnTo>
                      <a:pt x="2" y="364"/>
                    </a:lnTo>
                    <a:lnTo>
                      <a:pt x="1" y="355"/>
                    </a:lnTo>
                    <a:lnTo>
                      <a:pt x="16" y="337"/>
                    </a:lnTo>
                    <a:lnTo>
                      <a:pt x="27" y="322"/>
                    </a:lnTo>
                    <a:lnTo>
                      <a:pt x="36" y="310"/>
                    </a:lnTo>
                    <a:lnTo>
                      <a:pt x="45" y="293"/>
                    </a:lnTo>
                    <a:lnTo>
                      <a:pt x="55" y="280"/>
                    </a:lnTo>
                    <a:lnTo>
                      <a:pt x="66" y="287"/>
                    </a:lnTo>
                    <a:lnTo>
                      <a:pt x="64" y="289"/>
                    </a:lnTo>
                    <a:lnTo>
                      <a:pt x="62" y="292"/>
                    </a:lnTo>
                    <a:lnTo>
                      <a:pt x="66" y="298"/>
                    </a:lnTo>
                    <a:lnTo>
                      <a:pt x="61" y="305"/>
                    </a:lnTo>
                    <a:lnTo>
                      <a:pt x="56" y="317"/>
                    </a:lnTo>
                    <a:lnTo>
                      <a:pt x="62" y="319"/>
                    </a:lnTo>
                    <a:lnTo>
                      <a:pt x="75" y="323"/>
                    </a:lnTo>
                    <a:lnTo>
                      <a:pt x="73" y="327"/>
                    </a:lnTo>
                    <a:lnTo>
                      <a:pt x="79" y="332"/>
                    </a:lnTo>
                    <a:lnTo>
                      <a:pt x="84" y="328"/>
                    </a:lnTo>
                    <a:lnTo>
                      <a:pt x="85" y="328"/>
                    </a:lnTo>
                    <a:lnTo>
                      <a:pt x="87" y="325"/>
                    </a:lnTo>
                    <a:lnTo>
                      <a:pt x="86" y="331"/>
                    </a:lnTo>
                    <a:lnTo>
                      <a:pt x="93" y="323"/>
                    </a:lnTo>
                    <a:lnTo>
                      <a:pt x="93" y="321"/>
                    </a:lnTo>
                    <a:lnTo>
                      <a:pt x="98" y="317"/>
                    </a:lnTo>
                    <a:lnTo>
                      <a:pt x="97" y="321"/>
                    </a:lnTo>
                    <a:lnTo>
                      <a:pt x="104" y="322"/>
                    </a:lnTo>
                    <a:lnTo>
                      <a:pt x="108" y="319"/>
                    </a:lnTo>
                    <a:lnTo>
                      <a:pt x="117" y="326"/>
                    </a:lnTo>
                    <a:lnTo>
                      <a:pt x="121" y="326"/>
                    </a:lnTo>
                    <a:lnTo>
                      <a:pt x="124" y="326"/>
                    </a:lnTo>
                    <a:lnTo>
                      <a:pt x="127" y="325"/>
                    </a:lnTo>
                    <a:lnTo>
                      <a:pt x="129" y="319"/>
                    </a:lnTo>
                    <a:lnTo>
                      <a:pt x="136" y="314"/>
                    </a:lnTo>
                    <a:lnTo>
                      <a:pt x="138" y="299"/>
                    </a:lnTo>
                    <a:lnTo>
                      <a:pt x="136" y="295"/>
                    </a:lnTo>
                    <a:lnTo>
                      <a:pt x="144" y="296"/>
                    </a:lnTo>
                    <a:lnTo>
                      <a:pt x="141" y="292"/>
                    </a:lnTo>
                    <a:lnTo>
                      <a:pt x="141" y="285"/>
                    </a:lnTo>
                    <a:lnTo>
                      <a:pt x="142" y="284"/>
                    </a:lnTo>
                    <a:lnTo>
                      <a:pt x="147" y="280"/>
                    </a:lnTo>
                    <a:lnTo>
                      <a:pt x="148" y="274"/>
                    </a:lnTo>
                    <a:lnTo>
                      <a:pt x="153" y="269"/>
                    </a:lnTo>
                    <a:lnTo>
                      <a:pt x="153" y="266"/>
                    </a:lnTo>
                    <a:lnTo>
                      <a:pt x="151" y="265"/>
                    </a:lnTo>
                    <a:lnTo>
                      <a:pt x="156" y="261"/>
                    </a:lnTo>
                    <a:lnTo>
                      <a:pt x="156" y="257"/>
                    </a:lnTo>
                    <a:lnTo>
                      <a:pt x="158" y="253"/>
                    </a:lnTo>
                    <a:lnTo>
                      <a:pt x="157" y="250"/>
                    </a:lnTo>
                    <a:lnTo>
                      <a:pt x="159" y="253"/>
                    </a:lnTo>
                    <a:lnTo>
                      <a:pt x="168" y="251"/>
                    </a:lnTo>
                    <a:lnTo>
                      <a:pt x="168" y="245"/>
                    </a:lnTo>
                    <a:lnTo>
                      <a:pt x="169" y="249"/>
                    </a:lnTo>
                    <a:lnTo>
                      <a:pt x="170" y="248"/>
                    </a:lnTo>
                    <a:lnTo>
                      <a:pt x="174" y="253"/>
                    </a:lnTo>
                    <a:lnTo>
                      <a:pt x="177" y="254"/>
                    </a:lnTo>
                    <a:lnTo>
                      <a:pt x="180" y="254"/>
                    </a:lnTo>
                    <a:lnTo>
                      <a:pt x="180" y="249"/>
                    </a:lnTo>
                    <a:lnTo>
                      <a:pt x="182" y="248"/>
                    </a:lnTo>
                    <a:lnTo>
                      <a:pt x="182" y="243"/>
                    </a:lnTo>
                    <a:lnTo>
                      <a:pt x="188" y="242"/>
                    </a:lnTo>
                    <a:lnTo>
                      <a:pt x="188" y="241"/>
                    </a:lnTo>
                    <a:lnTo>
                      <a:pt x="186" y="230"/>
                    </a:lnTo>
                    <a:lnTo>
                      <a:pt x="204" y="231"/>
                    </a:lnTo>
                    <a:lnTo>
                      <a:pt x="211" y="225"/>
                    </a:lnTo>
                    <a:lnTo>
                      <a:pt x="216" y="221"/>
                    </a:lnTo>
                    <a:lnTo>
                      <a:pt x="219" y="220"/>
                    </a:lnTo>
                    <a:lnTo>
                      <a:pt x="228" y="220"/>
                    </a:lnTo>
                    <a:lnTo>
                      <a:pt x="236" y="223"/>
                    </a:lnTo>
                    <a:lnTo>
                      <a:pt x="238" y="235"/>
                    </a:lnTo>
                    <a:lnTo>
                      <a:pt x="248" y="235"/>
                    </a:lnTo>
                    <a:lnTo>
                      <a:pt x="248" y="237"/>
                    </a:lnTo>
                    <a:lnTo>
                      <a:pt x="262" y="235"/>
                    </a:lnTo>
                    <a:lnTo>
                      <a:pt x="261" y="230"/>
                    </a:lnTo>
                    <a:lnTo>
                      <a:pt x="264" y="229"/>
                    </a:lnTo>
                    <a:lnTo>
                      <a:pt x="258" y="219"/>
                    </a:lnTo>
                    <a:lnTo>
                      <a:pt x="261" y="215"/>
                    </a:lnTo>
                    <a:lnTo>
                      <a:pt x="258" y="212"/>
                    </a:lnTo>
                    <a:lnTo>
                      <a:pt x="264" y="210"/>
                    </a:lnTo>
                    <a:lnTo>
                      <a:pt x="267" y="210"/>
                    </a:lnTo>
                    <a:lnTo>
                      <a:pt x="265" y="204"/>
                    </a:lnTo>
                    <a:lnTo>
                      <a:pt x="261" y="195"/>
                    </a:lnTo>
                    <a:lnTo>
                      <a:pt x="266" y="194"/>
                    </a:lnTo>
                    <a:lnTo>
                      <a:pt x="276" y="189"/>
                    </a:lnTo>
                    <a:lnTo>
                      <a:pt x="278" y="190"/>
                    </a:lnTo>
                    <a:lnTo>
                      <a:pt x="280" y="194"/>
                    </a:lnTo>
                    <a:lnTo>
                      <a:pt x="284" y="189"/>
                    </a:lnTo>
                    <a:lnTo>
                      <a:pt x="295" y="190"/>
                    </a:lnTo>
                    <a:lnTo>
                      <a:pt x="296" y="189"/>
                    </a:lnTo>
                    <a:lnTo>
                      <a:pt x="301" y="188"/>
                    </a:lnTo>
                    <a:lnTo>
                      <a:pt x="313" y="184"/>
                    </a:lnTo>
                    <a:lnTo>
                      <a:pt x="316" y="181"/>
                    </a:lnTo>
                    <a:lnTo>
                      <a:pt x="315" y="180"/>
                    </a:lnTo>
                    <a:lnTo>
                      <a:pt x="320" y="174"/>
                    </a:lnTo>
                    <a:lnTo>
                      <a:pt x="322" y="166"/>
                    </a:lnTo>
                    <a:lnTo>
                      <a:pt x="328" y="169"/>
                    </a:lnTo>
                    <a:lnTo>
                      <a:pt x="330" y="160"/>
                    </a:lnTo>
                    <a:lnTo>
                      <a:pt x="326" y="159"/>
                    </a:lnTo>
                    <a:lnTo>
                      <a:pt x="319" y="151"/>
                    </a:lnTo>
                    <a:lnTo>
                      <a:pt x="322" y="142"/>
                    </a:lnTo>
                    <a:lnTo>
                      <a:pt x="319" y="141"/>
                    </a:lnTo>
                    <a:lnTo>
                      <a:pt x="314" y="141"/>
                    </a:lnTo>
                    <a:lnTo>
                      <a:pt x="312" y="133"/>
                    </a:lnTo>
                    <a:lnTo>
                      <a:pt x="307" y="135"/>
                    </a:lnTo>
                    <a:lnTo>
                      <a:pt x="300" y="135"/>
                    </a:lnTo>
                    <a:lnTo>
                      <a:pt x="297" y="132"/>
                    </a:lnTo>
                    <a:lnTo>
                      <a:pt x="301" y="123"/>
                    </a:lnTo>
                    <a:lnTo>
                      <a:pt x="298" y="118"/>
                    </a:lnTo>
                    <a:lnTo>
                      <a:pt x="290" y="112"/>
                    </a:lnTo>
                    <a:lnTo>
                      <a:pt x="284" y="106"/>
                    </a:lnTo>
                    <a:lnTo>
                      <a:pt x="291" y="104"/>
                    </a:lnTo>
                    <a:lnTo>
                      <a:pt x="295" y="100"/>
                    </a:lnTo>
                    <a:lnTo>
                      <a:pt x="295" y="99"/>
                    </a:lnTo>
                    <a:lnTo>
                      <a:pt x="298" y="103"/>
                    </a:lnTo>
                    <a:lnTo>
                      <a:pt x="301" y="88"/>
                    </a:lnTo>
                    <a:lnTo>
                      <a:pt x="300" y="87"/>
                    </a:lnTo>
                    <a:lnTo>
                      <a:pt x="302" y="82"/>
                    </a:lnTo>
                    <a:lnTo>
                      <a:pt x="308" y="78"/>
                    </a:lnTo>
                    <a:lnTo>
                      <a:pt x="312" y="72"/>
                    </a:lnTo>
                    <a:lnTo>
                      <a:pt x="303" y="68"/>
                    </a:lnTo>
                    <a:lnTo>
                      <a:pt x="294" y="67"/>
                    </a:lnTo>
                    <a:lnTo>
                      <a:pt x="295" y="60"/>
                    </a:lnTo>
                    <a:lnTo>
                      <a:pt x="297" y="56"/>
                    </a:lnTo>
                    <a:lnTo>
                      <a:pt x="320" y="49"/>
                    </a:lnTo>
                    <a:lnTo>
                      <a:pt x="326" y="49"/>
                    </a:lnTo>
                    <a:lnTo>
                      <a:pt x="331" y="45"/>
                    </a:lnTo>
                    <a:lnTo>
                      <a:pt x="336" y="45"/>
                    </a:lnTo>
                    <a:lnTo>
                      <a:pt x="338" y="48"/>
                    </a:lnTo>
                    <a:lnTo>
                      <a:pt x="343" y="43"/>
                    </a:lnTo>
                    <a:lnTo>
                      <a:pt x="351" y="27"/>
                    </a:lnTo>
                    <a:lnTo>
                      <a:pt x="351" y="24"/>
                    </a:lnTo>
                    <a:lnTo>
                      <a:pt x="356" y="14"/>
                    </a:lnTo>
                    <a:lnTo>
                      <a:pt x="357" y="13"/>
                    </a:lnTo>
                    <a:lnTo>
                      <a:pt x="356" y="7"/>
                    </a:lnTo>
                    <a:lnTo>
                      <a:pt x="356" y="1"/>
                    </a:lnTo>
                    <a:lnTo>
                      <a:pt x="373" y="14"/>
                    </a:lnTo>
                    <a:lnTo>
                      <a:pt x="374" y="14"/>
                    </a:lnTo>
                    <a:lnTo>
                      <a:pt x="375" y="15"/>
                    </a:lnTo>
                    <a:lnTo>
                      <a:pt x="381" y="15"/>
                    </a:lnTo>
                    <a:lnTo>
                      <a:pt x="386" y="19"/>
                    </a:lnTo>
                    <a:lnTo>
                      <a:pt x="387" y="22"/>
                    </a:lnTo>
                    <a:lnTo>
                      <a:pt x="387" y="25"/>
                    </a:lnTo>
                    <a:lnTo>
                      <a:pt x="387" y="28"/>
                    </a:lnTo>
                    <a:lnTo>
                      <a:pt x="394" y="22"/>
                    </a:lnTo>
                    <a:lnTo>
                      <a:pt x="399" y="21"/>
                    </a:lnTo>
                    <a:lnTo>
                      <a:pt x="402" y="18"/>
                    </a:lnTo>
                    <a:lnTo>
                      <a:pt x="414" y="20"/>
                    </a:lnTo>
                    <a:lnTo>
                      <a:pt x="417" y="16"/>
                    </a:lnTo>
                    <a:lnTo>
                      <a:pt x="423" y="16"/>
                    </a:lnTo>
                    <a:lnTo>
                      <a:pt x="429" y="20"/>
                    </a:lnTo>
                    <a:lnTo>
                      <a:pt x="435" y="16"/>
                    </a:lnTo>
                    <a:lnTo>
                      <a:pt x="433" y="12"/>
                    </a:lnTo>
                    <a:lnTo>
                      <a:pt x="440" y="10"/>
                    </a:lnTo>
                    <a:lnTo>
                      <a:pt x="451" y="2"/>
                    </a:lnTo>
                    <a:lnTo>
                      <a:pt x="458" y="0"/>
                    </a:lnTo>
                    <a:lnTo>
                      <a:pt x="470" y="2"/>
                    </a:lnTo>
                    <a:lnTo>
                      <a:pt x="475" y="6"/>
                    </a:lnTo>
                    <a:lnTo>
                      <a:pt x="480" y="9"/>
                    </a:lnTo>
                    <a:lnTo>
                      <a:pt x="482" y="7"/>
                    </a:lnTo>
                    <a:lnTo>
                      <a:pt x="495" y="7"/>
                    </a:lnTo>
                    <a:lnTo>
                      <a:pt x="501" y="8"/>
                    </a:lnTo>
                    <a:lnTo>
                      <a:pt x="504" y="7"/>
                    </a:lnTo>
                    <a:lnTo>
                      <a:pt x="516" y="10"/>
                    </a:lnTo>
                    <a:lnTo>
                      <a:pt x="520" y="14"/>
                    </a:lnTo>
                    <a:lnTo>
                      <a:pt x="519" y="16"/>
                    </a:lnTo>
                    <a:lnTo>
                      <a:pt x="520" y="25"/>
                    </a:lnTo>
                    <a:lnTo>
                      <a:pt x="523" y="31"/>
                    </a:lnTo>
                    <a:lnTo>
                      <a:pt x="520" y="40"/>
                    </a:lnTo>
                    <a:lnTo>
                      <a:pt x="524" y="44"/>
                    </a:lnTo>
                    <a:lnTo>
                      <a:pt x="520" y="45"/>
                    </a:lnTo>
                    <a:lnTo>
                      <a:pt x="516" y="44"/>
                    </a:lnTo>
                    <a:lnTo>
                      <a:pt x="507" y="49"/>
                    </a:lnTo>
                    <a:lnTo>
                      <a:pt x="495" y="55"/>
                    </a:lnTo>
                    <a:lnTo>
                      <a:pt x="494" y="58"/>
                    </a:lnTo>
                    <a:lnTo>
                      <a:pt x="501" y="64"/>
                    </a:lnTo>
                    <a:lnTo>
                      <a:pt x="501" y="70"/>
                    </a:lnTo>
                    <a:lnTo>
                      <a:pt x="493" y="68"/>
                    </a:lnTo>
                    <a:lnTo>
                      <a:pt x="489" y="72"/>
                    </a:lnTo>
                    <a:lnTo>
                      <a:pt x="481" y="68"/>
                    </a:lnTo>
                    <a:lnTo>
                      <a:pt x="474" y="73"/>
                    </a:lnTo>
                    <a:lnTo>
                      <a:pt x="471" y="70"/>
                    </a:lnTo>
                    <a:lnTo>
                      <a:pt x="470" y="74"/>
                    </a:lnTo>
                    <a:lnTo>
                      <a:pt x="468" y="76"/>
                    </a:lnTo>
                    <a:lnTo>
                      <a:pt x="462" y="84"/>
                    </a:lnTo>
                    <a:lnTo>
                      <a:pt x="462" y="87"/>
                    </a:lnTo>
                    <a:lnTo>
                      <a:pt x="457" y="94"/>
                    </a:lnTo>
                    <a:lnTo>
                      <a:pt x="452" y="96"/>
                    </a:lnTo>
                    <a:lnTo>
                      <a:pt x="454" y="102"/>
                    </a:lnTo>
                    <a:lnTo>
                      <a:pt x="451" y="100"/>
                    </a:lnTo>
                    <a:lnTo>
                      <a:pt x="451" y="104"/>
                    </a:lnTo>
                    <a:lnTo>
                      <a:pt x="442" y="108"/>
                    </a:lnTo>
                    <a:lnTo>
                      <a:pt x="441" y="116"/>
                    </a:lnTo>
                    <a:lnTo>
                      <a:pt x="439" y="116"/>
                    </a:lnTo>
                    <a:lnTo>
                      <a:pt x="433" y="115"/>
                    </a:lnTo>
                    <a:lnTo>
                      <a:pt x="432" y="117"/>
                    </a:lnTo>
                    <a:lnTo>
                      <a:pt x="428" y="118"/>
                    </a:lnTo>
                    <a:lnTo>
                      <a:pt x="427" y="127"/>
                    </a:lnTo>
                    <a:lnTo>
                      <a:pt x="426" y="128"/>
                    </a:lnTo>
                    <a:lnTo>
                      <a:pt x="423" y="130"/>
                    </a:lnTo>
                    <a:lnTo>
                      <a:pt x="418" y="136"/>
                    </a:lnTo>
                    <a:lnTo>
                      <a:pt x="424" y="146"/>
                    </a:lnTo>
                    <a:lnTo>
                      <a:pt x="432" y="151"/>
                    </a:lnTo>
                    <a:lnTo>
                      <a:pt x="435" y="151"/>
                    </a:lnTo>
                    <a:lnTo>
                      <a:pt x="439" y="150"/>
                    </a:lnTo>
                    <a:lnTo>
                      <a:pt x="440" y="151"/>
                    </a:lnTo>
                    <a:lnTo>
                      <a:pt x="439" y="156"/>
                    </a:lnTo>
                    <a:lnTo>
                      <a:pt x="450" y="156"/>
                    </a:lnTo>
                    <a:lnTo>
                      <a:pt x="451" y="166"/>
                    </a:lnTo>
                    <a:lnTo>
                      <a:pt x="462" y="176"/>
                    </a:lnTo>
                    <a:lnTo>
                      <a:pt x="463" y="181"/>
                    </a:lnTo>
                    <a:lnTo>
                      <a:pt x="463" y="182"/>
                    </a:lnTo>
                    <a:lnTo>
                      <a:pt x="460" y="187"/>
                    </a:lnTo>
                    <a:lnTo>
                      <a:pt x="460" y="188"/>
                    </a:lnTo>
                    <a:lnTo>
                      <a:pt x="452" y="195"/>
                    </a:lnTo>
                    <a:lnTo>
                      <a:pt x="450" y="196"/>
                    </a:lnTo>
                    <a:lnTo>
                      <a:pt x="441" y="205"/>
                    </a:lnTo>
                    <a:lnTo>
                      <a:pt x="440" y="206"/>
                    </a:lnTo>
                    <a:lnTo>
                      <a:pt x="438" y="211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sp>
          <p:nvSpPr>
            <p:cNvPr id="32" name="CasellaDiTesto 31"/>
            <p:cNvSpPr txBox="1"/>
            <p:nvPr/>
          </p:nvSpPr>
          <p:spPr>
            <a:xfrm>
              <a:off x="3168278" y="1524348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403</a:t>
              </a:r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2437160" y="1850478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71</a:t>
              </a:r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2304182" y="1421284"/>
              <a:ext cx="7556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--</a:t>
              </a:r>
            </a:p>
          </p:txBody>
        </p:sp>
        <p:sp>
          <p:nvSpPr>
            <p:cNvPr id="35" name="CasellaDiTesto 34"/>
            <p:cNvSpPr txBox="1"/>
            <p:nvPr/>
          </p:nvSpPr>
          <p:spPr>
            <a:xfrm>
              <a:off x="2702322" y="2192164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45</a:t>
              </a:r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3744342" y="2048148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143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3994273" y="1537047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40</a:t>
              </a:r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4489822" y="1215107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108</a:t>
              </a: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3767212" y="2646883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84</a:t>
              </a: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4584700" y="2700413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29</a:t>
              </a:r>
            </a:p>
          </p:txBody>
        </p:sp>
        <p:sp>
          <p:nvSpPr>
            <p:cNvPr id="41" name="CasellaDiTesto 40"/>
            <p:cNvSpPr txBox="1"/>
            <p:nvPr/>
          </p:nvSpPr>
          <p:spPr>
            <a:xfrm>
              <a:off x="4271268" y="2916312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7</a:t>
              </a:r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4355976" y="3447355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95</a:t>
              </a: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4845670" y="3284984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12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5112494" y="3591371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</a:t>
              </a: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5135365" y="3926011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49</a:t>
              </a: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5690953" y="4248474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18</a:t>
              </a: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5969169" y="3948435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86</a:t>
              </a:r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5863952" y="4870622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16</a:t>
              </a:r>
            </a:p>
          </p:txBody>
        </p:sp>
        <p:sp>
          <p:nvSpPr>
            <p:cNvPr id="49" name="CasellaDiTesto 48"/>
            <p:cNvSpPr txBox="1"/>
            <p:nvPr/>
          </p:nvSpPr>
          <p:spPr>
            <a:xfrm>
              <a:off x="2952254" y="4403205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39</a:t>
              </a:r>
            </a:p>
          </p:txBody>
        </p:sp>
        <p:sp>
          <p:nvSpPr>
            <p:cNvPr id="50" name="CasellaDiTesto 49"/>
            <p:cNvSpPr txBox="1"/>
            <p:nvPr/>
          </p:nvSpPr>
          <p:spPr>
            <a:xfrm>
              <a:off x="4962873" y="5714578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17</a:t>
              </a:r>
            </a:p>
          </p:txBody>
        </p:sp>
        <p:sp>
          <p:nvSpPr>
            <p:cNvPr id="51" name="CasellaDiTesto 50"/>
            <p:cNvSpPr txBox="1"/>
            <p:nvPr/>
          </p:nvSpPr>
          <p:spPr>
            <a:xfrm>
              <a:off x="3781325" y="1072827"/>
              <a:ext cx="755650" cy="37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103</a:t>
              </a:r>
            </a:p>
          </p:txBody>
        </p:sp>
      </p:grpSp>
      <p:graphicFrame>
        <p:nvGraphicFramePr>
          <p:cNvPr id="56" name="Grafico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191459"/>
              </p:ext>
            </p:extLst>
          </p:nvPr>
        </p:nvGraphicFramePr>
        <p:xfrm>
          <a:off x="632519" y="1484784"/>
          <a:ext cx="4983501" cy="481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7" name="Immagine 56"/>
          <p:cNvPicPr>
            <a:picLocks noChangeAspect="1"/>
          </p:cNvPicPr>
          <p:nvPr/>
        </p:nvPicPr>
        <p:blipFill>
          <a:blip r:embed="rId3">
            <a:duotone>
              <a:srgbClr val="C0504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249" y="3356992"/>
            <a:ext cx="929903" cy="929903"/>
          </a:xfrm>
          <a:prstGeom prst="rect">
            <a:avLst/>
          </a:prstGeom>
        </p:spPr>
      </p:pic>
      <p:sp>
        <p:nvSpPr>
          <p:cNvPr id="5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15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8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639604" y="663079"/>
            <a:ext cx="6129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UN APPROFONDIMENTO: LE AZIENDE SPECIALI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720752" y="980728"/>
            <a:ext cx="691276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Ricavi per regione </a:t>
            </a: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(al 31.12.15)</a:t>
            </a: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grpSp>
        <p:nvGrpSpPr>
          <p:cNvPr id="6" name="Gruppo 5"/>
          <p:cNvGrpSpPr/>
          <p:nvPr/>
        </p:nvGrpSpPr>
        <p:grpSpPr>
          <a:xfrm>
            <a:off x="5616021" y="1412776"/>
            <a:ext cx="3873483" cy="4786797"/>
            <a:chOff x="4586949" y="1307991"/>
            <a:chExt cx="3873483" cy="4786797"/>
          </a:xfrm>
        </p:grpSpPr>
        <p:sp>
          <p:nvSpPr>
            <p:cNvPr id="7" name="Freeform 39"/>
            <p:cNvSpPr>
              <a:spLocks/>
            </p:cNvSpPr>
            <p:nvPr/>
          </p:nvSpPr>
          <p:spPr bwMode="auto">
            <a:xfrm>
              <a:off x="6187792" y="3257346"/>
              <a:ext cx="827955" cy="746769"/>
            </a:xfrm>
            <a:custGeom>
              <a:avLst/>
              <a:gdLst>
                <a:gd name="T0" fmla="*/ 2147483647 w 635"/>
                <a:gd name="T1" fmla="*/ 2147483647 h 539"/>
                <a:gd name="T2" fmla="*/ 2147483647 w 635"/>
                <a:gd name="T3" fmla="*/ 2147483647 h 539"/>
                <a:gd name="T4" fmla="*/ 2147483647 w 635"/>
                <a:gd name="T5" fmla="*/ 2147483647 h 539"/>
                <a:gd name="T6" fmla="*/ 2147483647 w 635"/>
                <a:gd name="T7" fmla="*/ 2147483647 h 539"/>
                <a:gd name="T8" fmla="*/ 2147483647 w 635"/>
                <a:gd name="T9" fmla="*/ 2147483647 h 539"/>
                <a:gd name="T10" fmla="*/ 2147483647 w 635"/>
                <a:gd name="T11" fmla="*/ 2147483647 h 539"/>
                <a:gd name="T12" fmla="*/ 2147483647 w 635"/>
                <a:gd name="T13" fmla="*/ 2147483647 h 539"/>
                <a:gd name="T14" fmla="*/ 2147483647 w 635"/>
                <a:gd name="T15" fmla="*/ 2147483647 h 539"/>
                <a:gd name="T16" fmla="*/ 2147483647 w 635"/>
                <a:gd name="T17" fmla="*/ 2147483647 h 539"/>
                <a:gd name="T18" fmla="*/ 2147483647 w 635"/>
                <a:gd name="T19" fmla="*/ 2147483647 h 539"/>
                <a:gd name="T20" fmla="*/ 2147483647 w 635"/>
                <a:gd name="T21" fmla="*/ 2147483647 h 539"/>
                <a:gd name="T22" fmla="*/ 2147483647 w 635"/>
                <a:gd name="T23" fmla="*/ 2147483647 h 539"/>
                <a:gd name="T24" fmla="*/ 2147483647 w 635"/>
                <a:gd name="T25" fmla="*/ 2147483647 h 539"/>
                <a:gd name="T26" fmla="*/ 2147483647 w 635"/>
                <a:gd name="T27" fmla="*/ 2147483647 h 539"/>
                <a:gd name="T28" fmla="*/ 2147483647 w 635"/>
                <a:gd name="T29" fmla="*/ 2147483647 h 539"/>
                <a:gd name="T30" fmla="*/ 2147483647 w 635"/>
                <a:gd name="T31" fmla="*/ 2147483647 h 539"/>
                <a:gd name="T32" fmla="*/ 2147483647 w 635"/>
                <a:gd name="T33" fmla="*/ 2147483647 h 539"/>
                <a:gd name="T34" fmla="*/ 2147483647 w 635"/>
                <a:gd name="T35" fmla="*/ 2147483647 h 539"/>
                <a:gd name="T36" fmla="*/ 2147483647 w 635"/>
                <a:gd name="T37" fmla="*/ 2147483647 h 539"/>
                <a:gd name="T38" fmla="*/ 2147483647 w 635"/>
                <a:gd name="T39" fmla="*/ 2147483647 h 539"/>
                <a:gd name="T40" fmla="*/ 2147483647 w 635"/>
                <a:gd name="T41" fmla="*/ 2147483647 h 539"/>
                <a:gd name="T42" fmla="*/ 2147483647 w 635"/>
                <a:gd name="T43" fmla="*/ 2147483647 h 539"/>
                <a:gd name="T44" fmla="*/ 2147483647 w 635"/>
                <a:gd name="T45" fmla="*/ 2147483647 h 539"/>
                <a:gd name="T46" fmla="*/ 2147483647 w 635"/>
                <a:gd name="T47" fmla="*/ 2147483647 h 539"/>
                <a:gd name="T48" fmla="*/ 2147483647 w 635"/>
                <a:gd name="T49" fmla="*/ 2147483647 h 539"/>
                <a:gd name="T50" fmla="*/ 2147483647 w 635"/>
                <a:gd name="T51" fmla="*/ 2147483647 h 539"/>
                <a:gd name="T52" fmla="*/ 2147483647 w 635"/>
                <a:gd name="T53" fmla="*/ 2147483647 h 539"/>
                <a:gd name="T54" fmla="*/ 2147483647 w 635"/>
                <a:gd name="T55" fmla="*/ 2147483647 h 539"/>
                <a:gd name="T56" fmla="*/ 2147483647 w 635"/>
                <a:gd name="T57" fmla="*/ 2147483647 h 539"/>
                <a:gd name="T58" fmla="*/ 2147483647 w 635"/>
                <a:gd name="T59" fmla="*/ 2147483647 h 539"/>
                <a:gd name="T60" fmla="*/ 2147483647 w 635"/>
                <a:gd name="T61" fmla="*/ 2147483647 h 539"/>
                <a:gd name="T62" fmla="*/ 2147483647 w 635"/>
                <a:gd name="T63" fmla="*/ 2147483647 h 539"/>
                <a:gd name="T64" fmla="*/ 2147483647 w 635"/>
                <a:gd name="T65" fmla="*/ 2147483647 h 539"/>
                <a:gd name="T66" fmla="*/ 2147483647 w 635"/>
                <a:gd name="T67" fmla="*/ 2147483647 h 539"/>
                <a:gd name="T68" fmla="*/ 2147483647 w 635"/>
                <a:gd name="T69" fmla="*/ 2147483647 h 539"/>
                <a:gd name="T70" fmla="*/ 2147483647 w 635"/>
                <a:gd name="T71" fmla="*/ 2147483647 h 539"/>
                <a:gd name="T72" fmla="*/ 2147483647 w 635"/>
                <a:gd name="T73" fmla="*/ 2147483647 h 539"/>
                <a:gd name="T74" fmla="*/ 2147483647 w 635"/>
                <a:gd name="T75" fmla="*/ 2147483647 h 539"/>
                <a:gd name="T76" fmla="*/ 2147483647 w 635"/>
                <a:gd name="T77" fmla="*/ 2147483647 h 539"/>
                <a:gd name="T78" fmla="*/ 2147483647 w 635"/>
                <a:gd name="T79" fmla="*/ 2147483647 h 539"/>
                <a:gd name="T80" fmla="*/ 2147483647 w 635"/>
                <a:gd name="T81" fmla="*/ 2147483647 h 539"/>
                <a:gd name="T82" fmla="*/ 2147483647 w 635"/>
                <a:gd name="T83" fmla="*/ 2147483647 h 539"/>
                <a:gd name="T84" fmla="*/ 2147483647 w 635"/>
                <a:gd name="T85" fmla="*/ 2147483647 h 539"/>
                <a:gd name="T86" fmla="*/ 2147483647 w 635"/>
                <a:gd name="T87" fmla="*/ 2147483647 h 539"/>
                <a:gd name="T88" fmla="*/ 0 w 635"/>
                <a:gd name="T89" fmla="*/ 2147483647 h 539"/>
                <a:gd name="T90" fmla="*/ 2147483647 w 635"/>
                <a:gd name="T91" fmla="*/ 2147483647 h 539"/>
                <a:gd name="T92" fmla="*/ 2147483647 w 635"/>
                <a:gd name="T93" fmla="*/ 2147483647 h 539"/>
                <a:gd name="T94" fmla="*/ 2147483647 w 635"/>
                <a:gd name="T95" fmla="*/ 2147483647 h 539"/>
                <a:gd name="T96" fmla="*/ 2147483647 w 635"/>
                <a:gd name="T97" fmla="*/ 2147483647 h 539"/>
                <a:gd name="T98" fmla="*/ 2147483647 w 635"/>
                <a:gd name="T99" fmla="*/ 2147483647 h 539"/>
                <a:gd name="T100" fmla="*/ 2147483647 w 635"/>
                <a:gd name="T101" fmla="*/ 2147483647 h 539"/>
                <a:gd name="T102" fmla="*/ 2147483647 w 635"/>
                <a:gd name="T103" fmla="*/ 2147483647 h 539"/>
                <a:gd name="T104" fmla="*/ 2147483647 w 635"/>
                <a:gd name="T105" fmla="*/ 2147483647 h 539"/>
                <a:gd name="T106" fmla="*/ 2147483647 w 635"/>
                <a:gd name="T107" fmla="*/ 2147483647 h 539"/>
                <a:gd name="T108" fmla="*/ 2147483647 w 635"/>
                <a:gd name="T109" fmla="*/ 2147483647 h 539"/>
                <a:gd name="T110" fmla="*/ 2147483647 w 635"/>
                <a:gd name="T111" fmla="*/ 2147483647 h 53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5" h="539">
                  <a:moveTo>
                    <a:pt x="598" y="496"/>
                  </a:moveTo>
                  <a:lnTo>
                    <a:pt x="597" y="490"/>
                  </a:lnTo>
                  <a:lnTo>
                    <a:pt x="597" y="484"/>
                  </a:lnTo>
                  <a:lnTo>
                    <a:pt x="601" y="480"/>
                  </a:lnTo>
                  <a:lnTo>
                    <a:pt x="598" y="476"/>
                  </a:lnTo>
                  <a:lnTo>
                    <a:pt x="597" y="474"/>
                  </a:lnTo>
                  <a:lnTo>
                    <a:pt x="595" y="473"/>
                  </a:lnTo>
                  <a:lnTo>
                    <a:pt x="595" y="470"/>
                  </a:lnTo>
                  <a:lnTo>
                    <a:pt x="602" y="467"/>
                  </a:lnTo>
                  <a:lnTo>
                    <a:pt x="605" y="467"/>
                  </a:lnTo>
                  <a:lnTo>
                    <a:pt x="611" y="462"/>
                  </a:lnTo>
                  <a:lnTo>
                    <a:pt x="620" y="455"/>
                  </a:lnTo>
                  <a:lnTo>
                    <a:pt x="622" y="455"/>
                  </a:lnTo>
                  <a:lnTo>
                    <a:pt x="627" y="448"/>
                  </a:lnTo>
                  <a:lnTo>
                    <a:pt x="621" y="445"/>
                  </a:lnTo>
                  <a:lnTo>
                    <a:pt x="622" y="443"/>
                  </a:lnTo>
                  <a:lnTo>
                    <a:pt x="627" y="438"/>
                  </a:lnTo>
                  <a:lnTo>
                    <a:pt x="633" y="436"/>
                  </a:lnTo>
                  <a:lnTo>
                    <a:pt x="635" y="434"/>
                  </a:lnTo>
                  <a:lnTo>
                    <a:pt x="629" y="430"/>
                  </a:lnTo>
                  <a:lnTo>
                    <a:pt x="634" y="428"/>
                  </a:lnTo>
                  <a:lnTo>
                    <a:pt x="635" y="425"/>
                  </a:lnTo>
                  <a:lnTo>
                    <a:pt x="629" y="420"/>
                  </a:lnTo>
                  <a:lnTo>
                    <a:pt x="628" y="416"/>
                  </a:lnTo>
                  <a:lnTo>
                    <a:pt x="631" y="413"/>
                  </a:lnTo>
                  <a:lnTo>
                    <a:pt x="629" y="404"/>
                  </a:lnTo>
                  <a:lnTo>
                    <a:pt x="628" y="402"/>
                  </a:lnTo>
                  <a:lnTo>
                    <a:pt x="627" y="397"/>
                  </a:lnTo>
                  <a:lnTo>
                    <a:pt x="626" y="391"/>
                  </a:lnTo>
                  <a:lnTo>
                    <a:pt x="622" y="389"/>
                  </a:lnTo>
                  <a:lnTo>
                    <a:pt x="614" y="380"/>
                  </a:lnTo>
                  <a:lnTo>
                    <a:pt x="610" y="376"/>
                  </a:lnTo>
                  <a:lnTo>
                    <a:pt x="609" y="372"/>
                  </a:lnTo>
                  <a:lnTo>
                    <a:pt x="605" y="371"/>
                  </a:lnTo>
                  <a:lnTo>
                    <a:pt x="603" y="367"/>
                  </a:lnTo>
                  <a:lnTo>
                    <a:pt x="603" y="366"/>
                  </a:lnTo>
                  <a:lnTo>
                    <a:pt x="602" y="365"/>
                  </a:lnTo>
                  <a:lnTo>
                    <a:pt x="601" y="366"/>
                  </a:lnTo>
                  <a:lnTo>
                    <a:pt x="593" y="366"/>
                  </a:lnTo>
                  <a:lnTo>
                    <a:pt x="585" y="362"/>
                  </a:lnTo>
                  <a:lnTo>
                    <a:pt x="583" y="359"/>
                  </a:lnTo>
                  <a:lnTo>
                    <a:pt x="577" y="362"/>
                  </a:lnTo>
                  <a:lnTo>
                    <a:pt x="573" y="360"/>
                  </a:lnTo>
                  <a:lnTo>
                    <a:pt x="569" y="358"/>
                  </a:lnTo>
                  <a:lnTo>
                    <a:pt x="567" y="356"/>
                  </a:lnTo>
                  <a:lnTo>
                    <a:pt x="566" y="352"/>
                  </a:lnTo>
                  <a:lnTo>
                    <a:pt x="562" y="344"/>
                  </a:lnTo>
                  <a:lnTo>
                    <a:pt x="556" y="347"/>
                  </a:lnTo>
                  <a:lnTo>
                    <a:pt x="551" y="344"/>
                  </a:lnTo>
                  <a:lnTo>
                    <a:pt x="545" y="340"/>
                  </a:lnTo>
                  <a:lnTo>
                    <a:pt x="539" y="342"/>
                  </a:lnTo>
                  <a:lnTo>
                    <a:pt x="541" y="346"/>
                  </a:lnTo>
                  <a:lnTo>
                    <a:pt x="533" y="350"/>
                  </a:lnTo>
                  <a:lnTo>
                    <a:pt x="526" y="354"/>
                  </a:lnTo>
                  <a:lnTo>
                    <a:pt x="524" y="359"/>
                  </a:lnTo>
                  <a:lnTo>
                    <a:pt x="511" y="352"/>
                  </a:lnTo>
                  <a:lnTo>
                    <a:pt x="511" y="350"/>
                  </a:lnTo>
                  <a:lnTo>
                    <a:pt x="507" y="343"/>
                  </a:lnTo>
                  <a:lnTo>
                    <a:pt x="503" y="342"/>
                  </a:lnTo>
                  <a:lnTo>
                    <a:pt x="502" y="342"/>
                  </a:lnTo>
                  <a:lnTo>
                    <a:pt x="501" y="342"/>
                  </a:lnTo>
                  <a:lnTo>
                    <a:pt x="493" y="336"/>
                  </a:lnTo>
                  <a:lnTo>
                    <a:pt x="484" y="331"/>
                  </a:lnTo>
                  <a:lnTo>
                    <a:pt x="479" y="332"/>
                  </a:lnTo>
                  <a:lnTo>
                    <a:pt x="478" y="337"/>
                  </a:lnTo>
                  <a:lnTo>
                    <a:pt x="476" y="337"/>
                  </a:lnTo>
                  <a:lnTo>
                    <a:pt x="473" y="334"/>
                  </a:lnTo>
                  <a:lnTo>
                    <a:pt x="472" y="330"/>
                  </a:lnTo>
                  <a:lnTo>
                    <a:pt x="472" y="323"/>
                  </a:lnTo>
                  <a:lnTo>
                    <a:pt x="470" y="321"/>
                  </a:lnTo>
                  <a:lnTo>
                    <a:pt x="477" y="309"/>
                  </a:lnTo>
                  <a:lnTo>
                    <a:pt x="475" y="306"/>
                  </a:lnTo>
                  <a:lnTo>
                    <a:pt x="470" y="301"/>
                  </a:lnTo>
                  <a:lnTo>
                    <a:pt x="467" y="303"/>
                  </a:lnTo>
                  <a:lnTo>
                    <a:pt x="463" y="297"/>
                  </a:lnTo>
                  <a:lnTo>
                    <a:pt x="455" y="293"/>
                  </a:lnTo>
                  <a:lnTo>
                    <a:pt x="454" y="294"/>
                  </a:lnTo>
                  <a:lnTo>
                    <a:pt x="452" y="293"/>
                  </a:lnTo>
                  <a:lnTo>
                    <a:pt x="440" y="285"/>
                  </a:lnTo>
                  <a:lnTo>
                    <a:pt x="431" y="282"/>
                  </a:lnTo>
                  <a:lnTo>
                    <a:pt x="407" y="269"/>
                  </a:lnTo>
                  <a:lnTo>
                    <a:pt x="406" y="274"/>
                  </a:lnTo>
                  <a:lnTo>
                    <a:pt x="404" y="275"/>
                  </a:lnTo>
                  <a:lnTo>
                    <a:pt x="401" y="275"/>
                  </a:lnTo>
                  <a:lnTo>
                    <a:pt x="394" y="269"/>
                  </a:lnTo>
                  <a:lnTo>
                    <a:pt x="394" y="268"/>
                  </a:lnTo>
                  <a:lnTo>
                    <a:pt x="388" y="261"/>
                  </a:lnTo>
                  <a:lnTo>
                    <a:pt x="388" y="256"/>
                  </a:lnTo>
                  <a:lnTo>
                    <a:pt x="387" y="251"/>
                  </a:lnTo>
                  <a:lnTo>
                    <a:pt x="388" y="247"/>
                  </a:lnTo>
                  <a:lnTo>
                    <a:pt x="388" y="246"/>
                  </a:lnTo>
                  <a:lnTo>
                    <a:pt x="389" y="239"/>
                  </a:lnTo>
                  <a:lnTo>
                    <a:pt x="389" y="237"/>
                  </a:lnTo>
                  <a:lnTo>
                    <a:pt x="393" y="239"/>
                  </a:lnTo>
                  <a:lnTo>
                    <a:pt x="401" y="232"/>
                  </a:lnTo>
                  <a:lnTo>
                    <a:pt x="405" y="222"/>
                  </a:lnTo>
                  <a:lnTo>
                    <a:pt x="404" y="219"/>
                  </a:lnTo>
                  <a:lnTo>
                    <a:pt x="415" y="220"/>
                  </a:lnTo>
                  <a:lnTo>
                    <a:pt x="424" y="228"/>
                  </a:lnTo>
                  <a:lnTo>
                    <a:pt x="427" y="226"/>
                  </a:lnTo>
                  <a:lnTo>
                    <a:pt x="439" y="232"/>
                  </a:lnTo>
                  <a:lnTo>
                    <a:pt x="440" y="235"/>
                  </a:lnTo>
                  <a:lnTo>
                    <a:pt x="442" y="237"/>
                  </a:lnTo>
                  <a:lnTo>
                    <a:pt x="449" y="232"/>
                  </a:lnTo>
                  <a:lnTo>
                    <a:pt x="453" y="235"/>
                  </a:lnTo>
                  <a:lnTo>
                    <a:pt x="457" y="235"/>
                  </a:lnTo>
                  <a:lnTo>
                    <a:pt x="463" y="226"/>
                  </a:lnTo>
                  <a:lnTo>
                    <a:pt x="463" y="223"/>
                  </a:lnTo>
                  <a:lnTo>
                    <a:pt x="469" y="222"/>
                  </a:lnTo>
                  <a:lnTo>
                    <a:pt x="466" y="220"/>
                  </a:lnTo>
                  <a:lnTo>
                    <a:pt x="475" y="219"/>
                  </a:lnTo>
                  <a:lnTo>
                    <a:pt x="471" y="215"/>
                  </a:lnTo>
                  <a:lnTo>
                    <a:pt x="464" y="208"/>
                  </a:lnTo>
                  <a:lnTo>
                    <a:pt x="466" y="205"/>
                  </a:lnTo>
                  <a:lnTo>
                    <a:pt x="464" y="204"/>
                  </a:lnTo>
                  <a:lnTo>
                    <a:pt x="457" y="202"/>
                  </a:lnTo>
                  <a:lnTo>
                    <a:pt x="451" y="196"/>
                  </a:lnTo>
                  <a:lnTo>
                    <a:pt x="442" y="187"/>
                  </a:lnTo>
                  <a:lnTo>
                    <a:pt x="440" y="185"/>
                  </a:lnTo>
                  <a:lnTo>
                    <a:pt x="439" y="171"/>
                  </a:lnTo>
                  <a:lnTo>
                    <a:pt x="430" y="167"/>
                  </a:lnTo>
                  <a:lnTo>
                    <a:pt x="427" y="165"/>
                  </a:lnTo>
                  <a:lnTo>
                    <a:pt x="424" y="162"/>
                  </a:lnTo>
                  <a:lnTo>
                    <a:pt x="419" y="159"/>
                  </a:lnTo>
                  <a:lnTo>
                    <a:pt x="428" y="153"/>
                  </a:lnTo>
                  <a:lnTo>
                    <a:pt x="429" y="147"/>
                  </a:lnTo>
                  <a:lnTo>
                    <a:pt x="428" y="144"/>
                  </a:lnTo>
                  <a:lnTo>
                    <a:pt x="424" y="143"/>
                  </a:lnTo>
                  <a:lnTo>
                    <a:pt x="411" y="131"/>
                  </a:lnTo>
                  <a:lnTo>
                    <a:pt x="416" y="124"/>
                  </a:lnTo>
                  <a:lnTo>
                    <a:pt x="421" y="124"/>
                  </a:lnTo>
                  <a:lnTo>
                    <a:pt x="427" y="119"/>
                  </a:lnTo>
                  <a:lnTo>
                    <a:pt x="424" y="118"/>
                  </a:lnTo>
                  <a:lnTo>
                    <a:pt x="425" y="109"/>
                  </a:lnTo>
                  <a:lnTo>
                    <a:pt x="423" y="107"/>
                  </a:lnTo>
                  <a:lnTo>
                    <a:pt x="422" y="102"/>
                  </a:lnTo>
                  <a:lnTo>
                    <a:pt x="421" y="99"/>
                  </a:lnTo>
                  <a:lnTo>
                    <a:pt x="423" y="100"/>
                  </a:lnTo>
                  <a:lnTo>
                    <a:pt x="425" y="97"/>
                  </a:lnTo>
                  <a:lnTo>
                    <a:pt x="425" y="90"/>
                  </a:lnTo>
                  <a:lnTo>
                    <a:pt x="430" y="87"/>
                  </a:lnTo>
                  <a:lnTo>
                    <a:pt x="429" y="83"/>
                  </a:lnTo>
                  <a:lnTo>
                    <a:pt x="439" y="85"/>
                  </a:lnTo>
                  <a:lnTo>
                    <a:pt x="443" y="87"/>
                  </a:lnTo>
                  <a:lnTo>
                    <a:pt x="451" y="84"/>
                  </a:lnTo>
                  <a:lnTo>
                    <a:pt x="455" y="88"/>
                  </a:lnTo>
                  <a:lnTo>
                    <a:pt x="465" y="85"/>
                  </a:lnTo>
                  <a:lnTo>
                    <a:pt x="470" y="87"/>
                  </a:lnTo>
                  <a:lnTo>
                    <a:pt x="478" y="83"/>
                  </a:lnTo>
                  <a:lnTo>
                    <a:pt x="479" y="82"/>
                  </a:lnTo>
                  <a:lnTo>
                    <a:pt x="479" y="71"/>
                  </a:lnTo>
                  <a:lnTo>
                    <a:pt x="483" y="65"/>
                  </a:lnTo>
                  <a:lnTo>
                    <a:pt x="476" y="61"/>
                  </a:lnTo>
                  <a:lnTo>
                    <a:pt x="475" y="63"/>
                  </a:lnTo>
                  <a:lnTo>
                    <a:pt x="469" y="57"/>
                  </a:lnTo>
                  <a:lnTo>
                    <a:pt x="469" y="52"/>
                  </a:lnTo>
                  <a:lnTo>
                    <a:pt x="470" y="47"/>
                  </a:lnTo>
                  <a:lnTo>
                    <a:pt x="465" y="43"/>
                  </a:lnTo>
                  <a:lnTo>
                    <a:pt x="455" y="35"/>
                  </a:lnTo>
                  <a:lnTo>
                    <a:pt x="453" y="33"/>
                  </a:lnTo>
                  <a:lnTo>
                    <a:pt x="448" y="33"/>
                  </a:lnTo>
                  <a:lnTo>
                    <a:pt x="445" y="39"/>
                  </a:lnTo>
                  <a:lnTo>
                    <a:pt x="429" y="35"/>
                  </a:lnTo>
                  <a:lnTo>
                    <a:pt x="429" y="41"/>
                  </a:lnTo>
                  <a:lnTo>
                    <a:pt x="425" y="49"/>
                  </a:lnTo>
                  <a:lnTo>
                    <a:pt x="427" y="52"/>
                  </a:lnTo>
                  <a:lnTo>
                    <a:pt x="422" y="60"/>
                  </a:lnTo>
                  <a:lnTo>
                    <a:pt x="418" y="63"/>
                  </a:lnTo>
                  <a:lnTo>
                    <a:pt x="413" y="59"/>
                  </a:lnTo>
                  <a:lnTo>
                    <a:pt x="407" y="66"/>
                  </a:lnTo>
                  <a:lnTo>
                    <a:pt x="398" y="71"/>
                  </a:lnTo>
                  <a:lnTo>
                    <a:pt x="391" y="70"/>
                  </a:lnTo>
                  <a:lnTo>
                    <a:pt x="389" y="67"/>
                  </a:lnTo>
                  <a:lnTo>
                    <a:pt x="387" y="67"/>
                  </a:lnTo>
                  <a:lnTo>
                    <a:pt x="386" y="72"/>
                  </a:lnTo>
                  <a:lnTo>
                    <a:pt x="370" y="72"/>
                  </a:lnTo>
                  <a:lnTo>
                    <a:pt x="363" y="77"/>
                  </a:lnTo>
                  <a:lnTo>
                    <a:pt x="356" y="73"/>
                  </a:lnTo>
                  <a:lnTo>
                    <a:pt x="352" y="76"/>
                  </a:lnTo>
                  <a:lnTo>
                    <a:pt x="356" y="91"/>
                  </a:lnTo>
                  <a:lnTo>
                    <a:pt x="351" y="91"/>
                  </a:lnTo>
                  <a:lnTo>
                    <a:pt x="347" y="93"/>
                  </a:lnTo>
                  <a:lnTo>
                    <a:pt x="338" y="101"/>
                  </a:lnTo>
                  <a:lnTo>
                    <a:pt x="329" y="101"/>
                  </a:lnTo>
                  <a:lnTo>
                    <a:pt x="326" y="101"/>
                  </a:lnTo>
                  <a:lnTo>
                    <a:pt x="326" y="108"/>
                  </a:lnTo>
                  <a:lnTo>
                    <a:pt x="320" y="109"/>
                  </a:lnTo>
                  <a:lnTo>
                    <a:pt x="312" y="112"/>
                  </a:lnTo>
                  <a:lnTo>
                    <a:pt x="319" y="121"/>
                  </a:lnTo>
                  <a:lnTo>
                    <a:pt x="314" y="125"/>
                  </a:lnTo>
                  <a:lnTo>
                    <a:pt x="312" y="124"/>
                  </a:lnTo>
                  <a:lnTo>
                    <a:pt x="309" y="126"/>
                  </a:lnTo>
                  <a:lnTo>
                    <a:pt x="298" y="131"/>
                  </a:lnTo>
                  <a:lnTo>
                    <a:pt x="296" y="129"/>
                  </a:lnTo>
                  <a:lnTo>
                    <a:pt x="294" y="123"/>
                  </a:lnTo>
                  <a:lnTo>
                    <a:pt x="288" y="124"/>
                  </a:lnTo>
                  <a:lnTo>
                    <a:pt x="289" y="129"/>
                  </a:lnTo>
                  <a:lnTo>
                    <a:pt x="286" y="136"/>
                  </a:lnTo>
                  <a:lnTo>
                    <a:pt x="288" y="141"/>
                  </a:lnTo>
                  <a:lnTo>
                    <a:pt x="285" y="144"/>
                  </a:lnTo>
                  <a:lnTo>
                    <a:pt x="284" y="144"/>
                  </a:lnTo>
                  <a:lnTo>
                    <a:pt x="279" y="149"/>
                  </a:lnTo>
                  <a:lnTo>
                    <a:pt x="272" y="151"/>
                  </a:lnTo>
                  <a:lnTo>
                    <a:pt x="265" y="157"/>
                  </a:lnTo>
                  <a:lnTo>
                    <a:pt x="264" y="155"/>
                  </a:lnTo>
                  <a:lnTo>
                    <a:pt x="262" y="148"/>
                  </a:lnTo>
                  <a:lnTo>
                    <a:pt x="262" y="144"/>
                  </a:lnTo>
                  <a:lnTo>
                    <a:pt x="256" y="145"/>
                  </a:lnTo>
                  <a:lnTo>
                    <a:pt x="255" y="144"/>
                  </a:lnTo>
                  <a:lnTo>
                    <a:pt x="250" y="147"/>
                  </a:lnTo>
                  <a:lnTo>
                    <a:pt x="250" y="145"/>
                  </a:lnTo>
                  <a:lnTo>
                    <a:pt x="244" y="145"/>
                  </a:lnTo>
                  <a:lnTo>
                    <a:pt x="249" y="142"/>
                  </a:lnTo>
                  <a:lnTo>
                    <a:pt x="250" y="136"/>
                  </a:lnTo>
                  <a:lnTo>
                    <a:pt x="248" y="136"/>
                  </a:lnTo>
                  <a:lnTo>
                    <a:pt x="238" y="137"/>
                  </a:lnTo>
                  <a:lnTo>
                    <a:pt x="237" y="126"/>
                  </a:lnTo>
                  <a:lnTo>
                    <a:pt x="241" y="126"/>
                  </a:lnTo>
                  <a:lnTo>
                    <a:pt x="240" y="123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38" y="114"/>
                  </a:lnTo>
                  <a:lnTo>
                    <a:pt x="231" y="113"/>
                  </a:lnTo>
                  <a:lnTo>
                    <a:pt x="231" y="114"/>
                  </a:lnTo>
                  <a:lnTo>
                    <a:pt x="223" y="120"/>
                  </a:lnTo>
                  <a:lnTo>
                    <a:pt x="218" y="115"/>
                  </a:lnTo>
                  <a:lnTo>
                    <a:pt x="217" y="114"/>
                  </a:lnTo>
                  <a:lnTo>
                    <a:pt x="211" y="115"/>
                  </a:lnTo>
                  <a:lnTo>
                    <a:pt x="210" y="115"/>
                  </a:lnTo>
                  <a:lnTo>
                    <a:pt x="207" y="114"/>
                  </a:lnTo>
                  <a:lnTo>
                    <a:pt x="212" y="113"/>
                  </a:lnTo>
                  <a:lnTo>
                    <a:pt x="210" y="111"/>
                  </a:lnTo>
                  <a:lnTo>
                    <a:pt x="206" y="109"/>
                  </a:lnTo>
                  <a:lnTo>
                    <a:pt x="204" y="108"/>
                  </a:lnTo>
                  <a:lnTo>
                    <a:pt x="207" y="106"/>
                  </a:lnTo>
                  <a:lnTo>
                    <a:pt x="204" y="105"/>
                  </a:lnTo>
                  <a:lnTo>
                    <a:pt x="201" y="100"/>
                  </a:lnTo>
                  <a:lnTo>
                    <a:pt x="205" y="97"/>
                  </a:lnTo>
                  <a:lnTo>
                    <a:pt x="204" y="93"/>
                  </a:lnTo>
                  <a:lnTo>
                    <a:pt x="201" y="93"/>
                  </a:lnTo>
                  <a:lnTo>
                    <a:pt x="196" y="89"/>
                  </a:lnTo>
                  <a:lnTo>
                    <a:pt x="194" y="84"/>
                  </a:lnTo>
                  <a:lnTo>
                    <a:pt x="196" y="79"/>
                  </a:lnTo>
                  <a:lnTo>
                    <a:pt x="194" y="76"/>
                  </a:lnTo>
                  <a:lnTo>
                    <a:pt x="193" y="73"/>
                  </a:lnTo>
                  <a:lnTo>
                    <a:pt x="194" y="71"/>
                  </a:lnTo>
                  <a:lnTo>
                    <a:pt x="195" y="69"/>
                  </a:lnTo>
                  <a:lnTo>
                    <a:pt x="192" y="66"/>
                  </a:lnTo>
                  <a:lnTo>
                    <a:pt x="188" y="61"/>
                  </a:lnTo>
                  <a:lnTo>
                    <a:pt x="184" y="58"/>
                  </a:lnTo>
                  <a:lnTo>
                    <a:pt x="175" y="53"/>
                  </a:lnTo>
                  <a:lnTo>
                    <a:pt x="170" y="60"/>
                  </a:lnTo>
                  <a:lnTo>
                    <a:pt x="169" y="59"/>
                  </a:lnTo>
                  <a:lnTo>
                    <a:pt x="166" y="61"/>
                  </a:lnTo>
                  <a:lnTo>
                    <a:pt x="162" y="58"/>
                  </a:lnTo>
                  <a:lnTo>
                    <a:pt x="160" y="59"/>
                  </a:lnTo>
                  <a:lnTo>
                    <a:pt x="154" y="59"/>
                  </a:lnTo>
                  <a:lnTo>
                    <a:pt x="147" y="63"/>
                  </a:lnTo>
                  <a:lnTo>
                    <a:pt x="144" y="64"/>
                  </a:lnTo>
                  <a:lnTo>
                    <a:pt x="138" y="58"/>
                  </a:lnTo>
                  <a:lnTo>
                    <a:pt x="122" y="51"/>
                  </a:lnTo>
                  <a:lnTo>
                    <a:pt x="123" y="47"/>
                  </a:lnTo>
                  <a:lnTo>
                    <a:pt x="117" y="43"/>
                  </a:lnTo>
                  <a:lnTo>
                    <a:pt x="122" y="37"/>
                  </a:lnTo>
                  <a:lnTo>
                    <a:pt x="126" y="36"/>
                  </a:lnTo>
                  <a:lnTo>
                    <a:pt x="128" y="34"/>
                  </a:lnTo>
                  <a:lnTo>
                    <a:pt x="130" y="27"/>
                  </a:lnTo>
                  <a:lnTo>
                    <a:pt x="130" y="24"/>
                  </a:lnTo>
                  <a:lnTo>
                    <a:pt x="118" y="19"/>
                  </a:lnTo>
                  <a:lnTo>
                    <a:pt x="112" y="3"/>
                  </a:lnTo>
                  <a:lnTo>
                    <a:pt x="110" y="1"/>
                  </a:lnTo>
                  <a:lnTo>
                    <a:pt x="99" y="0"/>
                  </a:lnTo>
                  <a:lnTo>
                    <a:pt x="91" y="5"/>
                  </a:lnTo>
                  <a:lnTo>
                    <a:pt x="90" y="10"/>
                  </a:lnTo>
                  <a:lnTo>
                    <a:pt x="88" y="15"/>
                  </a:lnTo>
                  <a:lnTo>
                    <a:pt x="80" y="6"/>
                  </a:lnTo>
                  <a:lnTo>
                    <a:pt x="79" y="6"/>
                  </a:lnTo>
                  <a:lnTo>
                    <a:pt x="73" y="17"/>
                  </a:lnTo>
                  <a:lnTo>
                    <a:pt x="78" y="21"/>
                  </a:lnTo>
                  <a:lnTo>
                    <a:pt x="82" y="24"/>
                  </a:lnTo>
                  <a:lnTo>
                    <a:pt x="82" y="27"/>
                  </a:lnTo>
                  <a:lnTo>
                    <a:pt x="91" y="30"/>
                  </a:lnTo>
                  <a:lnTo>
                    <a:pt x="88" y="35"/>
                  </a:lnTo>
                  <a:lnTo>
                    <a:pt x="86" y="42"/>
                  </a:lnTo>
                  <a:lnTo>
                    <a:pt x="81" y="43"/>
                  </a:lnTo>
                  <a:lnTo>
                    <a:pt x="82" y="54"/>
                  </a:lnTo>
                  <a:lnTo>
                    <a:pt x="87" y="57"/>
                  </a:lnTo>
                  <a:lnTo>
                    <a:pt x="87" y="64"/>
                  </a:lnTo>
                  <a:lnTo>
                    <a:pt x="86" y="65"/>
                  </a:lnTo>
                  <a:lnTo>
                    <a:pt x="82" y="67"/>
                  </a:lnTo>
                  <a:lnTo>
                    <a:pt x="75" y="66"/>
                  </a:lnTo>
                  <a:lnTo>
                    <a:pt x="75" y="67"/>
                  </a:lnTo>
                  <a:lnTo>
                    <a:pt x="70" y="77"/>
                  </a:lnTo>
                  <a:lnTo>
                    <a:pt x="66" y="76"/>
                  </a:lnTo>
                  <a:lnTo>
                    <a:pt x="57" y="81"/>
                  </a:lnTo>
                  <a:lnTo>
                    <a:pt x="58" y="83"/>
                  </a:lnTo>
                  <a:lnTo>
                    <a:pt x="54" y="87"/>
                  </a:lnTo>
                  <a:lnTo>
                    <a:pt x="49" y="89"/>
                  </a:lnTo>
                  <a:lnTo>
                    <a:pt x="45" y="89"/>
                  </a:lnTo>
                  <a:lnTo>
                    <a:pt x="42" y="93"/>
                  </a:lnTo>
                  <a:lnTo>
                    <a:pt x="37" y="89"/>
                  </a:lnTo>
                  <a:lnTo>
                    <a:pt x="32" y="90"/>
                  </a:lnTo>
                  <a:lnTo>
                    <a:pt x="33" y="96"/>
                  </a:lnTo>
                  <a:lnTo>
                    <a:pt x="33" y="97"/>
                  </a:lnTo>
                  <a:lnTo>
                    <a:pt x="27" y="106"/>
                  </a:lnTo>
                  <a:lnTo>
                    <a:pt x="31" y="108"/>
                  </a:lnTo>
                  <a:lnTo>
                    <a:pt x="34" y="113"/>
                  </a:lnTo>
                  <a:lnTo>
                    <a:pt x="42" y="115"/>
                  </a:lnTo>
                  <a:lnTo>
                    <a:pt x="42" y="133"/>
                  </a:lnTo>
                  <a:lnTo>
                    <a:pt x="25" y="131"/>
                  </a:lnTo>
                  <a:lnTo>
                    <a:pt x="18" y="133"/>
                  </a:lnTo>
                  <a:lnTo>
                    <a:pt x="10" y="132"/>
                  </a:lnTo>
                  <a:lnTo>
                    <a:pt x="8" y="137"/>
                  </a:lnTo>
                  <a:lnTo>
                    <a:pt x="2" y="144"/>
                  </a:lnTo>
                  <a:lnTo>
                    <a:pt x="0" y="153"/>
                  </a:lnTo>
                  <a:lnTo>
                    <a:pt x="31" y="168"/>
                  </a:lnTo>
                  <a:lnTo>
                    <a:pt x="45" y="180"/>
                  </a:lnTo>
                  <a:lnTo>
                    <a:pt x="60" y="198"/>
                  </a:lnTo>
                  <a:lnTo>
                    <a:pt x="64" y="211"/>
                  </a:lnTo>
                  <a:lnTo>
                    <a:pt x="72" y="221"/>
                  </a:lnTo>
                  <a:lnTo>
                    <a:pt x="70" y="225"/>
                  </a:lnTo>
                  <a:lnTo>
                    <a:pt x="81" y="243"/>
                  </a:lnTo>
                  <a:lnTo>
                    <a:pt x="90" y="257"/>
                  </a:lnTo>
                  <a:lnTo>
                    <a:pt x="91" y="258"/>
                  </a:lnTo>
                  <a:lnTo>
                    <a:pt x="97" y="268"/>
                  </a:lnTo>
                  <a:lnTo>
                    <a:pt x="115" y="264"/>
                  </a:lnTo>
                  <a:lnTo>
                    <a:pt x="128" y="274"/>
                  </a:lnTo>
                  <a:lnTo>
                    <a:pt x="132" y="279"/>
                  </a:lnTo>
                  <a:lnTo>
                    <a:pt x="138" y="280"/>
                  </a:lnTo>
                  <a:lnTo>
                    <a:pt x="144" y="286"/>
                  </a:lnTo>
                  <a:lnTo>
                    <a:pt x="147" y="292"/>
                  </a:lnTo>
                  <a:lnTo>
                    <a:pt x="151" y="293"/>
                  </a:lnTo>
                  <a:lnTo>
                    <a:pt x="166" y="303"/>
                  </a:lnTo>
                  <a:lnTo>
                    <a:pt x="170" y="305"/>
                  </a:lnTo>
                  <a:lnTo>
                    <a:pt x="176" y="312"/>
                  </a:lnTo>
                  <a:lnTo>
                    <a:pt x="180" y="319"/>
                  </a:lnTo>
                  <a:lnTo>
                    <a:pt x="187" y="336"/>
                  </a:lnTo>
                  <a:lnTo>
                    <a:pt x="190" y="348"/>
                  </a:lnTo>
                  <a:lnTo>
                    <a:pt x="190" y="353"/>
                  </a:lnTo>
                  <a:lnTo>
                    <a:pt x="192" y="361"/>
                  </a:lnTo>
                  <a:lnTo>
                    <a:pt x="190" y="361"/>
                  </a:lnTo>
                  <a:lnTo>
                    <a:pt x="194" y="364"/>
                  </a:lnTo>
                  <a:lnTo>
                    <a:pt x="195" y="364"/>
                  </a:lnTo>
                  <a:lnTo>
                    <a:pt x="206" y="368"/>
                  </a:lnTo>
                  <a:lnTo>
                    <a:pt x="216" y="373"/>
                  </a:lnTo>
                  <a:lnTo>
                    <a:pt x="226" y="380"/>
                  </a:lnTo>
                  <a:lnTo>
                    <a:pt x="238" y="391"/>
                  </a:lnTo>
                  <a:lnTo>
                    <a:pt x="255" y="410"/>
                  </a:lnTo>
                  <a:lnTo>
                    <a:pt x="272" y="432"/>
                  </a:lnTo>
                  <a:lnTo>
                    <a:pt x="290" y="461"/>
                  </a:lnTo>
                  <a:lnTo>
                    <a:pt x="291" y="461"/>
                  </a:lnTo>
                  <a:lnTo>
                    <a:pt x="292" y="458"/>
                  </a:lnTo>
                  <a:lnTo>
                    <a:pt x="302" y="457"/>
                  </a:lnTo>
                  <a:lnTo>
                    <a:pt x="325" y="473"/>
                  </a:lnTo>
                  <a:lnTo>
                    <a:pt x="326" y="470"/>
                  </a:lnTo>
                  <a:lnTo>
                    <a:pt x="346" y="472"/>
                  </a:lnTo>
                  <a:lnTo>
                    <a:pt x="362" y="481"/>
                  </a:lnTo>
                  <a:lnTo>
                    <a:pt x="377" y="498"/>
                  </a:lnTo>
                  <a:lnTo>
                    <a:pt x="391" y="527"/>
                  </a:lnTo>
                  <a:lnTo>
                    <a:pt x="394" y="533"/>
                  </a:lnTo>
                  <a:lnTo>
                    <a:pt x="404" y="534"/>
                  </a:lnTo>
                  <a:lnTo>
                    <a:pt x="416" y="523"/>
                  </a:lnTo>
                  <a:lnTo>
                    <a:pt x="433" y="515"/>
                  </a:lnTo>
                  <a:lnTo>
                    <a:pt x="446" y="514"/>
                  </a:lnTo>
                  <a:lnTo>
                    <a:pt x="452" y="510"/>
                  </a:lnTo>
                  <a:lnTo>
                    <a:pt x="475" y="515"/>
                  </a:lnTo>
                  <a:lnTo>
                    <a:pt x="482" y="518"/>
                  </a:lnTo>
                  <a:lnTo>
                    <a:pt x="499" y="529"/>
                  </a:lnTo>
                  <a:lnTo>
                    <a:pt x="499" y="528"/>
                  </a:lnTo>
                  <a:lnTo>
                    <a:pt x="502" y="529"/>
                  </a:lnTo>
                  <a:lnTo>
                    <a:pt x="506" y="534"/>
                  </a:lnTo>
                  <a:lnTo>
                    <a:pt x="508" y="534"/>
                  </a:lnTo>
                  <a:lnTo>
                    <a:pt x="515" y="538"/>
                  </a:lnTo>
                  <a:lnTo>
                    <a:pt x="523" y="539"/>
                  </a:lnTo>
                  <a:lnTo>
                    <a:pt x="527" y="539"/>
                  </a:lnTo>
                  <a:lnTo>
                    <a:pt x="521" y="533"/>
                  </a:lnTo>
                  <a:lnTo>
                    <a:pt x="525" y="527"/>
                  </a:lnTo>
                  <a:lnTo>
                    <a:pt x="537" y="522"/>
                  </a:lnTo>
                  <a:lnTo>
                    <a:pt x="551" y="527"/>
                  </a:lnTo>
                  <a:lnTo>
                    <a:pt x="556" y="524"/>
                  </a:lnTo>
                  <a:lnTo>
                    <a:pt x="569" y="534"/>
                  </a:lnTo>
                  <a:lnTo>
                    <a:pt x="573" y="528"/>
                  </a:lnTo>
                  <a:lnTo>
                    <a:pt x="580" y="526"/>
                  </a:lnTo>
                  <a:lnTo>
                    <a:pt x="584" y="527"/>
                  </a:lnTo>
                  <a:lnTo>
                    <a:pt x="587" y="523"/>
                  </a:lnTo>
                  <a:lnTo>
                    <a:pt x="587" y="521"/>
                  </a:lnTo>
                  <a:lnTo>
                    <a:pt x="590" y="521"/>
                  </a:lnTo>
                  <a:lnTo>
                    <a:pt x="586" y="520"/>
                  </a:lnTo>
                  <a:lnTo>
                    <a:pt x="586" y="515"/>
                  </a:lnTo>
                  <a:lnTo>
                    <a:pt x="592" y="511"/>
                  </a:lnTo>
                  <a:lnTo>
                    <a:pt x="596" y="511"/>
                  </a:lnTo>
                  <a:lnTo>
                    <a:pt x="602" y="510"/>
                  </a:lnTo>
                  <a:lnTo>
                    <a:pt x="601" y="503"/>
                  </a:lnTo>
                  <a:lnTo>
                    <a:pt x="598" y="49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4916521" y="2414981"/>
              <a:ext cx="827956" cy="410099"/>
            </a:xfrm>
            <a:custGeom>
              <a:avLst/>
              <a:gdLst>
                <a:gd name="T0" fmla="*/ 2147483647 w 635"/>
                <a:gd name="T1" fmla="*/ 2147483647 h 296"/>
                <a:gd name="T2" fmla="*/ 2147483647 w 635"/>
                <a:gd name="T3" fmla="*/ 2147483647 h 296"/>
                <a:gd name="T4" fmla="*/ 2147483647 w 635"/>
                <a:gd name="T5" fmla="*/ 2147483647 h 296"/>
                <a:gd name="T6" fmla="*/ 2147483647 w 635"/>
                <a:gd name="T7" fmla="*/ 2147483647 h 296"/>
                <a:gd name="T8" fmla="*/ 2147483647 w 635"/>
                <a:gd name="T9" fmla="*/ 2147483647 h 296"/>
                <a:gd name="T10" fmla="*/ 2147483647 w 635"/>
                <a:gd name="T11" fmla="*/ 2147483647 h 296"/>
                <a:gd name="T12" fmla="*/ 2147483647 w 635"/>
                <a:gd name="T13" fmla="*/ 2147483647 h 296"/>
                <a:gd name="T14" fmla="*/ 2147483647 w 635"/>
                <a:gd name="T15" fmla="*/ 2147483647 h 296"/>
                <a:gd name="T16" fmla="*/ 2147483647 w 635"/>
                <a:gd name="T17" fmla="*/ 2147483647 h 296"/>
                <a:gd name="T18" fmla="*/ 2147483647 w 635"/>
                <a:gd name="T19" fmla="*/ 2147483647 h 296"/>
                <a:gd name="T20" fmla="*/ 2147483647 w 635"/>
                <a:gd name="T21" fmla="*/ 2147483647 h 296"/>
                <a:gd name="T22" fmla="*/ 2147483647 w 635"/>
                <a:gd name="T23" fmla="*/ 2147483647 h 296"/>
                <a:gd name="T24" fmla="*/ 2147483647 w 635"/>
                <a:gd name="T25" fmla="*/ 2147483647 h 296"/>
                <a:gd name="T26" fmla="*/ 2147483647 w 635"/>
                <a:gd name="T27" fmla="*/ 2147483647 h 296"/>
                <a:gd name="T28" fmla="*/ 2147483647 w 635"/>
                <a:gd name="T29" fmla="*/ 2147483647 h 296"/>
                <a:gd name="T30" fmla="*/ 2147483647 w 635"/>
                <a:gd name="T31" fmla="*/ 2147483647 h 296"/>
                <a:gd name="T32" fmla="*/ 2147483647 w 635"/>
                <a:gd name="T33" fmla="*/ 2147483647 h 296"/>
                <a:gd name="T34" fmla="*/ 2147483647 w 635"/>
                <a:gd name="T35" fmla="*/ 2147483647 h 296"/>
                <a:gd name="T36" fmla="*/ 2147483647 w 635"/>
                <a:gd name="T37" fmla="*/ 2147483647 h 296"/>
                <a:gd name="T38" fmla="*/ 2147483647 w 635"/>
                <a:gd name="T39" fmla="*/ 2147483647 h 296"/>
                <a:gd name="T40" fmla="*/ 2147483647 w 635"/>
                <a:gd name="T41" fmla="*/ 2147483647 h 296"/>
                <a:gd name="T42" fmla="*/ 2147483647 w 635"/>
                <a:gd name="T43" fmla="*/ 2147483647 h 296"/>
                <a:gd name="T44" fmla="*/ 2147483647 w 635"/>
                <a:gd name="T45" fmla="*/ 2147483647 h 296"/>
                <a:gd name="T46" fmla="*/ 2147483647 w 635"/>
                <a:gd name="T47" fmla="*/ 2147483647 h 296"/>
                <a:gd name="T48" fmla="*/ 2147483647 w 635"/>
                <a:gd name="T49" fmla="*/ 2147483647 h 296"/>
                <a:gd name="T50" fmla="*/ 2147483647 w 635"/>
                <a:gd name="T51" fmla="*/ 2147483647 h 296"/>
                <a:gd name="T52" fmla="*/ 2147483647 w 635"/>
                <a:gd name="T53" fmla="*/ 2147483647 h 296"/>
                <a:gd name="T54" fmla="*/ 2147483647 w 635"/>
                <a:gd name="T55" fmla="*/ 2147483647 h 296"/>
                <a:gd name="T56" fmla="*/ 2147483647 w 635"/>
                <a:gd name="T57" fmla="*/ 2147483647 h 296"/>
                <a:gd name="T58" fmla="*/ 2147483647 w 635"/>
                <a:gd name="T59" fmla="*/ 2147483647 h 296"/>
                <a:gd name="T60" fmla="*/ 2147483647 w 635"/>
                <a:gd name="T61" fmla="*/ 2147483647 h 296"/>
                <a:gd name="T62" fmla="*/ 2147483647 w 635"/>
                <a:gd name="T63" fmla="*/ 2147483647 h 296"/>
                <a:gd name="T64" fmla="*/ 2147483647 w 635"/>
                <a:gd name="T65" fmla="*/ 2147483647 h 296"/>
                <a:gd name="T66" fmla="*/ 2147483647 w 635"/>
                <a:gd name="T67" fmla="*/ 2147483647 h 296"/>
                <a:gd name="T68" fmla="*/ 2147483647 w 635"/>
                <a:gd name="T69" fmla="*/ 2147483647 h 296"/>
                <a:gd name="T70" fmla="*/ 2147483647 w 635"/>
                <a:gd name="T71" fmla="*/ 2147483647 h 296"/>
                <a:gd name="T72" fmla="*/ 2147483647 w 635"/>
                <a:gd name="T73" fmla="*/ 2147483647 h 296"/>
                <a:gd name="T74" fmla="*/ 2147483647 w 635"/>
                <a:gd name="T75" fmla="*/ 2147483647 h 296"/>
                <a:gd name="T76" fmla="*/ 2147483647 w 635"/>
                <a:gd name="T77" fmla="*/ 2147483647 h 296"/>
                <a:gd name="T78" fmla="*/ 2147483647 w 635"/>
                <a:gd name="T79" fmla="*/ 2147483647 h 296"/>
                <a:gd name="T80" fmla="*/ 2147483647 w 635"/>
                <a:gd name="T81" fmla="*/ 2147483647 h 296"/>
                <a:gd name="T82" fmla="*/ 2147483647 w 635"/>
                <a:gd name="T83" fmla="*/ 2147483647 h 296"/>
                <a:gd name="T84" fmla="*/ 2147483647 w 635"/>
                <a:gd name="T85" fmla="*/ 2147483647 h 296"/>
                <a:gd name="T86" fmla="*/ 2147483647 w 635"/>
                <a:gd name="T87" fmla="*/ 2147483647 h 296"/>
                <a:gd name="T88" fmla="*/ 2147483647 w 635"/>
                <a:gd name="T89" fmla="*/ 2147483647 h 296"/>
                <a:gd name="T90" fmla="*/ 2147483647 w 635"/>
                <a:gd name="T91" fmla="*/ 2147483647 h 296"/>
                <a:gd name="T92" fmla="*/ 2147483647 w 635"/>
                <a:gd name="T93" fmla="*/ 2147483647 h 296"/>
                <a:gd name="T94" fmla="*/ 2147483647 w 635"/>
                <a:gd name="T95" fmla="*/ 2147483647 h 296"/>
                <a:gd name="T96" fmla="*/ 2147483647 w 635"/>
                <a:gd name="T97" fmla="*/ 2147483647 h 296"/>
                <a:gd name="T98" fmla="*/ 2147483647 w 635"/>
                <a:gd name="T99" fmla="*/ 2147483647 h 296"/>
                <a:gd name="T100" fmla="*/ 2147483647 w 635"/>
                <a:gd name="T101" fmla="*/ 2147483647 h 296"/>
                <a:gd name="T102" fmla="*/ 2147483647 w 635"/>
                <a:gd name="T103" fmla="*/ 2147483647 h 296"/>
                <a:gd name="T104" fmla="*/ 2147483647 w 635"/>
                <a:gd name="T105" fmla="*/ 2147483647 h 296"/>
                <a:gd name="T106" fmla="*/ 2147483647 w 635"/>
                <a:gd name="T107" fmla="*/ 2147483647 h 296"/>
                <a:gd name="T108" fmla="*/ 2147483647 w 635"/>
                <a:gd name="T109" fmla="*/ 2147483647 h 296"/>
                <a:gd name="T110" fmla="*/ 2147483647 w 635"/>
                <a:gd name="T111" fmla="*/ 2147483647 h 296"/>
                <a:gd name="T112" fmla="*/ 2147483647 w 635"/>
                <a:gd name="T113" fmla="*/ 2147483647 h 296"/>
                <a:gd name="T114" fmla="*/ 2147483647 w 635"/>
                <a:gd name="T115" fmla="*/ 2147483647 h 2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35" h="296">
                  <a:moveTo>
                    <a:pt x="129" y="186"/>
                  </a:moveTo>
                  <a:lnTo>
                    <a:pt x="128" y="184"/>
                  </a:lnTo>
                  <a:lnTo>
                    <a:pt x="123" y="181"/>
                  </a:lnTo>
                  <a:lnTo>
                    <a:pt x="123" y="180"/>
                  </a:lnTo>
                  <a:lnTo>
                    <a:pt x="120" y="179"/>
                  </a:lnTo>
                  <a:lnTo>
                    <a:pt x="125" y="174"/>
                  </a:lnTo>
                  <a:lnTo>
                    <a:pt x="130" y="173"/>
                  </a:lnTo>
                  <a:lnTo>
                    <a:pt x="136" y="176"/>
                  </a:lnTo>
                  <a:lnTo>
                    <a:pt x="143" y="174"/>
                  </a:lnTo>
                  <a:lnTo>
                    <a:pt x="146" y="168"/>
                  </a:lnTo>
                  <a:lnTo>
                    <a:pt x="148" y="167"/>
                  </a:lnTo>
                  <a:lnTo>
                    <a:pt x="148" y="161"/>
                  </a:lnTo>
                  <a:lnTo>
                    <a:pt x="147" y="156"/>
                  </a:lnTo>
                  <a:lnTo>
                    <a:pt x="143" y="154"/>
                  </a:lnTo>
                  <a:lnTo>
                    <a:pt x="142" y="150"/>
                  </a:lnTo>
                  <a:lnTo>
                    <a:pt x="142" y="149"/>
                  </a:lnTo>
                  <a:lnTo>
                    <a:pt x="144" y="145"/>
                  </a:lnTo>
                  <a:lnTo>
                    <a:pt x="141" y="139"/>
                  </a:lnTo>
                  <a:lnTo>
                    <a:pt x="148" y="132"/>
                  </a:lnTo>
                  <a:lnTo>
                    <a:pt x="147" y="132"/>
                  </a:lnTo>
                  <a:lnTo>
                    <a:pt x="141" y="128"/>
                  </a:lnTo>
                  <a:lnTo>
                    <a:pt x="141" y="124"/>
                  </a:lnTo>
                  <a:lnTo>
                    <a:pt x="146" y="120"/>
                  </a:lnTo>
                  <a:lnTo>
                    <a:pt x="150" y="124"/>
                  </a:lnTo>
                  <a:lnTo>
                    <a:pt x="152" y="115"/>
                  </a:lnTo>
                  <a:lnTo>
                    <a:pt x="153" y="113"/>
                  </a:lnTo>
                  <a:lnTo>
                    <a:pt x="155" y="113"/>
                  </a:lnTo>
                  <a:lnTo>
                    <a:pt x="158" y="114"/>
                  </a:lnTo>
                  <a:lnTo>
                    <a:pt x="161" y="104"/>
                  </a:lnTo>
                  <a:lnTo>
                    <a:pt x="160" y="102"/>
                  </a:lnTo>
                  <a:lnTo>
                    <a:pt x="162" y="100"/>
                  </a:lnTo>
                  <a:lnTo>
                    <a:pt x="161" y="98"/>
                  </a:lnTo>
                  <a:lnTo>
                    <a:pt x="161" y="96"/>
                  </a:lnTo>
                  <a:lnTo>
                    <a:pt x="162" y="96"/>
                  </a:lnTo>
                  <a:lnTo>
                    <a:pt x="167" y="94"/>
                  </a:lnTo>
                  <a:lnTo>
                    <a:pt x="171" y="92"/>
                  </a:lnTo>
                  <a:lnTo>
                    <a:pt x="177" y="89"/>
                  </a:lnTo>
                  <a:lnTo>
                    <a:pt x="179" y="83"/>
                  </a:lnTo>
                  <a:lnTo>
                    <a:pt x="176" y="74"/>
                  </a:lnTo>
                  <a:lnTo>
                    <a:pt x="176" y="73"/>
                  </a:lnTo>
                  <a:lnTo>
                    <a:pt x="173" y="68"/>
                  </a:lnTo>
                  <a:lnTo>
                    <a:pt x="174" y="65"/>
                  </a:lnTo>
                  <a:lnTo>
                    <a:pt x="180" y="62"/>
                  </a:lnTo>
                  <a:lnTo>
                    <a:pt x="180" y="60"/>
                  </a:lnTo>
                  <a:lnTo>
                    <a:pt x="178" y="60"/>
                  </a:lnTo>
                  <a:lnTo>
                    <a:pt x="183" y="52"/>
                  </a:lnTo>
                  <a:lnTo>
                    <a:pt x="188" y="48"/>
                  </a:lnTo>
                  <a:lnTo>
                    <a:pt x="189" y="52"/>
                  </a:lnTo>
                  <a:lnTo>
                    <a:pt x="192" y="56"/>
                  </a:lnTo>
                  <a:lnTo>
                    <a:pt x="201" y="59"/>
                  </a:lnTo>
                  <a:lnTo>
                    <a:pt x="202" y="59"/>
                  </a:lnTo>
                  <a:lnTo>
                    <a:pt x="203" y="62"/>
                  </a:lnTo>
                  <a:lnTo>
                    <a:pt x="208" y="62"/>
                  </a:lnTo>
                  <a:lnTo>
                    <a:pt x="212" y="65"/>
                  </a:lnTo>
                  <a:lnTo>
                    <a:pt x="214" y="68"/>
                  </a:lnTo>
                  <a:lnTo>
                    <a:pt x="215" y="68"/>
                  </a:lnTo>
                  <a:lnTo>
                    <a:pt x="218" y="67"/>
                  </a:lnTo>
                  <a:lnTo>
                    <a:pt x="221" y="66"/>
                  </a:lnTo>
                  <a:lnTo>
                    <a:pt x="222" y="61"/>
                  </a:lnTo>
                  <a:lnTo>
                    <a:pt x="225" y="55"/>
                  </a:lnTo>
                  <a:lnTo>
                    <a:pt x="228" y="54"/>
                  </a:lnTo>
                  <a:lnTo>
                    <a:pt x="232" y="58"/>
                  </a:lnTo>
                  <a:lnTo>
                    <a:pt x="234" y="58"/>
                  </a:lnTo>
                  <a:lnTo>
                    <a:pt x="236" y="59"/>
                  </a:lnTo>
                  <a:lnTo>
                    <a:pt x="240" y="50"/>
                  </a:lnTo>
                  <a:lnTo>
                    <a:pt x="243" y="54"/>
                  </a:lnTo>
                  <a:lnTo>
                    <a:pt x="258" y="55"/>
                  </a:lnTo>
                  <a:lnTo>
                    <a:pt x="263" y="56"/>
                  </a:lnTo>
                  <a:lnTo>
                    <a:pt x="267" y="56"/>
                  </a:lnTo>
                  <a:lnTo>
                    <a:pt x="266" y="52"/>
                  </a:lnTo>
                  <a:lnTo>
                    <a:pt x="270" y="48"/>
                  </a:lnTo>
                  <a:lnTo>
                    <a:pt x="274" y="46"/>
                  </a:lnTo>
                  <a:lnTo>
                    <a:pt x="274" y="41"/>
                  </a:lnTo>
                  <a:lnTo>
                    <a:pt x="273" y="37"/>
                  </a:lnTo>
                  <a:lnTo>
                    <a:pt x="275" y="35"/>
                  </a:lnTo>
                  <a:lnTo>
                    <a:pt x="275" y="34"/>
                  </a:lnTo>
                  <a:lnTo>
                    <a:pt x="278" y="31"/>
                  </a:lnTo>
                  <a:lnTo>
                    <a:pt x="279" y="29"/>
                  </a:lnTo>
                  <a:lnTo>
                    <a:pt x="280" y="30"/>
                  </a:lnTo>
                  <a:lnTo>
                    <a:pt x="288" y="31"/>
                  </a:lnTo>
                  <a:lnTo>
                    <a:pt x="294" y="32"/>
                  </a:lnTo>
                  <a:lnTo>
                    <a:pt x="296" y="31"/>
                  </a:lnTo>
                  <a:lnTo>
                    <a:pt x="304" y="34"/>
                  </a:lnTo>
                  <a:lnTo>
                    <a:pt x="305" y="35"/>
                  </a:lnTo>
                  <a:lnTo>
                    <a:pt x="306" y="41"/>
                  </a:lnTo>
                  <a:lnTo>
                    <a:pt x="310" y="43"/>
                  </a:lnTo>
                  <a:lnTo>
                    <a:pt x="310" y="49"/>
                  </a:lnTo>
                  <a:lnTo>
                    <a:pt x="309" y="49"/>
                  </a:lnTo>
                  <a:lnTo>
                    <a:pt x="314" y="49"/>
                  </a:lnTo>
                  <a:lnTo>
                    <a:pt x="315" y="59"/>
                  </a:lnTo>
                  <a:lnTo>
                    <a:pt x="315" y="60"/>
                  </a:lnTo>
                  <a:lnTo>
                    <a:pt x="320" y="59"/>
                  </a:lnTo>
                  <a:lnTo>
                    <a:pt x="322" y="56"/>
                  </a:lnTo>
                  <a:lnTo>
                    <a:pt x="322" y="48"/>
                  </a:lnTo>
                  <a:lnTo>
                    <a:pt x="328" y="44"/>
                  </a:lnTo>
                  <a:lnTo>
                    <a:pt x="328" y="37"/>
                  </a:lnTo>
                  <a:lnTo>
                    <a:pt x="338" y="37"/>
                  </a:lnTo>
                  <a:lnTo>
                    <a:pt x="344" y="42"/>
                  </a:lnTo>
                  <a:lnTo>
                    <a:pt x="344" y="41"/>
                  </a:lnTo>
                  <a:lnTo>
                    <a:pt x="350" y="40"/>
                  </a:lnTo>
                  <a:lnTo>
                    <a:pt x="352" y="36"/>
                  </a:lnTo>
                  <a:lnTo>
                    <a:pt x="351" y="34"/>
                  </a:lnTo>
                  <a:lnTo>
                    <a:pt x="347" y="19"/>
                  </a:lnTo>
                  <a:lnTo>
                    <a:pt x="345" y="17"/>
                  </a:lnTo>
                  <a:lnTo>
                    <a:pt x="342" y="12"/>
                  </a:lnTo>
                  <a:lnTo>
                    <a:pt x="344" y="11"/>
                  </a:lnTo>
                  <a:lnTo>
                    <a:pt x="351" y="7"/>
                  </a:lnTo>
                  <a:lnTo>
                    <a:pt x="353" y="0"/>
                  </a:lnTo>
                  <a:lnTo>
                    <a:pt x="363" y="1"/>
                  </a:lnTo>
                  <a:lnTo>
                    <a:pt x="365" y="4"/>
                  </a:lnTo>
                  <a:lnTo>
                    <a:pt x="368" y="4"/>
                  </a:lnTo>
                  <a:lnTo>
                    <a:pt x="373" y="2"/>
                  </a:lnTo>
                  <a:lnTo>
                    <a:pt x="379" y="10"/>
                  </a:lnTo>
                  <a:lnTo>
                    <a:pt x="378" y="11"/>
                  </a:lnTo>
                  <a:lnTo>
                    <a:pt x="382" y="17"/>
                  </a:lnTo>
                  <a:lnTo>
                    <a:pt x="383" y="20"/>
                  </a:lnTo>
                  <a:lnTo>
                    <a:pt x="390" y="17"/>
                  </a:lnTo>
                  <a:lnTo>
                    <a:pt x="396" y="22"/>
                  </a:lnTo>
                  <a:lnTo>
                    <a:pt x="399" y="31"/>
                  </a:lnTo>
                  <a:lnTo>
                    <a:pt x="408" y="34"/>
                  </a:lnTo>
                  <a:lnTo>
                    <a:pt x="420" y="28"/>
                  </a:lnTo>
                  <a:lnTo>
                    <a:pt x="421" y="26"/>
                  </a:lnTo>
                  <a:lnTo>
                    <a:pt x="421" y="20"/>
                  </a:lnTo>
                  <a:lnTo>
                    <a:pt x="432" y="18"/>
                  </a:lnTo>
                  <a:lnTo>
                    <a:pt x="435" y="22"/>
                  </a:lnTo>
                  <a:lnTo>
                    <a:pt x="431" y="25"/>
                  </a:lnTo>
                  <a:lnTo>
                    <a:pt x="442" y="25"/>
                  </a:lnTo>
                  <a:lnTo>
                    <a:pt x="442" y="22"/>
                  </a:lnTo>
                  <a:lnTo>
                    <a:pt x="445" y="23"/>
                  </a:lnTo>
                  <a:lnTo>
                    <a:pt x="449" y="25"/>
                  </a:lnTo>
                  <a:lnTo>
                    <a:pt x="459" y="34"/>
                  </a:lnTo>
                  <a:lnTo>
                    <a:pt x="463" y="31"/>
                  </a:lnTo>
                  <a:lnTo>
                    <a:pt x="466" y="32"/>
                  </a:lnTo>
                  <a:lnTo>
                    <a:pt x="467" y="28"/>
                  </a:lnTo>
                  <a:lnTo>
                    <a:pt x="469" y="29"/>
                  </a:lnTo>
                  <a:lnTo>
                    <a:pt x="471" y="25"/>
                  </a:lnTo>
                  <a:lnTo>
                    <a:pt x="474" y="29"/>
                  </a:lnTo>
                  <a:lnTo>
                    <a:pt x="475" y="32"/>
                  </a:lnTo>
                  <a:lnTo>
                    <a:pt x="480" y="35"/>
                  </a:lnTo>
                  <a:lnTo>
                    <a:pt x="483" y="34"/>
                  </a:lnTo>
                  <a:lnTo>
                    <a:pt x="483" y="37"/>
                  </a:lnTo>
                  <a:lnTo>
                    <a:pt x="492" y="38"/>
                  </a:lnTo>
                  <a:lnTo>
                    <a:pt x="492" y="40"/>
                  </a:lnTo>
                  <a:lnTo>
                    <a:pt x="491" y="42"/>
                  </a:lnTo>
                  <a:lnTo>
                    <a:pt x="496" y="48"/>
                  </a:lnTo>
                  <a:lnTo>
                    <a:pt x="492" y="58"/>
                  </a:lnTo>
                  <a:lnTo>
                    <a:pt x="493" y="64"/>
                  </a:lnTo>
                  <a:lnTo>
                    <a:pt x="489" y="64"/>
                  </a:lnTo>
                  <a:lnTo>
                    <a:pt x="487" y="66"/>
                  </a:lnTo>
                  <a:lnTo>
                    <a:pt x="483" y="78"/>
                  </a:lnTo>
                  <a:lnTo>
                    <a:pt x="479" y="85"/>
                  </a:lnTo>
                  <a:lnTo>
                    <a:pt x="487" y="83"/>
                  </a:lnTo>
                  <a:lnTo>
                    <a:pt x="489" y="88"/>
                  </a:lnTo>
                  <a:lnTo>
                    <a:pt x="495" y="83"/>
                  </a:lnTo>
                  <a:lnTo>
                    <a:pt x="507" y="82"/>
                  </a:lnTo>
                  <a:lnTo>
                    <a:pt x="508" y="78"/>
                  </a:lnTo>
                  <a:lnTo>
                    <a:pt x="514" y="79"/>
                  </a:lnTo>
                  <a:lnTo>
                    <a:pt x="515" y="82"/>
                  </a:lnTo>
                  <a:lnTo>
                    <a:pt x="521" y="79"/>
                  </a:lnTo>
                  <a:lnTo>
                    <a:pt x="525" y="84"/>
                  </a:lnTo>
                  <a:lnTo>
                    <a:pt x="532" y="86"/>
                  </a:lnTo>
                  <a:lnTo>
                    <a:pt x="538" y="102"/>
                  </a:lnTo>
                  <a:lnTo>
                    <a:pt x="541" y="102"/>
                  </a:lnTo>
                  <a:lnTo>
                    <a:pt x="546" y="103"/>
                  </a:lnTo>
                  <a:lnTo>
                    <a:pt x="551" y="115"/>
                  </a:lnTo>
                  <a:lnTo>
                    <a:pt x="558" y="119"/>
                  </a:lnTo>
                  <a:lnTo>
                    <a:pt x="564" y="125"/>
                  </a:lnTo>
                  <a:lnTo>
                    <a:pt x="571" y="130"/>
                  </a:lnTo>
                  <a:lnTo>
                    <a:pt x="571" y="128"/>
                  </a:lnTo>
                  <a:lnTo>
                    <a:pt x="574" y="131"/>
                  </a:lnTo>
                  <a:lnTo>
                    <a:pt x="582" y="134"/>
                  </a:lnTo>
                  <a:lnTo>
                    <a:pt x="583" y="148"/>
                  </a:lnTo>
                  <a:lnTo>
                    <a:pt x="587" y="149"/>
                  </a:lnTo>
                  <a:lnTo>
                    <a:pt x="582" y="160"/>
                  </a:lnTo>
                  <a:lnTo>
                    <a:pt x="585" y="163"/>
                  </a:lnTo>
                  <a:lnTo>
                    <a:pt x="589" y="156"/>
                  </a:lnTo>
                  <a:lnTo>
                    <a:pt x="592" y="155"/>
                  </a:lnTo>
                  <a:lnTo>
                    <a:pt x="595" y="154"/>
                  </a:lnTo>
                  <a:lnTo>
                    <a:pt x="599" y="157"/>
                  </a:lnTo>
                  <a:lnTo>
                    <a:pt x="601" y="158"/>
                  </a:lnTo>
                  <a:lnTo>
                    <a:pt x="600" y="158"/>
                  </a:lnTo>
                  <a:lnTo>
                    <a:pt x="593" y="167"/>
                  </a:lnTo>
                  <a:lnTo>
                    <a:pt x="593" y="169"/>
                  </a:lnTo>
                  <a:lnTo>
                    <a:pt x="600" y="168"/>
                  </a:lnTo>
                  <a:lnTo>
                    <a:pt x="607" y="168"/>
                  </a:lnTo>
                  <a:lnTo>
                    <a:pt x="612" y="170"/>
                  </a:lnTo>
                  <a:lnTo>
                    <a:pt x="613" y="182"/>
                  </a:lnTo>
                  <a:lnTo>
                    <a:pt x="616" y="186"/>
                  </a:lnTo>
                  <a:lnTo>
                    <a:pt x="613" y="192"/>
                  </a:lnTo>
                  <a:lnTo>
                    <a:pt x="616" y="193"/>
                  </a:lnTo>
                  <a:lnTo>
                    <a:pt x="622" y="185"/>
                  </a:lnTo>
                  <a:lnTo>
                    <a:pt x="629" y="185"/>
                  </a:lnTo>
                  <a:lnTo>
                    <a:pt x="635" y="191"/>
                  </a:lnTo>
                  <a:lnTo>
                    <a:pt x="634" y="194"/>
                  </a:lnTo>
                  <a:lnTo>
                    <a:pt x="625" y="203"/>
                  </a:lnTo>
                  <a:lnTo>
                    <a:pt x="624" y="205"/>
                  </a:lnTo>
                  <a:lnTo>
                    <a:pt x="623" y="208"/>
                  </a:lnTo>
                  <a:lnTo>
                    <a:pt x="623" y="209"/>
                  </a:lnTo>
                  <a:lnTo>
                    <a:pt x="618" y="208"/>
                  </a:lnTo>
                  <a:lnTo>
                    <a:pt x="617" y="206"/>
                  </a:lnTo>
                  <a:lnTo>
                    <a:pt x="612" y="211"/>
                  </a:lnTo>
                  <a:lnTo>
                    <a:pt x="605" y="208"/>
                  </a:lnTo>
                  <a:lnTo>
                    <a:pt x="595" y="200"/>
                  </a:lnTo>
                  <a:lnTo>
                    <a:pt x="595" y="198"/>
                  </a:lnTo>
                  <a:lnTo>
                    <a:pt x="591" y="197"/>
                  </a:lnTo>
                  <a:lnTo>
                    <a:pt x="587" y="194"/>
                  </a:lnTo>
                  <a:lnTo>
                    <a:pt x="583" y="192"/>
                  </a:lnTo>
                  <a:lnTo>
                    <a:pt x="580" y="187"/>
                  </a:lnTo>
                  <a:lnTo>
                    <a:pt x="577" y="188"/>
                  </a:lnTo>
                  <a:lnTo>
                    <a:pt x="576" y="187"/>
                  </a:lnTo>
                  <a:lnTo>
                    <a:pt x="574" y="193"/>
                  </a:lnTo>
                  <a:lnTo>
                    <a:pt x="574" y="196"/>
                  </a:lnTo>
                  <a:lnTo>
                    <a:pt x="577" y="199"/>
                  </a:lnTo>
                  <a:lnTo>
                    <a:pt x="577" y="202"/>
                  </a:lnTo>
                  <a:lnTo>
                    <a:pt x="579" y="202"/>
                  </a:lnTo>
                  <a:lnTo>
                    <a:pt x="580" y="203"/>
                  </a:lnTo>
                  <a:lnTo>
                    <a:pt x="580" y="204"/>
                  </a:lnTo>
                  <a:lnTo>
                    <a:pt x="576" y="206"/>
                  </a:lnTo>
                  <a:lnTo>
                    <a:pt x="569" y="203"/>
                  </a:lnTo>
                  <a:lnTo>
                    <a:pt x="559" y="196"/>
                  </a:lnTo>
                  <a:lnTo>
                    <a:pt x="558" y="196"/>
                  </a:lnTo>
                  <a:lnTo>
                    <a:pt x="555" y="193"/>
                  </a:lnTo>
                  <a:lnTo>
                    <a:pt x="547" y="185"/>
                  </a:lnTo>
                  <a:lnTo>
                    <a:pt x="545" y="184"/>
                  </a:lnTo>
                  <a:lnTo>
                    <a:pt x="535" y="176"/>
                  </a:lnTo>
                  <a:lnTo>
                    <a:pt x="532" y="175"/>
                  </a:lnTo>
                  <a:lnTo>
                    <a:pt x="527" y="179"/>
                  </a:lnTo>
                  <a:lnTo>
                    <a:pt x="521" y="169"/>
                  </a:lnTo>
                  <a:lnTo>
                    <a:pt x="520" y="167"/>
                  </a:lnTo>
                  <a:lnTo>
                    <a:pt x="515" y="164"/>
                  </a:lnTo>
                  <a:lnTo>
                    <a:pt x="513" y="163"/>
                  </a:lnTo>
                  <a:lnTo>
                    <a:pt x="509" y="158"/>
                  </a:lnTo>
                  <a:lnTo>
                    <a:pt x="508" y="157"/>
                  </a:lnTo>
                  <a:lnTo>
                    <a:pt x="498" y="152"/>
                  </a:lnTo>
                  <a:lnTo>
                    <a:pt x="492" y="145"/>
                  </a:lnTo>
                  <a:lnTo>
                    <a:pt x="489" y="145"/>
                  </a:lnTo>
                  <a:lnTo>
                    <a:pt x="483" y="144"/>
                  </a:lnTo>
                  <a:lnTo>
                    <a:pt x="481" y="144"/>
                  </a:lnTo>
                  <a:lnTo>
                    <a:pt x="475" y="138"/>
                  </a:lnTo>
                  <a:lnTo>
                    <a:pt x="472" y="139"/>
                  </a:lnTo>
                  <a:lnTo>
                    <a:pt x="469" y="137"/>
                  </a:lnTo>
                  <a:lnTo>
                    <a:pt x="467" y="136"/>
                  </a:lnTo>
                  <a:lnTo>
                    <a:pt x="467" y="134"/>
                  </a:lnTo>
                  <a:lnTo>
                    <a:pt x="466" y="130"/>
                  </a:lnTo>
                  <a:lnTo>
                    <a:pt x="453" y="121"/>
                  </a:lnTo>
                  <a:lnTo>
                    <a:pt x="441" y="114"/>
                  </a:lnTo>
                  <a:lnTo>
                    <a:pt x="431" y="109"/>
                  </a:lnTo>
                  <a:lnTo>
                    <a:pt x="429" y="108"/>
                  </a:lnTo>
                  <a:lnTo>
                    <a:pt x="426" y="113"/>
                  </a:lnTo>
                  <a:lnTo>
                    <a:pt x="425" y="113"/>
                  </a:lnTo>
                  <a:lnTo>
                    <a:pt x="423" y="121"/>
                  </a:lnTo>
                  <a:lnTo>
                    <a:pt x="424" y="124"/>
                  </a:lnTo>
                  <a:lnTo>
                    <a:pt x="417" y="121"/>
                  </a:lnTo>
                  <a:lnTo>
                    <a:pt x="413" y="120"/>
                  </a:lnTo>
                  <a:lnTo>
                    <a:pt x="407" y="116"/>
                  </a:lnTo>
                  <a:lnTo>
                    <a:pt x="409" y="108"/>
                  </a:lnTo>
                  <a:lnTo>
                    <a:pt x="407" y="106"/>
                  </a:lnTo>
                  <a:lnTo>
                    <a:pt x="401" y="103"/>
                  </a:lnTo>
                  <a:lnTo>
                    <a:pt x="395" y="101"/>
                  </a:lnTo>
                  <a:lnTo>
                    <a:pt x="390" y="100"/>
                  </a:lnTo>
                  <a:lnTo>
                    <a:pt x="385" y="98"/>
                  </a:lnTo>
                  <a:lnTo>
                    <a:pt x="377" y="97"/>
                  </a:lnTo>
                  <a:lnTo>
                    <a:pt x="373" y="96"/>
                  </a:lnTo>
                  <a:lnTo>
                    <a:pt x="370" y="95"/>
                  </a:lnTo>
                  <a:lnTo>
                    <a:pt x="366" y="95"/>
                  </a:lnTo>
                  <a:lnTo>
                    <a:pt x="363" y="95"/>
                  </a:lnTo>
                  <a:lnTo>
                    <a:pt x="360" y="94"/>
                  </a:lnTo>
                  <a:lnTo>
                    <a:pt x="358" y="94"/>
                  </a:lnTo>
                  <a:lnTo>
                    <a:pt x="357" y="92"/>
                  </a:lnTo>
                  <a:lnTo>
                    <a:pt x="353" y="91"/>
                  </a:lnTo>
                  <a:lnTo>
                    <a:pt x="353" y="90"/>
                  </a:lnTo>
                  <a:lnTo>
                    <a:pt x="353" y="91"/>
                  </a:lnTo>
                  <a:lnTo>
                    <a:pt x="351" y="89"/>
                  </a:lnTo>
                  <a:lnTo>
                    <a:pt x="353" y="89"/>
                  </a:lnTo>
                  <a:lnTo>
                    <a:pt x="353" y="88"/>
                  </a:lnTo>
                  <a:lnTo>
                    <a:pt x="352" y="86"/>
                  </a:lnTo>
                  <a:lnTo>
                    <a:pt x="351" y="86"/>
                  </a:lnTo>
                  <a:lnTo>
                    <a:pt x="348" y="88"/>
                  </a:lnTo>
                  <a:lnTo>
                    <a:pt x="350" y="88"/>
                  </a:lnTo>
                  <a:lnTo>
                    <a:pt x="348" y="89"/>
                  </a:lnTo>
                  <a:lnTo>
                    <a:pt x="351" y="90"/>
                  </a:lnTo>
                  <a:lnTo>
                    <a:pt x="351" y="91"/>
                  </a:lnTo>
                  <a:lnTo>
                    <a:pt x="348" y="90"/>
                  </a:lnTo>
                  <a:lnTo>
                    <a:pt x="348" y="91"/>
                  </a:lnTo>
                  <a:lnTo>
                    <a:pt x="348" y="90"/>
                  </a:lnTo>
                  <a:lnTo>
                    <a:pt x="347" y="91"/>
                  </a:lnTo>
                  <a:lnTo>
                    <a:pt x="347" y="90"/>
                  </a:lnTo>
                  <a:lnTo>
                    <a:pt x="346" y="89"/>
                  </a:lnTo>
                  <a:lnTo>
                    <a:pt x="346" y="90"/>
                  </a:lnTo>
                  <a:lnTo>
                    <a:pt x="346" y="89"/>
                  </a:lnTo>
                  <a:lnTo>
                    <a:pt x="345" y="90"/>
                  </a:lnTo>
                  <a:lnTo>
                    <a:pt x="345" y="89"/>
                  </a:lnTo>
                  <a:lnTo>
                    <a:pt x="344" y="90"/>
                  </a:lnTo>
                  <a:lnTo>
                    <a:pt x="344" y="89"/>
                  </a:lnTo>
                  <a:lnTo>
                    <a:pt x="344" y="90"/>
                  </a:lnTo>
                  <a:lnTo>
                    <a:pt x="342" y="89"/>
                  </a:lnTo>
                  <a:lnTo>
                    <a:pt x="341" y="88"/>
                  </a:lnTo>
                  <a:lnTo>
                    <a:pt x="341" y="89"/>
                  </a:lnTo>
                  <a:lnTo>
                    <a:pt x="341" y="86"/>
                  </a:lnTo>
                  <a:lnTo>
                    <a:pt x="339" y="89"/>
                  </a:lnTo>
                  <a:lnTo>
                    <a:pt x="329" y="86"/>
                  </a:lnTo>
                  <a:lnTo>
                    <a:pt x="329" y="85"/>
                  </a:lnTo>
                  <a:lnTo>
                    <a:pt x="333" y="85"/>
                  </a:lnTo>
                  <a:lnTo>
                    <a:pt x="335" y="85"/>
                  </a:lnTo>
                  <a:lnTo>
                    <a:pt x="332" y="84"/>
                  </a:lnTo>
                  <a:lnTo>
                    <a:pt x="332" y="83"/>
                  </a:lnTo>
                  <a:lnTo>
                    <a:pt x="332" y="84"/>
                  </a:lnTo>
                  <a:lnTo>
                    <a:pt x="330" y="83"/>
                  </a:lnTo>
                  <a:lnTo>
                    <a:pt x="330" y="84"/>
                  </a:lnTo>
                  <a:lnTo>
                    <a:pt x="329" y="84"/>
                  </a:lnTo>
                  <a:lnTo>
                    <a:pt x="329" y="83"/>
                  </a:lnTo>
                  <a:lnTo>
                    <a:pt x="324" y="83"/>
                  </a:lnTo>
                  <a:lnTo>
                    <a:pt x="322" y="83"/>
                  </a:lnTo>
                  <a:lnTo>
                    <a:pt x="312" y="82"/>
                  </a:lnTo>
                  <a:lnTo>
                    <a:pt x="306" y="83"/>
                  </a:lnTo>
                  <a:lnTo>
                    <a:pt x="303" y="85"/>
                  </a:lnTo>
                  <a:lnTo>
                    <a:pt x="299" y="85"/>
                  </a:lnTo>
                  <a:lnTo>
                    <a:pt x="292" y="94"/>
                  </a:lnTo>
                  <a:lnTo>
                    <a:pt x="288" y="95"/>
                  </a:lnTo>
                  <a:lnTo>
                    <a:pt x="280" y="98"/>
                  </a:lnTo>
                  <a:lnTo>
                    <a:pt x="267" y="104"/>
                  </a:lnTo>
                  <a:lnTo>
                    <a:pt x="264" y="108"/>
                  </a:lnTo>
                  <a:lnTo>
                    <a:pt x="255" y="114"/>
                  </a:lnTo>
                  <a:lnTo>
                    <a:pt x="251" y="115"/>
                  </a:lnTo>
                  <a:lnTo>
                    <a:pt x="248" y="116"/>
                  </a:lnTo>
                  <a:lnTo>
                    <a:pt x="245" y="120"/>
                  </a:lnTo>
                  <a:lnTo>
                    <a:pt x="246" y="120"/>
                  </a:lnTo>
                  <a:lnTo>
                    <a:pt x="234" y="130"/>
                  </a:lnTo>
                  <a:lnTo>
                    <a:pt x="236" y="136"/>
                  </a:lnTo>
                  <a:lnTo>
                    <a:pt x="237" y="138"/>
                  </a:lnTo>
                  <a:lnTo>
                    <a:pt x="233" y="145"/>
                  </a:lnTo>
                  <a:lnTo>
                    <a:pt x="232" y="145"/>
                  </a:lnTo>
                  <a:lnTo>
                    <a:pt x="227" y="151"/>
                  </a:lnTo>
                  <a:lnTo>
                    <a:pt x="230" y="157"/>
                  </a:lnTo>
                  <a:lnTo>
                    <a:pt x="227" y="161"/>
                  </a:lnTo>
                  <a:lnTo>
                    <a:pt x="224" y="163"/>
                  </a:lnTo>
                  <a:lnTo>
                    <a:pt x="204" y="170"/>
                  </a:lnTo>
                  <a:lnTo>
                    <a:pt x="200" y="172"/>
                  </a:lnTo>
                  <a:lnTo>
                    <a:pt x="191" y="178"/>
                  </a:lnTo>
                  <a:lnTo>
                    <a:pt x="186" y="185"/>
                  </a:lnTo>
                  <a:lnTo>
                    <a:pt x="184" y="190"/>
                  </a:lnTo>
                  <a:lnTo>
                    <a:pt x="180" y="199"/>
                  </a:lnTo>
                  <a:lnTo>
                    <a:pt x="182" y="208"/>
                  </a:lnTo>
                  <a:lnTo>
                    <a:pt x="177" y="212"/>
                  </a:lnTo>
                  <a:lnTo>
                    <a:pt x="172" y="218"/>
                  </a:lnTo>
                  <a:lnTo>
                    <a:pt x="165" y="227"/>
                  </a:lnTo>
                  <a:lnTo>
                    <a:pt x="166" y="235"/>
                  </a:lnTo>
                  <a:lnTo>
                    <a:pt x="167" y="236"/>
                  </a:lnTo>
                  <a:lnTo>
                    <a:pt x="165" y="239"/>
                  </a:lnTo>
                  <a:lnTo>
                    <a:pt x="159" y="243"/>
                  </a:lnTo>
                  <a:lnTo>
                    <a:pt x="158" y="246"/>
                  </a:lnTo>
                  <a:lnTo>
                    <a:pt x="152" y="249"/>
                  </a:lnTo>
                  <a:lnTo>
                    <a:pt x="148" y="251"/>
                  </a:lnTo>
                  <a:lnTo>
                    <a:pt x="142" y="259"/>
                  </a:lnTo>
                  <a:lnTo>
                    <a:pt x="137" y="261"/>
                  </a:lnTo>
                  <a:lnTo>
                    <a:pt x="129" y="265"/>
                  </a:lnTo>
                  <a:lnTo>
                    <a:pt x="117" y="270"/>
                  </a:lnTo>
                  <a:lnTo>
                    <a:pt x="116" y="272"/>
                  </a:lnTo>
                  <a:lnTo>
                    <a:pt x="112" y="273"/>
                  </a:lnTo>
                  <a:lnTo>
                    <a:pt x="104" y="276"/>
                  </a:lnTo>
                  <a:lnTo>
                    <a:pt x="96" y="277"/>
                  </a:lnTo>
                  <a:lnTo>
                    <a:pt x="92" y="278"/>
                  </a:lnTo>
                  <a:lnTo>
                    <a:pt x="87" y="279"/>
                  </a:lnTo>
                  <a:lnTo>
                    <a:pt x="84" y="283"/>
                  </a:lnTo>
                  <a:lnTo>
                    <a:pt x="77" y="282"/>
                  </a:lnTo>
                  <a:lnTo>
                    <a:pt x="59" y="290"/>
                  </a:lnTo>
                  <a:lnTo>
                    <a:pt x="51" y="290"/>
                  </a:lnTo>
                  <a:lnTo>
                    <a:pt x="45" y="296"/>
                  </a:lnTo>
                  <a:lnTo>
                    <a:pt x="38" y="295"/>
                  </a:lnTo>
                  <a:lnTo>
                    <a:pt x="35" y="295"/>
                  </a:lnTo>
                  <a:lnTo>
                    <a:pt x="34" y="295"/>
                  </a:lnTo>
                  <a:lnTo>
                    <a:pt x="22" y="293"/>
                  </a:lnTo>
                  <a:lnTo>
                    <a:pt x="16" y="295"/>
                  </a:lnTo>
                  <a:lnTo>
                    <a:pt x="11" y="295"/>
                  </a:lnTo>
                  <a:lnTo>
                    <a:pt x="2" y="275"/>
                  </a:lnTo>
                  <a:lnTo>
                    <a:pt x="0" y="271"/>
                  </a:lnTo>
                  <a:lnTo>
                    <a:pt x="6" y="260"/>
                  </a:lnTo>
                  <a:lnTo>
                    <a:pt x="15" y="259"/>
                  </a:lnTo>
                  <a:lnTo>
                    <a:pt x="17" y="257"/>
                  </a:lnTo>
                  <a:lnTo>
                    <a:pt x="18" y="249"/>
                  </a:lnTo>
                  <a:lnTo>
                    <a:pt x="18" y="242"/>
                  </a:lnTo>
                  <a:lnTo>
                    <a:pt x="21" y="240"/>
                  </a:lnTo>
                  <a:lnTo>
                    <a:pt x="27" y="238"/>
                  </a:lnTo>
                  <a:lnTo>
                    <a:pt x="36" y="233"/>
                  </a:lnTo>
                  <a:lnTo>
                    <a:pt x="40" y="229"/>
                  </a:lnTo>
                  <a:lnTo>
                    <a:pt x="44" y="224"/>
                  </a:lnTo>
                  <a:lnTo>
                    <a:pt x="42" y="214"/>
                  </a:lnTo>
                  <a:lnTo>
                    <a:pt x="52" y="209"/>
                  </a:lnTo>
                  <a:lnTo>
                    <a:pt x="54" y="203"/>
                  </a:lnTo>
                  <a:lnTo>
                    <a:pt x="58" y="202"/>
                  </a:lnTo>
                  <a:lnTo>
                    <a:pt x="63" y="198"/>
                  </a:lnTo>
                  <a:lnTo>
                    <a:pt x="65" y="196"/>
                  </a:lnTo>
                  <a:lnTo>
                    <a:pt x="59" y="196"/>
                  </a:lnTo>
                  <a:lnTo>
                    <a:pt x="54" y="188"/>
                  </a:lnTo>
                  <a:lnTo>
                    <a:pt x="57" y="182"/>
                  </a:lnTo>
                  <a:lnTo>
                    <a:pt x="63" y="179"/>
                  </a:lnTo>
                  <a:lnTo>
                    <a:pt x="69" y="176"/>
                  </a:lnTo>
                  <a:lnTo>
                    <a:pt x="86" y="184"/>
                  </a:lnTo>
                  <a:lnTo>
                    <a:pt x="87" y="184"/>
                  </a:lnTo>
                  <a:lnTo>
                    <a:pt x="96" y="186"/>
                  </a:lnTo>
                  <a:lnTo>
                    <a:pt x="96" y="188"/>
                  </a:lnTo>
                  <a:lnTo>
                    <a:pt x="106" y="187"/>
                  </a:lnTo>
                  <a:lnTo>
                    <a:pt x="108" y="190"/>
                  </a:lnTo>
                  <a:lnTo>
                    <a:pt x="111" y="190"/>
                  </a:lnTo>
                  <a:lnTo>
                    <a:pt x="116" y="187"/>
                  </a:lnTo>
                  <a:lnTo>
                    <a:pt x="118" y="186"/>
                  </a:lnTo>
                  <a:lnTo>
                    <a:pt x="128" y="188"/>
                  </a:lnTo>
                  <a:lnTo>
                    <a:pt x="129" y="18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637494" y="1596169"/>
              <a:ext cx="831867" cy="1100063"/>
            </a:xfrm>
            <a:custGeom>
              <a:avLst/>
              <a:gdLst>
                <a:gd name="T0" fmla="*/ 2147483647 w 638"/>
                <a:gd name="T1" fmla="*/ 2147483647 h 794"/>
                <a:gd name="T2" fmla="*/ 2147483647 w 638"/>
                <a:gd name="T3" fmla="*/ 2147483647 h 794"/>
                <a:gd name="T4" fmla="*/ 2147483647 w 638"/>
                <a:gd name="T5" fmla="*/ 2147483647 h 794"/>
                <a:gd name="T6" fmla="*/ 2147483647 w 638"/>
                <a:gd name="T7" fmla="*/ 2147483647 h 794"/>
                <a:gd name="T8" fmla="*/ 2147483647 w 638"/>
                <a:gd name="T9" fmla="*/ 2147483647 h 794"/>
                <a:gd name="T10" fmla="*/ 2147483647 w 638"/>
                <a:gd name="T11" fmla="*/ 2147483647 h 794"/>
                <a:gd name="T12" fmla="*/ 2147483647 w 638"/>
                <a:gd name="T13" fmla="*/ 2147483647 h 794"/>
                <a:gd name="T14" fmla="*/ 2147483647 w 638"/>
                <a:gd name="T15" fmla="*/ 2147483647 h 794"/>
                <a:gd name="T16" fmla="*/ 2147483647 w 638"/>
                <a:gd name="T17" fmla="*/ 2147483647 h 794"/>
                <a:gd name="T18" fmla="*/ 2147483647 w 638"/>
                <a:gd name="T19" fmla="*/ 2147483647 h 794"/>
                <a:gd name="T20" fmla="*/ 2147483647 w 638"/>
                <a:gd name="T21" fmla="*/ 2147483647 h 794"/>
                <a:gd name="T22" fmla="*/ 2147483647 w 638"/>
                <a:gd name="T23" fmla="*/ 2147483647 h 794"/>
                <a:gd name="T24" fmla="*/ 2147483647 w 638"/>
                <a:gd name="T25" fmla="*/ 2147483647 h 794"/>
                <a:gd name="T26" fmla="*/ 2147483647 w 638"/>
                <a:gd name="T27" fmla="*/ 2147483647 h 794"/>
                <a:gd name="T28" fmla="*/ 2147483647 w 638"/>
                <a:gd name="T29" fmla="*/ 2147483647 h 794"/>
                <a:gd name="T30" fmla="*/ 2147483647 w 638"/>
                <a:gd name="T31" fmla="*/ 2147483647 h 794"/>
                <a:gd name="T32" fmla="*/ 2147483647 w 638"/>
                <a:gd name="T33" fmla="*/ 2147483647 h 794"/>
                <a:gd name="T34" fmla="*/ 2147483647 w 638"/>
                <a:gd name="T35" fmla="*/ 2147483647 h 794"/>
                <a:gd name="T36" fmla="*/ 2147483647 w 638"/>
                <a:gd name="T37" fmla="*/ 2147483647 h 794"/>
                <a:gd name="T38" fmla="*/ 2147483647 w 638"/>
                <a:gd name="T39" fmla="*/ 2147483647 h 794"/>
                <a:gd name="T40" fmla="*/ 2147483647 w 638"/>
                <a:gd name="T41" fmla="*/ 2147483647 h 794"/>
                <a:gd name="T42" fmla="*/ 2147483647 w 638"/>
                <a:gd name="T43" fmla="*/ 2147483647 h 794"/>
                <a:gd name="T44" fmla="*/ 2147483647 w 638"/>
                <a:gd name="T45" fmla="*/ 2147483647 h 794"/>
                <a:gd name="T46" fmla="*/ 2147483647 w 638"/>
                <a:gd name="T47" fmla="*/ 2147483647 h 794"/>
                <a:gd name="T48" fmla="*/ 2147483647 w 638"/>
                <a:gd name="T49" fmla="*/ 2147483647 h 794"/>
                <a:gd name="T50" fmla="*/ 2147483647 w 638"/>
                <a:gd name="T51" fmla="*/ 2147483647 h 794"/>
                <a:gd name="T52" fmla="*/ 2147483647 w 638"/>
                <a:gd name="T53" fmla="*/ 2147483647 h 794"/>
                <a:gd name="T54" fmla="*/ 2147483647 w 638"/>
                <a:gd name="T55" fmla="*/ 2147483647 h 794"/>
                <a:gd name="T56" fmla="*/ 2147483647 w 638"/>
                <a:gd name="T57" fmla="*/ 2147483647 h 794"/>
                <a:gd name="T58" fmla="*/ 2147483647 w 638"/>
                <a:gd name="T59" fmla="*/ 2147483647 h 794"/>
                <a:gd name="T60" fmla="*/ 2147483647 w 638"/>
                <a:gd name="T61" fmla="*/ 2147483647 h 794"/>
                <a:gd name="T62" fmla="*/ 2147483647 w 638"/>
                <a:gd name="T63" fmla="*/ 2147483647 h 794"/>
                <a:gd name="T64" fmla="*/ 2147483647 w 638"/>
                <a:gd name="T65" fmla="*/ 2147483647 h 794"/>
                <a:gd name="T66" fmla="*/ 2147483647 w 638"/>
                <a:gd name="T67" fmla="*/ 2147483647 h 794"/>
                <a:gd name="T68" fmla="*/ 2147483647 w 638"/>
                <a:gd name="T69" fmla="*/ 2147483647 h 794"/>
                <a:gd name="T70" fmla="*/ 2147483647 w 638"/>
                <a:gd name="T71" fmla="*/ 2147483647 h 794"/>
                <a:gd name="T72" fmla="*/ 2147483647 w 638"/>
                <a:gd name="T73" fmla="*/ 2147483647 h 794"/>
                <a:gd name="T74" fmla="*/ 2147483647 w 638"/>
                <a:gd name="T75" fmla="*/ 2147483647 h 794"/>
                <a:gd name="T76" fmla="*/ 2147483647 w 638"/>
                <a:gd name="T77" fmla="*/ 2147483647 h 794"/>
                <a:gd name="T78" fmla="*/ 2147483647 w 638"/>
                <a:gd name="T79" fmla="*/ 2147483647 h 794"/>
                <a:gd name="T80" fmla="*/ 2147483647 w 638"/>
                <a:gd name="T81" fmla="*/ 2147483647 h 794"/>
                <a:gd name="T82" fmla="*/ 2147483647 w 638"/>
                <a:gd name="T83" fmla="*/ 2147483647 h 794"/>
                <a:gd name="T84" fmla="*/ 2147483647 w 638"/>
                <a:gd name="T85" fmla="*/ 2147483647 h 794"/>
                <a:gd name="T86" fmla="*/ 2147483647 w 638"/>
                <a:gd name="T87" fmla="*/ 2147483647 h 794"/>
                <a:gd name="T88" fmla="*/ 2147483647 w 638"/>
                <a:gd name="T89" fmla="*/ 2147483647 h 794"/>
                <a:gd name="T90" fmla="*/ 2147483647 w 638"/>
                <a:gd name="T91" fmla="*/ 2147483647 h 794"/>
                <a:gd name="T92" fmla="*/ 2147483647 w 638"/>
                <a:gd name="T93" fmla="*/ 2147483647 h 794"/>
                <a:gd name="T94" fmla="*/ 2147483647 w 638"/>
                <a:gd name="T95" fmla="*/ 2147483647 h 794"/>
                <a:gd name="T96" fmla="*/ 2147483647 w 638"/>
                <a:gd name="T97" fmla="*/ 2147483647 h 794"/>
                <a:gd name="T98" fmla="*/ 2147483647 w 638"/>
                <a:gd name="T99" fmla="*/ 2147483647 h 794"/>
                <a:gd name="T100" fmla="*/ 2147483647 w 638"/>
                <a:gd name="T101" fmla="*/ 2147483647 h 794"/>
                <a:gd name="T102" fmla="*/ 2147483647 w 638"/>
                <a:gd name="T103" fmla="*/ 2147483647 h 794"/>
                <a:gd name="T104" fmla="*/ 2147483647 w 638"/>
                <a:gd name="T105" fmla="*/ 2147483647 h 794"/>
                <a:gd name="T106" fmla="*/ 2147483647 w 638"/>
                <a:gd name="T107" fmla="*/ 2147483647 h 794"/>
                <a:gd name="T108" fmla="*/ 2147483647 w 638"/>
                <a:gd name="T109" fmla="*/ 2147483647 h 794"/>
                <a:gd name="T110" fmla="*/ 2147483647 w 638"/>
                <a:gd name="T111" fmla="*/ 2147483647 h 794"/>
                <a:gd name="T112" fmla="*/ 2147483647 w 638"/>
                <a:gd name="T113" fmla="*/ 2147483647 h 79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38" h="794">
                  <a:moveTo>
                    <a:pt x="403" y="643"/>
                  </a:moveTo>
                  <a:lnTo>
                    <a:pt x="406" y="647"/>
                  </a:lnTo>
                  <a:lnTo>
                    <a:pt x="415" y="650"/>
                  </a:lnTo>
                  <a:lnTo>
                    <a:pt x="416" y="650"/>
                  </a:lnTo>
                  <a:lnTo>
                    <a:pt x="417" y="653"/>
                  </a:lnTo>
                  <a:lnTo>
                    <a:pt x="422" y="653"/>
                  </a:lnTo>
                  <a:lnTo>
                    <a:pt x="426" y="656"/>
                  </a:lnTo>
                  <a:lnTo>
                    <a:pt x="428" y="659"/>
                  </a:lnTo>
                  <a:lnTo>
                    <a:pt x="429" y="659"/>
                  </a:lnTo>
                  <a:lnTo>
                    <a:pt x="432" y="658"/>
                  </a:lnTo>
                  <a:lnTo>
                    <a:pt x="435" y="657"/>
                  </a:lnTo>
                  <a:lnTo>
                    <a:pt x="436" y="652"/>
                  </a:lnTo>
                  <a:lnTo>
                    <a:pt x="439" y="646"/>
                  </a:lnTo>
                  <a:lnTo>
                    <a:pt x="442" y="645"/>
                  </a:lnTo>
                  <a:lnTo>
                    <a:pt x="446" y="649"/>
                  </a:lnTo>
                  <a:lnTo>
                    <a:pt x="448" y="649"/>
                  </a:lnTo>
                  <a:lnTo>
                    <a:pt x="450" y="650"/>
                  </a:lnTo>
                  <a:lnTo>
                    <a:pt x="454" y="641"/>
                  </a:lnTo>
                  <a:lnTo>
                    <a:pt x="457" y="645"/>
                  </a:lnTo>
                  <a:lnTo>
                    <a:pt x="472" y="646"/>
                  </a:lnTo>
                  <a:lnTo>
                    <a:pt x="477" y="647"/>
                  </a:lnTo>
                  <a:lnTo>
                    <a:pt x="481" y="647"/>
                  </a:lnTo>
                  <a:lnTo>
                    <a:pt x="480" y="643"/>
                  </a:lnTo>
                  <a:lnTo>
                    <a:pt x="484" y="639"/>
                  </a:lnTo>
                  <a:lnTo>
                    <a:pt x="488" y="637"/>
                  </a:lnTo>
                  <a:lnTo>
                    <a:pt x="488" y="632"/>
                  </a:lnTo>
                  <a:lnTo>
                    <a:pt x="487" y="628"/>
                  </a:lnTo>
                  <a:lnTo>
                    <a:pt x="489" y="626"/>
                  </a:lnTo>
                  <a:lnTo>
                    <a:pt x="489" y="625"/>
                  </a:lnTo>
                  <a:lnTo>
                    <a:pt x="492" y="622"/>
                  </a:lnTo>
                  <a:lnTo>
                    <a:pt x="493" y="620"/>
                  </a:lnTo>
                  <a:lnTo>
                    <a:pt x="494" y="621"/>
                  </a:lnTo>
                  <a:lnTo>
                    <a:pt x="502" y="622"/>
                  </a:lnTo>
                  <a:lnTo>
                    <a:pt x="508" y="623"/>
                  </a:lnTo>
                  <a:lnTo>
                    <a:pt x="510" y="622"/>
                  </a:lnTo>
                  <a:lnTo>
                    <a:pt x="518" y="625"/>
                  </a:lnTo>
                  <a:lnTo>
                    <a:pt x="519" y="626"/>
                  </a:lnTo>
                  <a:lnTo>
                    <a:pt x="520" y="632"/>
                  </a:lnTo>
                  <a:lnTo>
                    <a:pt x="524" y="634"/>
                  </a:lnTo>
                  <a:lnTo>
                    <a:pt x="524" y="640"/>
                  </a:lnTo>
                  <a:lnTo>
                    <a:pt x="523" y="640"/>
                  </a:lnTo>
                  <a:lnTo>
                    <a:pt x="528" y="640"/>
                  </a:lnTo>
                  <a:lnTo>
                    <a:pt x="529" y="650"/>
                  </a:lnTo>
                  <a:lnTo>
                    <a:pt x="529" y="651"/>
                  </a:lnTo>
                  <a:lnTo>
                    <a:pt x="534" y="650"/>
                  </a:lnTo>
                  <a:lnTo>
                    <a:pt x="536" y="647"/>
                  </a:lnTo>
                  <a:lnTo>
                    <a:pt x="536" y="639"/>
                  </a:lnTo>
                  <a:lnTo>
                    <a:pt x="542" y="635"/>
                  </a:lnTo>
                  <a:lnTo>
                    <a:pt x="542" y="628"/>
                  </a:lnTo>
                  <a:lnTo>
                    <a:pt x="552" y="628"/>
                  </a:lnTo>
                  <a:lnTo>
                    <a:pt x="558" y="633"/>
                  </a:lnTo>
                  <a:lnTo>
                    <a:pt x="558" y="632"/>
                  </a:lnTo>
                  <a:lnTo>
                    <a:pt x="564" y="631"/>
                  </a:lnTo>
                  <a:lnTo>
                    <a:pt x="566" y="627"/>
                  </a:lnTo>
                  <a:lnTo>
                    <a:pt x="565" y="625"/>
                  </a:lnTo>
                  <a:lnTo>
                    <a:pt x="561" y="610"/>
                  </a:lnTo>
                  <a:lnTo>
                    <a:pt x="559" y="608"/>
                  </a:lnTo>
                  <a:lnTo>
                    <a:pt x="556" y="603"/>
                  </a:lnTo>
                  <a:lnTo>
                    <a:pt x="558" y="602"/>
                  </a:lnTo>
                  <a:lnTo>
                    <a:pt x="565" y="598"/>
                  </a:lnTo>
                  <a:lnTo>
                    <a:pt x="567" y="591"/>
                  </a:lnTo>
                  <a:lnTo>
                    <a:pt x="577" y="592"/>
                  </a:lnTo>
                  <a:lnTo>
                    <a:pt x="579" y="595"/>
                  </a:lnTo>
                  <a:lnTo>
                    <a:pt x="582" y="595"/>
                  </a:lnTo>
                  <a:lnTo>
                    <a:pt x="587" y="593"/>
                  </a:lnTo>
                  <a:lnTo>
                    <a:pt x="593" y="601"/>
                  </a:lnTo>
                  <a:lnTo>
                    <a:pt x="592" y="602"/>
                  </a:lnTo>
                  <a:lnTo>
                    <a:pt x="596" y="608"/>
                  </a:lnTo>
                  <a:lnTo>
                    <a:pt x="597" y="611"/>
                  </a:lnTo>
                  <a:lnTo>
                    <a:pt x="604" y="608"/>
                  </a:lnTo>
                  <a:lnTo>
                    <a:pt x="610" y="613"/>
                  </a:lnTo>
                  <a:lnTo>
                    <a:pt x="613" y="622"/>
                  </a:lnTo>
                  <a:lnTo>
                    <a:pt x="622" y="625"/>
                  </a:lnTo>
                  <a:lnTo>
                    <a:pt x="634" y="619"/>
                  </a:lnTo>
                  <a:lnTo>
                    <a:pt x="635" y="617"/>
                  </a:lnTo>
                  <a:lnTo>
                    <a:pt x="635" y="611"/>
                  </a:lnTo>
                  <a:lnTo>
                    <a:pt x="634" y="599"/>
                  </a:lnTo>
                  <a:lnTo>
                    <a:pt x="637" y="593"/>
                  </a:lnTo>
                  <a:lnTo>
                    <a:pt x="635" y="586"/>
                  </a:lnTo>
                  <a:lnTo>
                    <a:pt x="637" y="586"/>
                  </a:lnTo>
                  <a:lnTo>
                    <a:pt x="637" y="578"/>
                  </a:lnTo>
                  <a:lnTo>
                    <a:pt x="638" y="565"/>
                  </a:lnTo>
                  <a:lnTo>
                    <a:pt x="629" y="560"/>
                  </a:lnTo>
                  <a:lnTo>
                    <a:pt x="628" y="553"/>
                  </a:lnTo>
                  <a:lnTo>
                    <a:pt x="626" y="550"/>
                  </a:lnTo>
                  <a:lnTo>
                    <a:pt x="623" y="545"/>
                  </a:lnTo>
                  <a:lnTo>
                    <a:pt x="613" y="548"/>
                  </a:lnTo>
                  <a:lnTo>
                    <a:pt x="609" y="544"/>
                  </a:lnTo>
                  <a:lnTo>
                    <a:pt x="607" y="544"/>
                  </a:lnTo>
                  <a:lnTo>
                    <a:pt x="603" y="544"/>
                  </a:lnTo>
                  <a:lnTo>
                    <a:pt x="601" y="539"/>
                  </a:lnTo>
                  <a:lnTo>
                    <a:pt x="597" y="533"/>
                  </a:lnTo>
                  <a:lnTo>
                    <a:pt x="603" y="529"/>
                  </a:lnTo>
                  <a:lnTo>
                    <a:pt x="599" y="523"/>
                  </a:lnTo>
                  <a:lnTo>
                    <a:pt x="597" y="521"/>
                  </a:lnTo>
                  <a:lnTo>
                    <a:pt x="592" y="520"/>
                  </a:lnTo>
                  <a:lnTo>
                    <a:pt x="591" y="518"/>
                  </a:lnTo>
                  <a:lnTo>
                    <a:pt x="590" y="517"/>
                  </a:lnTo>
                  <a:lnTo>
                    <a:pt x="585" y="511"/>
                  </a:lnTo>
                  <a:lnTo>
                    <a:pt x="584" y="507"/>
                  </a:lnTo>
                  <a:lnTo>
                    <a:pt x="578" y="502"/>
                  </a:lnTo>
                  <a:lnTo>
                    <a:pt x="579" y="499"/>
                  </a:lnTo>
                  <a:lnTo>
                    <a:pt x="580" y="497"/>
                  </a:lnTo>
                  <a:lnTo>
                    <a:pt x="580" y="494"/>
                  </a:lnTo>
                  <a:lnTo>
                    <a:pt x="576" y="488"/>
                  </a:lnTo>
                  <a:lnTo>
                    <a:pt x="571" y="488"/>
                  </a:lnTo>
                  <a:lnTo>
                    <a:pt x="566" y="489"/>
                  </a:lnTo>
                  <a:lnTo>
                    <a:pt x="565" y="488"/>
                  </a:lnTo>
                  <a:lnTo>
                    <a:pt x="561" y="478"/>
                  </a:lnTo>
                  <a:lnTo>
                    <a:pt x="561" y="471"/>
                  </a:lnTo>
                  <a:lnTo>
                    <a:pt x="560" y="470"/>
                  </a:lnTo>
                  <a:lnTo>
                    <a:pt x="561" y="469"/>
                  </a:lnTo>
                  <a:lnTo>
                    <a:pt x="559" y="466"/>
                  </a:lnTo>
                  <a:lnTo>
                    <a:pt x="558" y="467"/>
                  </a:lnTo>
                  <a:lnTo>
                    <a:pt x="558" y="464"/>
                  </a:lnTo>
                  <a:lnTo>
                    <a:pt x="553" y="466"/>
                  </a:lnTo>
                  <a:lnTo>
                    <a:pt x="553" y="469"/>
                  </a:lnTo>
                  <a:lnTo>
                    <a:pt x="550" y="466"/>
                  </a:lnTo>
                  <a:lnTo>
                    <a:pt x="546" y="467"/>
                  </a:lnTo>
                  <a:lnTo>
                    <a:pt x="542" y="470"/>
                  </a:lnTo>
                  <a:lnTo>
                    <a:pt x="541" y="469"/>
                  </a:lnTo>
                  <a:lnTo>
                    <a:pt x="541" y="472"/>
                  </a:lnTo>
                  <a:lnTo>
                    <a:pt x="538" y="472"/>
                  </a:lnTo>
                  <a:lnTo>
                    <a:pt x="540" y="473"/>
                  </a:lnTo>
                  <a:lnTo>
                    <a:pt x="535" y="472"/>
                  </a:lnTo>
                  <a:lnTo>
                    <a:pt x="536" y="475"/>
                  </a:lnTo>
                  <a:lnTo>
                    <a:pt x="536" y="476"/>
                  </a:lnTo>
                  <a:lnTo>
                    <a:pt x="531" y="476"/>
                  </a:lnTo>
                  <a:lnTo>
                    <a:pt x="531" y="479"/>
                  </a:lnTo>
                  <a:lnTo>
                    <a:pt x="528" y="481"/>
                  </a:lnTo>
                  <a:lnTo>
                    <a:pt x="524" y="481"/>
                  </a:lnTo>
                  <a:lnTo>
                    <a:pt x="524" y="477"/>
                  </a:lnTo>
                  <a:lnTo>
                    <a:pt x="519" y="476"/>
                  </a:lnTo>
                  <a:lnTo>
                    <a:pt x="513" y="471"/>
                  </a:lnTo>
                  <a:lnTo>
                    <a:pt x="512" y="475"/>
                  </a:lnTo>
                  <a:lnTo>
                    <a:pt x="510" y="476"/>
                  </a:lnTo>
                  <a:lnTo>
                    <a:pt x="500" y="472"/>
                  </a:lnTo>
                  <a:lnTo>
                    <a:pt x="498" y="469"/>
                  </a:lnTo>
                  <a:lnTo>
                    <a:pt x="498" y="464"/>
                  </a:lnTo>
                  <a:lnTo>
                    <a:pt x="498" y="463"/>
                  </a:lnTo>
                  <a:lnTo>
                    <a:pt x="496" y="460"/>
                  </a:lnTo>
                  <a:lnTo>
                    <a:pt x="498" y="459"/>
                  </a:lnTo>
                  <a:lnTo>
                    <a:pt x="495" y="455"/>
                  </a:lnTo>
                  <a:lnTo>
                    <a:pt x="492" y="453"/>
                  </a:lnTo>
                  <a:lnTo>
                    <a:pt x="493" y="452"/>
                  </a:lnTo>
                  <a:lnTo>
                    <a:pt x="490" y="449"/>
                  </a:lnTo>
                  <a:lnTo>
                    <a:pt x="489" y="448"/>
                  </a:lnTo>
                  <a:lnTo>
                    <a:pt x="490" y="442"/>
                  </a:lnTo>
                  <a:lnTo>
                    <a:pt x="484" y="440"/>
                  </a:lnTo>
                  <a:lnTo>
                    <a:pt x="483" y="435"/>
                  </a:lnTo>
                  <a:lnTo>
                    <a:pt x="475" y="431"/>
                  </a:lnTo>
                  <a:lnTo>
                    <a:pt x="476" y="429"/>
                  </a:lnTo>
                  <a:lnTo>
                    <a:pt x="474" y="428"/>
                  </a:lnTo>
                  <a:lnTo>
                    <a:pt x="474" y="422"/>
                  </a:lnTo>
                  <a:lnTo>
                    <a:pt x="482" y="416"/>
                  </a:lnTo>
                  <a:lnTo>
                    <a:pt x="476" y="416"/>
                  </a:lnTo>
                  <a:lnTo>
                    <a:pt x="475" y="418"/>
                  </a:lnTo>
                  <a:lnTo>
                    <a:pt x="469" y="419"/>
                  </a:lnTo>
                  <a:lnTo>
                    <a:pt x="468" y="418"/>
                  </a:lnTo>
                  <a:lnTo>
                    <a:pt x="469" y="416"/>
                  </a:lnTo>
                  <a:lnTo>
                    <a:pt x="474" y="416"/>
                  </a:lnTo>
                  <a:lnTo>
                    <a:pt x="468" y="409"/>
                  </a:lnTo>
                  <a:lnTo>
                    <a:pt x="472" y="407"/>
                  </a:lnTo>
                  <a:lnTo>
                    <a:pt x="470" y="405"/>
                  </a:lnTo>
                  <a:lnTo>
                    <a:pt x="469" y="404"/>
                  </a:lnTo>
                  <a:lnTo>
                    <a:pt x="475" y="403"/>
                  </a:lnTo>
                  <a:lnTo>
                    <a:pt x="469" y="403"/>
                  </a:lnTo>
                  <a:lnTo>
                    <a:pt x="468" y="399"/>
                  </a:lnTo>
                  <a:lnTo>
                    <a:pt x="471" y="401"/>
                  </a:lnTo>
                  <a:lnTo>
                    <a:pt x="472" y="400"/>
                  </a:lnTo>
                  <a:lnTo>
                    <a:pt x="471" y="397"/>
                  </a:lnTo>
                  <a:lnTo>
                    <a:pt x="471" y="391"/>
                  </a:lnTo>
                  <a:lnTo>
                    <a:pt x="465" y="392"/>
                  </a:lnTo>
                  <a:lnTo>
                    <a:pt x="468" y="388"/>
                  </a:lnTo>
                  <a:lnTo>
                    <a:pt x="462" y="386"/>
                  </a:lnTo>
                  <a:lnTo>
                    <a:pt x="465" y="380"/>
                  </a:lnTo>
                  <a:lnTo>
                    <a:pt x="471" y="379"/>
                  </a:lnTo>
                  <a:lnTo>
                    <a:pt x="469" y="370"/>
                  </a:lnTo>
                  <a:lnTo>
                    <a:pt x="475" y="365"/>
                  </a:lnTo>
                  <a:lnTo>
                    <a:pt x="476" y="364"/>
                  </a:lnTo>
                  <a:lnTo>
                    <a:pt x="478" y="368"/>
                  </a:lnTo>
                  <a:lnTo>
                    <a:pt x="484" y="368"/>
                  </a:lnTo>
                  <a:lnTo>
                    <a:pt x="490" y="367"/>
                  </a:lnTo>
                  <a:lnTo>
                    <a:pt x="493" y="365"/>
                  </a:lnTo>
                  <a:lnTo>
                    <a:pt x="495" y="369"/>
                  </a:lnTo>
                  <a:lnTo>
                    <a:pt x="495" y="371"/>
                  </a:lnTo>
                  <a:lnTo>
                    <a:pt x="501" y="376"/>
                  </a:lnTo>
                  <a:lnTo>
                    <a:pt x="501" y="379"/>
                  </a:lnTo>
                  <a:lnTo>
                    <a:pt x="501" y="382"/>
                  </a:lnTo>
                  <a:lnTo>
                    <a:pt x="502" y="386"/>
                  </a:lnTo>
                  <a:lnTo>
                    <a:pt x="510" y="387"/>
                  </a:lnTo>
                  <a:lnTo>
                    <a:pt x="513" y="383"/>
                  </a:lnTo>
                  <a:lnTo>
                    <a:pt x="513" y="385"/>
                  </a:lnTo>
                  <a:lnTo>
                    <a:pt x="514" y="383"/>
                  </a:lnTo>
                  <a:lnTo>
                    <a:pt x="518" y="373"/>
                  </a:lnTo>
                  <a:lnTo>
                    <a:pt x="522" y="374"/>
                  </a:lnTo>
                  <a:lnTo>
                    <a:pt x="528" y="368"/>
                  </a:lnTo>
                  <a:lnTo>
                    <a:pt x="528" y="365"/>
                  </a:lnTo>
                  <a:lnTo>
                    <a:pt x="520" y="364"/>
                  </a:lnTo>
                  <a:lnTo>
                    <a:pt x="517" y="359"/>
                  </a:lnTo>
                  <a:lnTo>
                    <a:pt x="517" y="358"/>
                  </a:lnTo>
                  <a:lnTo>
                    <a:pt x="519" y="359"/>
                  </a:lnTo>
                  <a:lnTo>
                    <a:pt x="528" y="359"/>
                  </a:lnTo>
                  <a:lnTo>
                    <a:pt x="529" y="355"/>
                  </a:lnTo>
                  <a:lnTo>
                    <a:pt x="537" y="358"/>
                  </a:lnTo>
                  <a:lnTo>
                    <a:pt x="542" y="353"/>
                  </a:lnTo>
                  <a:lnTo>
                    <a:pt x="543" y="355"/>
                  </a:lnTo>
                  <a:lnTo>
                    <a:pt x="547" y="353"/>
                  </a:lnTo>
                  <a:lnTo>
                    <a:pt x="547" y="352"/>
                  </a:lnTo>
                  <a:lnTo>
                    <a:pt x="542" y="345"/>
                  </a:lnTo>
                  <a:lnTo>
                    <a:pt x="543" y="341"/>
                  </a:lnTo>
                  <a:lnTo>
                    <a:pt x="541" y="340"/>
                  </a:lnTo>
                  <a:lnTo>
                    <a:pt x="538" y="341"/>
                  </a:lnTo>
                  <a:lnTo>
                    <a:pt x="536" y="333"/>
                  </a:lnTo>
                  <a:lnTo>
                    <a:pt x="535" y="332"/>
                  </a:lnTo>
                  <a:lnTo>
                    <a:pt x="534" y="331"/>
                  </a:lnTo>
                  <a:lnTo>
                    <a:pt x="534" y="323"/>
                  </a:lnTo>
                  <a:lnTo>
                    <a:pt x="532" y="322"/>
                  </a:lnTo>
                  <a:lnTo>
                    <a:pt x="531" y="323"/>
                  </a:lnTo>
                  <a:lnTo>
                    <a:pt x="526" y="319"/>
                  </a:lnTo>
                  <a:lnTo>
                    <a:pt x="517" y="316"/>
                  </a:lnTo>
                  <a:lnTo>
                    <a:pt x="516" y="311"/>
                  </a:lnTo>
                  <a:lnTo>
                    <a:pt x="517" y="308"/>
                  </a:lnTo>
                  <a:lnTo>
                    <a:pt x="514" y="304"/>
                  </a:lnTo>
                  <a:lnTo>
                    <a:pt x="513" y="299"/>
                  </a:lnTo>
                  <a:lnTo>
                    <a:pt x="513" y="297"/>
                  </a:lnTo>
                  <a:lnTo>
                    <a:pt x="511" y="293"/>
                  </a:lnTo>
                  <a:lnTo>
                    <a:pt x="513" y="286"/>
                  </a:lnTo>
                  <a:lnTo>
                    <a:pt x="510" y="281"/>
                  </a:lnTo>
                  <a:lnTo>
                    <a:pt x="508" y="279"/>
                  </a:lnTo>
                  <a:lnTo>
                    <a:pt x="502" y="278"/>
                  </a:lnTo>
                  <a:lnTo>
                    <a:pt x="502" y="273"/>
                  </a:lnTo>
                  <a:lnTo>
                    <a:pt x="504" y="271"/>
                  </a:lnTo>
                  <a:lnTo>
                    <a:pt x="508" y="274"/>
                  </a:lnTo>
                  <a:lnTo>
                    <a:pt x="510" y="273"/>
                  </a:lnTo>
                  <a:lnTo>
                    <a:pt x="506" y="266"/>
                  </a:lnTo>
                  <a:lnTo>
                    <a:pt x="507" y="260"/>
                  </a:lnTo>
                  <a:lnTo>
                    <a:pt x="499" y="261"/>
                  </a:lnTo>
                  <a:lnTo>
                    <a:pt x="496" y="257"/>
                  </a:lnTo>
                  <a:lnTo>
                    <a:pt x="498" y="255"/>
                  </a:lnTo>
                  <a:lnTo>
                    <a:pt x="500" y="248"/>
                  </a:lnTo>
                  <a:lnTo>
                    <a:pt x="496" y="244"/>
                  </a:lnTo>
                  <a:lnTo>
                    <a:pt x="484" y="242"/>
                  </a:lnTo>
                  <a:lnTo>
                    <a:pt x="482" y="235"/>
                  </a:lnTo>
                  <a:lnTo>
                    <a:pt x="476" y="227"/>
                  </a:lnTo>
                  <a:lnTo>
                    <a:pt x="475" y="223"/>
                  </a:lnTo>
                  <a:lnTo>
                    <a:pt x="476" y="219"/>
                  </a:lnTo>
                  <a:lnTo>
                    <a:pt x="482" y="214"/>
                  </a:lnTo>
                  <a:lnTo>
                    <a:pt x="486" y="207"/>
                  </a:lnTo>
                  <a:lnTo>
                    <a:pt x="486" y="206"/>
                  </a:lnTo>
                  <a:lnTo>
                    <a:pt x="486" y="203"/>
                  </a:lnTo>
                  <a:lnTo>
                    <a:pt x="484" y="201"/>
                  </a:lnTo>
                  <a:lnTo>
                    <a:pt x="483" y="199"/>
                  </a:lnTo>
                  <a:lnTo>
                    <a:pt x="480" y="187"/>
                  </a:lnTo>
                  <a:lnTo>
                    <a:pt x="488" y="175"/>
                  </a:lnTo>
                  <a:lnTo>
                    <a:pt x="501" y="163"/>
                  </a:lnTo>
                  <a:lnTo>
                    <a:pt x="506" y="158"/>
                  </a:lnTo>
                  <a:lnTo>
                    <a:pt x="511" y="154"/>
                  </a:lnTo>
                  <a:lnTo>
                    <a:pt x="512" y="152"/>
                  </a:lnTo>
                  <a:lnTo>
                    <a:pt x="514" y="149"/>
                  </a:lnTo>
                  <a:lnTo>
                    <a:pt x="518" y="142"/>
                  </a:lnTo>
                  <a:lnTo>
                    <a:pt x="518" y="141"/>
                  </a:lnTo>
                  <a:lnTo>
                    <a:pt x="517" y="140"/>
                  </a:lnTo>
                  <a:lnTo>
                    <a:pt x="514" y="129"/>
                  </a:lnTo>
                  <a:lnTo>
                    <a:pt x="514" y="121"/>
                  </a:lnTo>
                  <a:lnTo>
                    <a:pt x="504" y="116"/>
                  </a:lnTo>
                  <a:lnTo>
                    <a:pt x="499" y="112"/>
                  </a:lnTo>
                  <a:lnTo>
                    <a:pt x="494" y="112"/>
                  </a:lnTo>
                  <a:lnTo>
                    <a:pt x="490" y="112"/>
                  </a:lnTo>
                  <a:lnTo>
                    <a:pt x="486" y="106"/>
                  </a:lnTo>
                  <a:lnTo>
                    <a:pt x="487" y="102"/>
                  </a:lnTo>
                  <a:lnTo>
                    <a:pt x="480" y="97"/>
                  </a:lnTo>
                  <a:lnTo>
                    <a:pt x="472" y="87"/>
                  </a:lnTo>
                  <a:lnTo>
                    <a:pt x="470" y="82"/>
                  </a:lnTo>
                  <a:lnTo>
                    <a:pt x="453" y="75"/>
                  </a:lnTo>
                  <a:lnTo>
                    <a:pt x="453" y="74"/>
                  </a:lnTo>
                  <a:lnTo>
                    <a:pt x="448" y="70"/>
                  </a:lnTo>
                  <a:lnTo>
                    <a:pt x="451" y="66"/>
                  </a:lnTo>
                  <a:lnTo>
                    <a:pt x="445" y="54"/>
                  </a:lnTo>
                  <a:lnTo>
                    <a:pt x="448" y="46"/>
                  </a:lnTo>
                  <a:lnTo>
                    <a:pt x="452" y="44"/>
                  </a:lnTo>
                  <a:lnTo>
                    <a:pt x="453" y="34"/>
                  </a:lnTo>
                  <a:lnTo>
                    <a:pt x="453" y="25"/>
                  </a:lnTo>
                  <a:lnTo>
                    <a:pt x="456" y="21"/>
                  </a:lnTo>
                  <a:lnTo>
                    <a:pt x="454" y="16"/>
                  </a:lnTo>
                  <a:lnTo>
                    <a:pt x="452" y="14"/>
                  </a:lnTo>
                  <a:lnTo>
                    <a:pt x="453" y="7"/>
                  </a:lnTo>
                  <a:lnTo>
                    <a:pt x="450" y="0"/>
                  </a:lnTo>
                  <a:lnTo>
                    <a:pt x="432" y="3"/>
                  </a:lnTo>
                  <a:lnTo>
                    <a:pt x="423" y="9"/>
                  </a:lnTo>
                  <a:lnTo>
                    <a:pt x="416" y="13"/>
                  </a:lnTo>
                  <a:lnTo>
                    <a:pt x="411" y="18"/>
                  </a:lnTo>
                  <a:lnTo>
                    <a:pt x="416" y="19"/>
                  </a:lnTo>
                  <a:lnTo>
                    <a:pt x="417" y="25"/>
                  </a:lnTo>
                  <a:lnTo>
                    <a:pt x="411" y="31"/>
                  </a:lnTo>
                  <a:lnTo>
                    <a:pt x="405" y="32"/>
                  </a:lnTo>
                  <a:lnTo>
                    <a:pt x="404" y="37"/>
                  </a:lnTo>
                  <a:lnTo>
                    <a:pt x="397" y="40"/>
                  </a:lnTo>
                  <a:lnTo>
                    <a:pt x="387" y="52"/>
                  </a:lnTo>
                  <a:lnTo>
                    <a:pt x="376" y="54"/>
                  </a:lnTo>
                  <a:lnTo>
                    <a:pt x="372" y="54"/>
                  </a:lnTo>
                  <a:lnTo>
                    <a:pt x="358" y="67"/>
                  </a:lnTo>
                  <a:lnTo>
                    <a:pt x="367" y="72"/>
                  </a:lnTo>
                  <a:lnTo>
                    <a:pt x="369" y="76"/>
                  </a:lnTo>
                  <a:lnTo>
                    <a:pt x="373" y="78"/>
                  </a:lnTo>
                  <a:lnTo>
                    <a:pt x="380" y="94"/>
                  </a:lnTo>
                  <a:lnTo>
                    <a:pt x="378" y="97"/>
                  </a:lnTo>
                  <a:lnTo>
                    <a:pt x="376" y="102"/>
                  </a:lnTo>
                  <a:lnTo>
                    <a:pt x="374" y="106"/>
                  </a:lnTo>
                  <a:lnTo>
                    <a:pt x="370" y="108"/>
                  </a:lnTo>
                  <a:lnTo>
                    <a:pt x="364" y="116"/>
                  </a:lnTo>
                  <a:lnTo>
                    <a:pt x="348" y="120"/>
                  </a:lnTo>
                  <a:lnTo>
                    <a:pt x="345" y="127"/>
                  </a:lnTo>
                  <a:lnTo>
                    <a:pt x="346" y="136"/>
                  </a:lnTo>
                  <a:lnTo>
                    <a:pt x="344" y="140"/>
                  </a:lnTo>
                  <a:lnTo>
                    <a:pt x="342" y="148"/>
                  </a:lnTo>
                  <a:lnTo>
                    <a:pt x="340" y="148"/>
                  </a:lnTo>
                  <a:lnTo>
                    <a:pt x="337" y="153"/>
                  </a:lnTo>
                  <a:lnTo>
                    <a:pt x="315" y="154"/>
                  </a:lnTo>
                  <a:lnTo>
                    <a:pt x="309" y="161"/>
                  </a:lnTo>
                  <a:lnTo>
                    <a:pt x="307" y="170"/>
                  </a:lnTo>
                  <a:lnTo>
                    <a:pt x="308" y="177"/>
                  </a:lnTo>
                  <a:lnTo>
                    <a:pt x="306" y="179"/>
                  </a:lnTo>
                  <a:lnTo>
                    <a:pt x="306" y="196"/>
                  </a:lnTo>
                  <a:lnTo>
                    <a:pt x="307" y="201"/>
                  </a:lnTo>
                  <a:lnTo>
                    <a:pt x="306" y="206"/>
                  </a:lnTo>
                  <a:lnTo>
                    <a:pt x="307" y="211"/>
                  </a:lnTo>
                  <a:lnTo>
                    <a:pt x="304" y="212"/>
                  </a:lnTo>
                  <a:lnTo>
                    <a:pt x="307" y="224"/>
                  </a:lnTo>
                  <a:lnTo>
                    <a:pt x="313" y="235"/>
                  </a:lnTo>
                  <a:lnTo>
                    <a:pt x="321" y="237"/>
                  </a:lnTo>
                  <a:lnTo>
                    <a:pt x="321" y="239"/>
                  </a:lnTo>
                  <a:lnTo>
                    <a:pt x="324" y="243"/>
                  </a:lnTo>
                  <a:lnTo>
                    <a:pt x="321" y="248"/>
                  </a:lnTo>
                  <a:lnTo>
                    <a:pt x="321" y="249"/>
                  </a:lnTo>
                  <a:lnTo>
                    <a:pt x="320" y="250"/>
                  </a:lnTo>
                  <a:lnTo>
                    <a:pt x="316" y="254"/>
                  </a:lnTo>
                  <a:lnTo>
                    <a:pt x="316" y="257"/>
                  </a:lnTo>
                  <a:lnTo>
                    <a:pt x="318" y="261"/>
                  </a:lnTo>
                  <a:lnTo>
                    <a:pt x="320" y="263"/>
                  </a:lnTo>
                  <a:lnTo>
                    <a:pt x="319" y="265"/>
                  </a:lnTo>
                  <a:lnTo>
                    <a:pt x="324" y="271"/>
                  </a:lnTo>
                  <a:lnTo>
                    <a:pt x="322" y="273"/>
                  </a:lnTo>
                  <a:lnTo>
                    <a:pt x="320" y="273"/>
                  </a:lnTo>
                  <a:lnTo>
                    <a:pt x="313" y="281"/>
                  </a:lnTo>
                  <a:lnTo>
                    <a:pt x="314" y="283"/>
                  </a:lnTo>
                  <a:lnTo>
                    <a:pt x="313" y="287"/>
                  </a:lnTo>
                  <a:lnTo>
                    <a:pt x="312" y="286"/>
                  </a:lnTo>
                  <a:lnTo>
                    <a:pt x="306" y="285"/>
                  </a:lnTo>
                  <a:lnTo>
                    <a:pt x="304" y="286"/>
                  </a:lnTo>
                  <a:lnTo>
                    <a:pt x="302" y="284"/>
                  </a:lnTo>
                  <a:lnTo>
                    <a:pt x="289" y="291"/>
                  </a:lnTo>
                  <a:lnTo>
                    <a:pt x="274" y="301"/>
                  </a:lnTo>
                  <a:lnTo>
                    <a:pt x="273" y="302"/>
                  </a:lnTo>
                  <a:lnTo>
                    <a:pt x="272" y="302"/>
                  </a:lnTo>
                  <a:lnTo>
                    <a:pt x="271" y="299"/>
                  </a:lnTo>
                  <a:lnTo>
                    <a:pt x="265" y="299"/>
                  </a:lnTo>
                  <a:lnTo>
                    <a:pt x="262" y="299"/>
                  </a:lnTo>
                  <a:lnTo>
                    <a:pt x="259" y="301"/>
                  </a:lnTo>
                  <a:lnTo>
                    <a:pt x="249" y="295"/>
                  </a:lnTo>
                  <a:lnTo>
                    <a:pt x="242" y="297"/>
                  </a:lnTo>
                  <a:lnTo>
                    <a:pt x="242" y="295"/>
                  </a:lnTo>
                  <a:lnTo>
                    <a:pt x="231" y="287"/>
                  </a:lnTo>
                  <a:lnTo>
                    <a:pt x="223" y="292"/>
                  </a:lnTo>
                  <a:lnTo>
                    <a:pt x="217" y="291"/>
                  </a:lnTo>
                  <a:lnTo>
                    <a:pt x="207" y="292"/>
                  </a:lnTo>
                  <a:lnTo>
                    <a:pt x="202" y="301"/>
                  </a:lnTo>
                  <a:lnTo>
                    <a:pt x="196" y="303"/>
                  </a:lnTo>
                  <a:lnTo>
                    <a:pt x="195" y="305"/>
                  </a:lnTo>
                  <a:lnTo>
                    <a:pt x="184" y="313"/>
                  </a:lnTo>
                  <a:lnTo>
                    <a:pt x="182" y="310"/>
                  </a:lnTo>
                  <a:lnTo>
                    <a:pt x="172" y="314"/>
                  </a:lnTo>
                  <a:lnTo>
                    <a:pt x="159" y="314"/>
                  </a:lnTo>
                  <a:lnTo>
                    <a:pt x="158" y="317"/>
                  </a:lnTo>
                  <a:lnTo>
                    <a:pt x="147" y="327"/>
                  </a:lnTo>
                  <a:lnTo>
                    <a:pt x="141" y="325"/>
                  </a:lnTo>
                  <a:lnTo>
                    <a:pt x="132" y="322"/>
                  </a:lnTo>
                  <a:lnTo>
                    <a:pt x="128" y="326"/>
                  </a:lnTo>
                  <a:lnTo>
                    <a:pt x="126" y="313"/>
                  </a:lnTo>
                  <a:lnTo>
                    <a:pt x="123" y="315"/>
                  </a:lnTo>
                  <a:lnTo>
                    <a:pt x="121" y="327"/>
                  </a:lnTo>
                  <a:lnTo>
                    <a:pt x="117" y="328"/>
                  </a:lnTo>
                  <a:lnTo>
                    <a:pt x="120" y="340"/>
                  </a:lnTo>
                  <a:lnTo>
                    <a:pt x="128" y="343"/>
                  </a:lnTo>
                  <a:lnTo>
                    <a:pt x="138" y="350"/>
                  </a:lnTo>
                  <a:lnTo>
                    <a:pt x="133" y="356"/>
                  </a:lnTo>
                  <a:lnTo>
                    <a:pt x="133" y="363"/>
                  </a:lnTo>
                  <a:lnTo>
                    <a:pt x="126" y="368"/>
                  </a:lnTo>
                  <a:lnTo>
                    <a:pt x="126" y="374"/>
                  </a:lnTo>
                  <a:lnTo>
                    <a:pt x="121" y="374"/>
                  </a:lnTo>
                  <a:lnTo>
                    <a:pt x="120" y="377"/>
                  </a:lnTo>
                  <a:lnTo>
                    <a:pt x="126" y="391"/>
                  </a:lnTo>
                  <a:lnTo>
                    <a:pt x="126" y="397"/>
                  </a:lnTo>
                  <a:lnTo>
                    <a:pt x="123" y="403"/>
                  </a:lnTo>
                  <a:lnTo>
                    <a:pt x="121" y="401"/>
                  </a:lnTo>
                  <a:lnTo>
                    <a:pt x="114" y="411"/>
                  </a:lnTo>
                  <a:lnTo>
                    <a:pt x="109" y="413"/>
                  </a:lnTo>
                  <a:lnTo>
                    <a:pt x="105" y="409"/>
                  </a:lnTo>
                  <a:lnTo>
                    <a:pt x="99" y="411"/>
                  </a:lnTo>
                  <a:lnTo>
                    <a:pt x="93" y="411"/>
                  </a:lnTo>
                  <a:lnTo>
                    <a:pt x="92" y="412"/>
                  </a:lnTo>
                  <a:lnTo>
                    <a:pt x="84" y="416"/>
                  </a:lnTo>
                  <a:lnTo>
                    <a:pt x="85" y="418"/>
                  </a:lnTo>
                  <a:lnTo>
                    <a:pt x="82" y="422"/>
                  </a:lnTo>
                  <a:lnTo>
                    <a:pt x="79" y="425"/>
                  </a:lnTo>
                  <a:lnTo>
                    <a:pt x="80" y="428"/>
                  </a:lnTo>
                  <a:lnTo>
                    <a:pt x="68" y="428"/>
                  </a:lnTo>
                  <a:lnTo>
                    <a:pt x="64" y="431"/>
                  </a:lnTo>
                  <a:lnTo>
                    <a:pt x="67" y="436"/>
                  </a:lnTo>
                  <a:lnTo>
                    <a:pt x="56" y="441"/>
                  </a:lnTo>
                  <a:lnTo>
                    <a:pt x="55" y="439"/>
                  </a:lnTo>
                  <a:lnTo>
                    <a:pt x="50" y="437"/>
                  </a:lnTo>
                  <a:lnTo>
                    <a:pt x="36" y="430"/>
                  </a:lnTo>
                  <a:lnTo>
                    <a:pt x="30" y="437"/>
                  </a:lnTo>
                  <a:lnTo>
                    <a:pt x="21" y="435"/>
                  </a:lnTo>
                  <a:lnTo>
                    <a:pt x="14" y="436"/>
                  </a:lnTo>
                  <a:lnTo>
                    <a:pt x="12" y="441"/>
                  </a:lnTo>
                  <a:lnTo>
                    <a:pt x="4" y="445"/>
                  </a:lnTo>
                  <a:lnTo>
                    <a:pt x="0" y="448"/>
                  </a:lnTo>
                  <a:lnTo>
                    <a:pt x="4" y="457"/>
                  </a:lnTo>
                  <a:lnTo>
                    <a:pt x="8" y="460"/>
                  </a:lnTo>
                  <a:lnTo>
                    <a:pt x="9" y="463"/>
                  </a:lnTo>
                  <a:lnTo>
                    <a:pt x="10" y="470"/>
                  </a:lnTo>
                  <a:lnTo>
                    <a:pt x="12" y="476"/>
                  </a:lnTo>
                  <a:lnTo>
                    <a:pt x="20" y="476"/>
                  </a:lnTo>
                  <a:lnTo>
                    <a:pt x="30" y="478"/>
                  </a:lnTo>
                  <a:lnTo>
                    <a:pt x="31" y="481"/>
                  </a:lnTo>
                  <a:lnTo>
                    <a:pt x="32" y="484"/>
                  </a:lnTo>
                  <a:lnTo>
                    <a:pt x="28" y="485"/>
                  </a:lnTo>
                  <a:lnTo>
                    <a:pt x="34" y="493"/>
                  </a:lnTo>
                  <a:lnTo>
                    <a:pt x="33" y="501"/>
                  </a:lnTo>
                  <a:lnTo>
                    <a:pt x="30" y="506"/>
                  </a:lnTo>
                  <a:lnTo>
                    <a:pt x="31" y="513"/>
                  </a:lnTo>
                  <a:lnTo>
                    <a:pt x="34" y="515"/>
                  </a:lnTo>
                  <a:lnTo>
                    <a:pt x="39" y="519"/>
                  </a:lnTo>
                  <a:lnTo>
                    <a:pt x="44" y="520"/>
                  </a:lnTo>
                  <a:lnTo>
                    <a:pt x="46" y="525"/>
                  </a:lnTo>
                  <a:lnTo>
                    <a:pt x="62" y="533"/>
                  </a:lnTo>
                  <a:lnTo>
                    <a:pt x="72" y="535"/>
                  </a:lnTo>
                  <a:lnTo>
                    <a:pt x="76" y="529"/>
                  </a:lnTo>
                  <a:lnTo>
                    <a:pt x="91" y="536"/>
                  </a:lnTo>
                  <a:lnTo>
                    <a:pt x="92" y="536"/>
                  </a:lnTo>
                  <a:lnTo>
                    <a:pt x="96" y="542"/>
                  </a:lnTo>
                  <a:lnTo>
                    <a:pt x="98" y="542"/>
                  </a:lnTo>
                  <a:lnTo>
                    <a:pt x="92" y="553"/>
                  </a:lnTo>
                  <a:lnTo>
                    <a:pt x="97" y="556"/>
                  </a:lnTo>
                  <a:lnTo>
                    <a:pt x="99" y="573"/>
                  </a:lnTo>
                  <a:lnTo>
                    <a:pt x="109" y="578"/>
                  </a:lnTo>
                  <a:lnTo>
                    <a:pt x="111" y="589"/>
                  </a:lnTo>
                  <a:lnTo>
                    <a:pt x="110" y="589"/>
                  </a:lnTo>
                  <a:lnTo>
                    <a:pt x="102" y="586"/>
                  </a:lnTo>
                  <a:lnTo>
                    <a:pt x="92" y="586"/>
                  </a:lnTo>
                  <a:lnTo>
                    <a:pt x="84" y="590"/>
                  </a:lnTo>
                  <a:lnTo>
                    <a:pt x="80" y="597"/>
                  </a:lnTo>
                  <a:lnTo>
                    <a:pt x="85" y="609"/>
                  </a:lnTo>
                  <a:lnTo>
                    <a:pt x="81" y="609"/>
                  </a:lnTo>
                  <a:lnTo>
                    <a:pt x="78" y="614"/>
                  </a:lnTo>
                  <a:lnTo>
                    <a:pt x="76" y="623"/>
                  </a:lnTo>
                  <a:lnTo>
                    <a:pt x="72" y="626"/>
                  </a:lnTo>
                  <a:lnTo>
                    <a:pt x="72" y="629"/>
                  </a:lnTo>
                  <a:lnTo>
                    <a:pt x="63" y="631"/>
                  </a:lnTo>
                  <a:lnTo>
                    <a:pt x="58" y="637"/>
                  </a:lnTo>
                  <a:lnTo>
                    <a:pt x="57" y="645"/>
                  </a:lnTo>
                  <a:lnTo>
                    <a:pt x="62" y="653"/>
                  </a:lnTo>
                  <a:lnTo>
                    <a:pt x="67" y="658"/>
                  </a:lnTo>
                  <a:lnTo>
                    <a:pt x="69" y="662"/>
                  </a:lnTo>
                  <a:lnTo>
                    <a:pt x="79" y="673"/>
                  </a:lnTo>
                  <a:lnTo>
                    <a:pt x="73" y="673"/>
                  </a:lnTo>
                  <a:lnTo>
                    <a:pt x="66" y="676"/>
                  </a:lnTo>
                  <a:lnTo>
                    <a:pt x="66" y="692"/>
                  </a:lnTo>
                  <a:lnTo>
                    <a:pt x="66" y="695"/>
                  </a:lnTo>
                  <a:lnTo>
                    <a:pt x="73" y="699"/>
                  </a:lnTo>
                  <a:lnTo>
                    <a:pt x="78" y="706"/>
                  </a:lnTo>
                  <a:lnTo>
                    <a:pt x="80" y="709"/>
                  </a:lnTo>
                  <a:lnTo>
                    <a:pt x="82" y="715"/>
                  </a:lnTo>
                  <a:lnTo>
                    <a:pt x="84" y="717"/>
                  </a:lnTo>
                  <a:lnTo>
                    <a:pt x="86" y="721"/>
                  </a:lnTo>
                  <a:lnTo>
                    <a:pt x="91" y="722"/>
                  </a:lnTo>
                  <a:lnTo>
                    <a:pt x="94" y="736"/>
                  </a:lnTo>
                  <a:lnTo>
                    <a:pt x="103" y="740"/>
                  </a:lnTo>
                  <a:lnTo>
                    <a:pt x="112" y="739"/>
                  </a:lnTo>
                  <a:lnTo>
                    <a:pt x="116" y="742"/>
                  </a:lnTo>
                  <a:lnTo>
                    <a:pt x="126" y="747"/>
                  </a:lnTo>
                  <a:lnTo>
                    <a:pt x="130" y="747"/>
                  </a:lnTo>
                  <a:lnTo>
                    <a:pt x="133" y="747"/>
                  </a:lnTo>
                  <a:lnTo>
                    <a:pt x="138" y="748"/>
                  </a:lnTo>
                  <a:lnTo>
                    <a:pt x="139" y="749"/>
                  </a:lnTo>
                  <a:lnTo>
                    <a:pt x="147" y="759"/>
                  </a:lnTo>
                  <a:lnTo>
                    <a:pt x="152" y="758"/>
                  </a:lnTo>
                  <a:lnTo>
                    <a:pt x="157" y="765"/>
                  </a:lnTo>
                  <a:lnTo>
                    <a:pt x="163" y="767"/>
                  </a:lnTo>
                  <a:lnTo>
                    <a:pt x="169" y="766"/>
                  </a:lnTo>
                  <a:lnTo>
                    <a:pt x="177" y="767"/>
                  </a:lnTo>
                  <a:lnTo>
                    <a:pt x="181" y="776"/>
                  </a:lnTo>
                  <a:lnTo>
                    <a:pt x="190" y="773"/>
                  </a:lnTo>
                  <a:lnTo>
                    <a:pt x="198" y="776"/>
                  </a:lnTo>
                  <a:lnTo>
                    <a:pt x="199" y="771"/>
                  </a:lnTo>
                  <a:lnTo>
                    <a:pt x="206" y="772"/>
                  </a:lnTo>
                  <a:lnTo>
                    <a:pt x="217" y="767"/>
                  </a:lnTo>
                  <a:lnTo>
                    <a:pt x="222" y="769"/>
                  </a:lnTo>
                  <a:lnTo>
                    <a:pt x="225" y="766"/>
                  </a:lnTo>
                  <a:lnTo>
                    <a:pt x="234" y="764"/>
                  </a:lnTo>
                  <a:lnTo>
                    <a:pt x="246" y="765"/>
                  </a:lnTo>
                  <a:lnTo>
                    <a:pt x="248" y="757"/>
                  </a:lnTo>
                  <a:lnTo>
                    <a:pt x="259" y="757"/>
                  </a:lnTo>
                  <a:lnTo>
                    <a:pt x="261" y="757"/>
                  </a:lnTo>
                  <a:lnTo>
                    <a:pt x="259" y="761"/>
                  </a:lnTo>
                  <a:lnTo>
                    <a:pt x="260" y="765"/>
                  </a:lnTo>
                  <a:lnTo>
                    <a:pt x="256" y="771"/>
                  </a:lnTo>
                  <a:lnTo>
                    <a:pt x="268" y="787"/>
                  </a:lnTo>
                  <a:lnTo>
                    <a:pt x="268" y="794"/>
                  </a:lnTo>
                  <a:lnTo>
                    <a:pt x="272" y="793"/>
                  </a:lnTo>
                  <a:lnTo>
                    <a:pt x="277" y="789"/>
                  </a:lnTo>
                  <a:lnTo>
                    <a:pt x="279" y="787"/>
                  </a:lnTo>
                  <a:lnTo>
                    <a:pt x="273" y="787"/>
                  </a:lnTo>
                  <a:lnTo>
                    <a:pt x="268" y="779"/>
                  </a:lnTo>
                  <a:lnTo>
                    <a:pt x="271" y="773"/>
                  </a:lnTo>
                  <a:lnTo>
                    <a:pt x="277" y="770"/>
                  </a:lnTo>
                  <a:lnTo>
                    <a:pt x="283" y="767"/>
                  </a:lnTo>
                  <a:lnTo>
                    <a:pt x="300" y="775"/>
                  </a:lnTo>
                  <a:lnTo>
                    <a:pt x="301" y="775"/>
                  </a:lnTo>
                  <a:lnTo>
                    <a:pt x="310" y="777"/>
                  </a:lnTo>
                  <a:lnTo>
                    <a:pt x="310" y="779"/>
                  </a:lnTo>
                  <a:lnTo>
                    <a:pt x="320" y="778"/>
                  </a:lnTo>
                  <a:lnTo>
                    <a:pt x="322" y="781"/>
                  </a:lnTo>
                  <a:lnTo>
                    <a:pt x="325" y="781"/>
                  </a:lnTo>
                  <a:lnTo>
                    <a:pt x="330" y="778"/>
                  </a:lnTo>
                  <a:lnTo>
                    <a:pt x="332" y="777"/>
                  </a:lnTo>
                  <a:lnTo>
                    <a:pt x="342" y="779"/>
                  </a:lnTo>
                  <a:lnTo>
                    <a:pt x="343" y="777"/>
                  </a:lnTo>
                  <a:lnTo>
                    <a:pt x="342" y="775"/>
                  </a:lnTo>
                  <a:lnTo>
                    <a:pt x="337" y="772"/>
                  </a:lnTo>
                  <a:lnTo>
                    <a:pt x="337" y="771"/>
                  </a:lnTo>
                  <a:lnTo>
                    <a:pt x="334" y="770"/>
                  </a:lnTo>
                  <a:lnTo>
                    <a:pt x="339" y="765"/>
                  </a:lnTo>
                  <a:lnTo>
                    <a:pt x="344" y="764"/>
                  </a:lnTo>
                  <a:lnTo>
                    <a:pt x="350" y="767"/>
                  </a:lnTo>
                  <a:lnTo>
                    <a:pt x="357" y="765"/>
                  </a:lnTo>
                  <a:lnTo>
                    <a:pt x="360" y="759"/>
                  </a:lnTo>
                  <a:lnTo>
                    <a:pt x="362" y="758"/>
                  </a:lnTo>
                  <a:lnTo>
                    <a:pt x="362" y="752"/>
                  </a:lnTo>
                  <a:lnTo>
                    <a:pt x="361" y="747"/>
                  </a:lnTo>
                  <a:lnTo>
                    <a:pt x="357" y="745"/>
                  </a:lnTo>
                  <a:lnTo>
                    <a:pt x="356" y="741"/>
                  </a:lnTo>
                  <a:lnTo>
                    <a:pt x="356" y="740"/>
                  </a:lnTo>
                  <a:lnTo>
                    <a:pt x="358" y="736"/>
                  </a:lnTo>
                  <a:lnTo>
                    <a:pt x="355" y="730"/>
                  </a:lnTo>
                  <a:lnTo>
                    <a:pt x="362" y="723"/>
                  </a:lnTo>
                  <a:lnTo>
                    <a:pt x="361" y="723"/>
                  </a:lnTo>
                  <a:lnTo>
                    <a:pt x="355" y="719"/>
                  </a:lnTo>
                  <a:lnTo>
                    <a:pt x="355" y="715"/>
                  </a:lnTo>
                  <a:lnTo>
                    <a:pt x="360" y="711"/>
                  </a:lnTo>
                  <a:lnTo>
                    <a:pt x="364" y="715"/>
                  </a:lnTo>
                  <a:lnTo>
                    <a:pt x="366" y="706"/>
                  </a:lnTo>
                  <a:lnTo>
                    <a:pt x="367" y="704"/>
                  </a:lnTo>
                  <a:lnTo>
                    <a:pt x="369" y="704"/>
                  </a:lnTo>
                  <a:lnTo>
                    <a:pt x="372" y="705"/>
                  </a:lnTo>
                  <a:lnTo>
                    <a:pt x="375" y="695"/>
                  </a:lnTo>
                  <a:lnTo>
                    <a:pt x="374" y="693"/>
                  </a:lnTo>
                  <a:lnTo>
                    <a:pt x="376" y="691"/>
                  </a:lnTo>
                  <a:lnTo>
                    <a:pt x="375" y="689"/>
                  </a:lnTo>
                  <a:lnTo>
                    <a:pt x="375" y="687"/>
                  </a:lnTo>
                  <a:lnTo>
                    <a:pt x="376" y="687"/>
                  </a:lnTo>
                  <a:lnTo>
                    <a:pt x="381" y="685"/>
                  </a:lnTo>
                  <a:lnTo>
                    <a:pt x="385" y="683"/>
                  </a:lnTo>
                  <a:lnTo>
                    <a:pt x="391" y="680"/>
                  </a:lnTo>
                  <a:lnTo>
                    <a:pt x="393" y="674"/>
                  </a:lnTo>
                  <a:lnTo>
                    <a:pt x="390" y="665"/>
                  </a:lnTo>
                  <a:lnTo>
                    <a:pt x="390" y="664"/>
                  </a:lnTo>
                  <a:lnTo>
                    <a:pt x="387" y="659"/>
                  </a:lnTo>
                  <a:lnTo>
                    <a:pt x="388" y="656"/>
                  </a:lnTo>
                  <a:lnTo>
                    <a:pt x="394" y="653"/>
                  </a:lnTo>
                  <a:lnTo>
                    <a:pt x="394" y="651"/>
                  </a:lnTo>
                  <a:lnTo>
                    <a:pt x="392" y="651"/>
                  </a:lnTo>
                  <a:lnTo>
                    <a:pt x="397" y="643"/>
                  </a:lnTo>
                  <a:lnTo>
                    <a:pt x="402" y="639"/>
                  </a:lnTo>
                  <a:lnTo>
                    <a:pt x="403" y="64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5305074" y="2254266"/>
              <a:ext cx="1304" cy="4157"/>
            </a:xfrm>
            <a:custGeom>
              <a:avLst/>
              <a:gdLst>
                <a:gd name="T0" fmla="*/ 2147483647 w 1"/>
                <a:gd name="T1" fmla="*/ 0 h 3"/>
                <a:gd name="T2" fmla="*/ 0 w 1"/>
                <a:gd name="T3" fmla="*/ 2147483647 h 3"/>
                <a:gd name="T4" fmla="*/ 0 w 1"/>
                <a:gd name="T5" fmla="*/ 2147483647 h 3"/>
                <a:gd name="T6" fmla="*/ 2147483647 w 1"/>
                <a:gd name="T7" fmla="*/ 0 h 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5846179" y="1307991"/>
              <a:ext cx="672795" cy="648400"/>
            </a:xfrm>
            <a:custGeom>
              <a:avLst/>
              <a:gdLst>
                <a:gd name="T0" fmla="*/ 2147483647 w 516"/>
                <a:gd name="T1" fmla="*/ 2147483647 h 468"/>
                <a:gd name="T2" fmla="*/ 2147483647 w 516"/>
                <a:gd name="T3" fmla="*/ 2147483647 h 468"/>
                <a:gd name="T4" fmla="*/ 2147483647 w 516"/>
                <a:gd name="T5" fmla="*/ 2147483647 h 468"/>
                <a:gd name="T6" fmla="*/ 2147483647 w 516"/>
                <a:gd name="T7" fmla="*/ 2147483647 h 468"/>
                <a:gd name="T8" fmla="*/ 2147483647 w 516"/>
                <a:gd name="T9" fmla="*/ 2147483647 h 468"/>
                <a:gd name="T10" fmla="*/ 2147483647 w 516"/>
                <a:gd name="T11" fmla="*/ 2147483647 h 468"/>
                <a:gd name="T12" fmla="*/ 2147483647 w 516"/>
                <a:gd name="T13" fmla="*/ 2147483647 h 468"/>
                <a:gd name="T14" fmla="*/ 2147483647 w 516"/>
                <a:gd name="T15" fmla="*/ 2147483647 h 468"/>
                <a:gd name="T16" fmla="*/ 2147483647 w 516"/>
                <a:gd name="T17" fmla="*/ 2147483647 h 468"/>
                <a:gd name="T18" fmla="*/ 2147483647 w 516"/>
                <a:gd name="T19" fmla="*/ 2147483647 h 468"/>
                <a:gd name="T20" fmla="*/ 2147483647 w 516"/>
                <a:gd name="T21" fmla="*/ 2147483647 h 468"/>
                <a:gd name="T22" fmla="*/ 2147483647 w 516"/>
                <a:gd name="T23" fmla="*/ 2147483647 h 468"/>
                <a:gd name="T24" fmla="*/ 2147483647 w 516"/>
                <a:gd name="T25" fmla="*/ 2147483647 h 468"/>
                <a:gd name="T26" fmla="*/ 2147483647 w 516"/>
                <a:gd name="T27" fmla="*/ 2147483647 h 468"/>
                <a:gd name="T28" fmla="*/ 2147483647 w 516"/>
                <a:gd name="T29" fmla="*/ 2147483647 h 468"/>
                <a:gd name="T30" fmla="*/ 2147483647 w 516"/>
                <a:gd name="T31" fmla="*/ 2147483647 h 468"/>
                <a:gd name="T32" fmla="*/ 2147483647 w 516"/>
                <a:gd name="T33" fmla="*/ 2147483647 h 468"/>
                <a:gd name="T34" fmla="*/ 2147483647 w 516"/>
                <a:gd name="T35" fmla="*/ 0 h 468"/>
                <a:gd name="T36" fmla="*/ 2147483647 w 516"/>
                <a:gd name="T37" fmla="*/ 2147483647 h 468"/>
                <a:gd name="T38" fmla="*/ 2147483647 w 516"/>
                <a:gd name="T39" fmla="*/ 2147483647 h 468"/>
                <a:gd name="T40" fmla="*/ 2147483647 w 516"/>
                <a:gd name="T41" fmla="*/ 2147483647 h 468"/>
                <a:gd name="T42" fmla="*/ 2147483647 w 516"/>
                <a:gd name="T43" fmla="*/ 2147483647 h 468"/>
                <a:gd name="T44" fmla="*/ 2147483647 w 516"/>
                <a:gd name="T45" fmla="*/ 2147483647 h 468"/>
                <a:gd name="T46" fmla="*/ 2147483647 w 516"/>
                <a:gd name="T47" fmla="*/ 2147483647 h 468"/>
                <a:gd name="T48" fmla="*/ 2147483647 w 516"/>
                <a:gd name="T49" fmla="*/ 2147483647 h 468"/>
                <a:gd name="T50" fmla="*/ 2147483647 w 516"/>
                <a:gd name="T51" fmla="*/ 2147483647 h 468"/>
                <a:gd name="T52" fmla="*/ 2147483647 w 516"/>
                <a:gd name="T53" fmla="*/ 2147483647 h 468"/>
                <a:gd name="T54" fmla="*/ 2147483647 w 516"/>
                <a:gd name="T55" fmla="*/ 2147483647 h 468"/>
                <a:gd name="T56" fmla="*/ 2147483647 w 516"/>
                <a:gd name="T57" fmla="*/ 2147483647 h 468"/>
                <a:gd name="T58" fmla="*/ 2147483647 w 516"/>
                <a:gd name="T59" fmla="*/ 2147483647 h 468"/>
                <a:gd name="T60" fmla="*/ 2147483647 w 516"/>
                <a:gd name="T61" fmla="*/ 2147483647 h 468"/>
                <a:gd name="T62" fmla="*/ 2147483647 w 516"/>
                <a:gd name="T63" fmla="*/ 2147483647 h 468"/>
                <a:gd name="T64" fmla="*/ 2147483647 w 516"/>
                <a:gd name="T65" fmla="*/ 2147483647 h 468"/>
                <a:gd name="T66" fmla="*/ 2147483647 w 516"/>
                <a:gd name="T67" fmla="*/ 2147483647 h 468"/>
                <a:gd name="T68" fmla="*/ 2147483647 w 516"/>
                <a:gd name="T69" fmla="*/ 2147483647 h 468"/>
                <a:gd name="T70" fmla="*/ 2147483647 w 516"/>
                <a:gd name="T71" fmla="*/ 2147483647 h 468"/>
                <a:gd name="T72" fmla="*/ 2147483647 w 516"/>
                <a:gd name="T73" fmla="*/ 2147483647 h 468"/>
                <a:gd name="T74" fmla="*/ 2147483647 w 516"/>
                <a:gd name="T75" fmla="*/ 2147483647 h 468"/>
                <a:gd name="T76" fmla="*/ 2147483647 w 516"/>
                <a:gd name="T77" fmla="*/ 2147483647 h 468"/>
                <a:gd name="T78" fmla="*/ 2147483647 w 516"/>
                <a:gd name="T79" fmla="*/ 2147483647 h 468"/>
                <a:gd name="T80" fmla="*/ 2147483647 w 516"/>
                <a:gd name="T81" fmla="*/ 2147483647 h 468"/>
                <a:gd name="T82" fmla="*/ 2147483647 w 516"/>
                <a:gd name="T83" fmla="*/ 2147483647 h 468"/>
                <a:gd name="T84" fmla="*/ 2147483647 w 516"/>
                <a:gd name="T85" fmla="*/ 2147483647 h 468"/>
                <a:gd name="T86" fmla="*/ 2147483647 w 516"/>
                <a:gd name="T87" fmla="*/ 2147483647 h 468"/>
                <a:gd name="T88" fmla="*/ 2147483647 w 516"/>
                <a:gd name="T89" fmla="*/ 2147483647 h 468"/>
                <a:gd name="T90" fmla="*/ 2147483647 w 516"/>
                <a:gd name="T91" fmla="*/ 2147483647 h 468"/>
                <a:gd name="T92" fmla="*/ 2147483647 w 516"/>
                <a:gd name="T93" fmla="*/ 2147483647 h 468"/>
                <a:gd name="T94" fmla="*/ 2147483647 w 516"/>
                <a:gd name="T95" fmla="*/ 2147483647 h 468"/>
                <a:gd name="T96" fmla="*/ 2147483647 w 516"/>
                <a:gd name="T97" fmla="*/ 2147483647 h 468"/>
                <a:gd name="T98" fmla="*/ 2147483647 w 516"/>
                <a:gd name="T99" fmla="*/ 2147483647 h 468"/>
                <a:gd name="T100" fmla="*/ 2147483647 w 516"/>
                <a:gd name="T101" fmla="*/ 2147483647 h 468"/>
                <a:gd name="T102" fmla="*/ 2147483647 w 516"/>
                <a:gd name="T103" fmla="*/ 2147483647 h 468"/>
                <a:gd name="T104" fmla="*/ 2147483647 w 516"/>
                <a:gd name="T105" fmla="*/ 2147483647 h 468"/>
                <a:gd name="T106" fmla="*/ 2147483647 w 516"/>
                <a:gd name="T107" fmla="*/ 2147483647 h 468"/>
                <a:gd name="T108" fmla="*/ 2147483647 w 516"/>
                <a:gd name="T109" fmla="*/ 2147483647 h 468"/>
                <a:gd name="T110" fmla="*/ 2147483647 w 516"/>
                <a:gd name="T111" fmla="*/ 2147483647 h 468"/>
                <a:gd name="T112" fmla="*/ 2147483647 w 516"/>
                <a:gd name="T113" fmla="*/ 2147483647 h 468"/>
                <a:gd name="T114" fmla="*/ 2147483647 w 516"/>
                <a:gd name="T115" fmla="*/ 2147483647 h 468"/>
                <a:gd name="T116" fmla="*/ 2147483647 w 516"/>
                <a:gd name="T117" fmla="*/ 2147483647 h 468"/>
                <a:gd name="T118" fmla="*/ 2147483647 w 516"/>
                <a:gd name="T119" fmla="*/ 2147483647 h 468"/>
                <a:gd name="T120" fmla="*/ 2147483647 w 516"/>
                <a:gd name="T121" fmla="*/ 2147483647 h 468"/>
                <a:gd name="T122" fmla="*/ 2147483647 w 516"/>
                <a:gd name="T123" fmla="*/ 2147483647 h 468"/>
                <a:gd name="T124" fmla="*/ 2147483647 w 516"/>
                <a:gd name="T125" fmla="*/ 2147483647 h 4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16" h="468">
                  <a:moveTo>
                    <a:pt x="59" y="212"/>
                  </a:moveTo>
                  <a:lnTo>
                    <a:pt x="53" y="206"/>
                  </a:lnTo>
                  <a:lnTo>
                    <a:pt x="42" y="200"/>
                  </a:lnTo>
                  <a:lnTo>
                    <a:pt x="35" y="197"/>
                  </a:lnTo>
                  <a:lnTo>
                    <a:pt x="22" y="197"/>
                  </a:lnTo>
                  <a:lnTo>
                    <a:pt x="17" y="192"/>
                  </a:lnTo>
                  <a:lnTo>
                    <a:pt x="16" y="185"/>
                  </a:lnTo>
                  <a:lnTo>
                    <a:pt x="22" y="178"/>
                  </a:lnTo>
                  <a:lnTo>
                    <a:pt x="26" y="157"/>
                  </a:lnTo>
                  <a:lnTo>
                    <a:pt x="13" y="148"/>
                  </a:lnTo>
                  <a:lnTo>
                    <a:pt x="5" y="150"/>
                  </a:lnTo>
                  <a:lnTo>
                    <a:pt x="1" y="139"/>
                  </a:lnTo>
                  <a:lnTo>
                    <a:pt x="0" y="133"/>
                  </a:lnTo>
                  <a:lnTo>
                    <a:pt x="6" y="127"/>
                  </a:lnTo>
                  <a:lnTo>
                    <a:pt x="7" y="121"/>
                  </a:lnTo>
                  <a:lnTo>
                    <a:pt x="4" y="116"/>
                  </a:lnTo>
                  <a:lnTo>
                    <a:pt x="12" y="110"/>
                  </a:lnTo>
                  <a:lnTo>
                    <a:pt x="13" y="112"/>
                  </a:lnTo>
                  <a:lnTo>
                    <a:pt x="11" y="101"/>
                  </a:lnTo>
                  <a:lnTo>
                    <a:pt x="8" y="96"/>
                  </a:lnTo>
                  <a:lnTo>
                    <a:pt x="16" y="94"/>
                  </a:lnTo>
                  <a:lnTo>
                    <a:pt x="20" y="77"/>
                  </a:lnTo>
                  <a:lnTo>
                    <a:pt x="34" y="80"/>
                  </a:lnTo>
                  <a:lnTo>
                    <a:pt x="41" y="79"/>
                  </a:lnTo>
                  <a:lnTo>
                    <a:pt x="41" y="82"/>
                  </a:lnTo>
                  <a:lnTo>
                    <a:pt x="59" y="74"/>
                  </a:lnTo>
                  <a:lnTo>
                    <a:pt x="67" y="72"/>
                  </a:lnTo>
                  <a:lnTo>
                    <a:pt x="76" y="76"/>
                  </a:lnTo>
                  <a:lnTo>
                    <a:pt x="77" y="79"/>
                  </a:lnTo>
                  <a:lnTo>
                    <a:pt x="82" y="82"/>
                  </a:lnTo>
                  <a:lnTo>
                    <a:pt x="92" y="88"/>
                  </a:lnTo>
                  <a:lnTo>
                    <a:pt x="84" y="96"/>
                  </a:lnTo>
                  <a:lnTo>
                    <a:pt x="84" y="100"/>
                  </a:lnTo>
                  <a:lnTo>
                    <a:pt x="94" y="100"/>
                  </a:lnTo>
                  <a:lnTo>
                    <a:pt x="98" y="98"/>
                  </a:lnTo>
                  <a:lnTo>
                    <a:pt x="108" y="104"/>
                  </a:lnTo>
                  <a:lnTo>
                    <a:pt x="112" y="103"/>
                  </a:lnTo>
                  <a:lnTo>
                    <a:pt x="124" y="108"/>
                  </a:lnTo>
                  <a:lnTo>
                    <a:pt x="136" y="104"/>
                  </a:lnTo>
                  <a:lnTo>
                    <a:pt x="152" y="107"/>
                  </a:lnTo>
                  <a:lnTo>
                    <a:pt x="155" y="106"/>
                  </a:lnTo>
                  <a:lnTo>
                    <a:pt x="157" y="107"/>
                  </a:lnTo>
                  <a:lnTo>
                    <a:pt x="163" y="94"/>
                  </a:lnTo>
                  <a:lnTo>
                    <a:pt x="172" y="88"/>
                  </a:lnTo>
                  <a:lnTo>
                    <a:pt x="169" y="78"/>
                  </a:lnTo>
                  <a:lnTo>
                    <a:pt x="175" y="65"/>
                  </a:lnTo>
                  <a:lnTo>
                    <a:pt x="176" y="58"/>
                  </a:lnTo>
                  <a:lnTo>
                    <a:pt x="179" y="54"/>
                  </a:lnTo>
                  <a:lnTo>
                    <a:pt x="181" y="52"/>
                  </a:lnTo>
                  <a:lnTo>
                    <a:pt x="188" y="50"/>
                  </a:lnTo>
                  <a:lnTo>
                    <a:pt x="192" y="47"/>
                  </a:lnTo>
                  <a:lnTo>
                    <a:pt x="193" y="41"/>
                  </a:lnTo>
                  <a:lnTo>
                    <a:pt x="202" y="40"/>
                  </a:lnTo>
                  <a:lnTo>
                    <a:pt x="204" y="40"/>
                  </a:lnTo>
                  <a:lnTo>
                    <a:pt x="210" y="38"/>
                  </a:lnTo>
                  <a:lnTo>
                    <a:pt x="223" y="34"/>
                  </a:lnTo>
                  <a:lnTo>
                    <a:pt x="228" y="34"/>
                  </a:lnTo>
                  <a:lnTo>
                    <a:pt x="233" y="32"/>
                  </a:lnTo>
                  <a:lnTo>
                    <a:pt x="235" y="32"/>
                  </a:lnTo>
                  <a:lnTo>
                    <a:pt x="241" y="34"/>
                  </a:lnTo>
                  <a:lnTo>
                    <a:pt x="247" y="38"/>
                  </a:lnTo>
                  <a:lnTo>
                    <a:pt x="254" y="41"/>
                  </a:lnTo>
                  <a:lnTo>
                    <a:pt x="260" y="36"/>
                  </a:lnTo>
                  <a:lnTo>
                    <a:pt x="264" y="32"/>
                  </a:lnTo>
                  <a:lnTo>
                    <a:pt x="266" y="31"/>
                  </a:lnTo>
                  <a:lnTo>
                    <a:pt x="270" y="26"/>
                  </a:lnTo>
                  <a:lnTo>
                    <a:pt x="280" y="30"/>
                  </a:lnTo>
                  <a:lnTo>
                    <a:pt x="284" y="35"/>
                  </a:lnTo>
                  <a:lnTo>
                    <a:pt x="295" y="29"/>
                  </a:lnTo>
                  <a:lnTo>
                    <a:pt x="306" y="25"/>
                  </a:lnTo>
                  <a:lnTo>
                    <a:pt x="316" y="32"/>
                  </a:lnTo>
                  <a:lnTo>
                    <a:pt x="328" y="34"/>
                  </a:lnTo>
                  <a:lnTo>
                    <a:pt x="332" y="40"/>
                  </a:lnTo>
                  <a:lnTo>
                    <a:pt x="336" y="40"/>
                  </a:lnTo>
                  <a:lnTo>
                    <a:pt x="341" y="36"/>
                  </a:lnTo>
                  <a:lnTo>
                    <a:pt x="346" y="32"/>
                  </a:lnTo>
                  <a:lnTo>
                    <a:pt x="350" y="32"/>
                  </a:lnTo>
                  <a:lnTo>
                    <a:pt x="362" y="29"/>
                  </a:lnTo>
                  <a:lnTo>
                    <a:pt x="366" y="25"/>
                  </a:lnTo>
                  <a:lnTo>
                    <a:pt x="368" y="25"/>
                  </a:lnTo>
                  <a:lnTo>
                    <a:pt x="383" y="17"/>
                  </a:lnTo>
                  <a:lnTo>
                    <a:pt x="391" y="14"/>
                  </a:lnTo>
                  <a:lnTo>
                    <a:pt x="398" y="13"/>
                  </a:lnTo>
                  <a:lnTo>
                    <a:pt x="406" y="12"/>
                  </a:lnTo>
                  <a:lnTo>
                    <a:pt x="412" y="10"/>
                  </a:lnTo>
                  <a:lnTo>
                    <a:pt x="413" y="10"/>
                  </a:lnTo>
                  <a:lnTo>
                    <a:pt x="416" y="10"/>
                  </a:lnTo>
                  <a:lnTo>
                    <a:pt x="421" y="4"/>
                  </a:lnTo>
                  <a:lnTo>
                    <a:pt x="430" y="4"/>
                  </a:lnTo>
                  <a:lnTo>
                    <a:pt x="445" y="0"/>
                  </a:lnTo>
                  <a:lnTo>
                    <a:pt x="454" y="4"/>
                  </a:lnTo>
                  <a:lnTo>
                    <a:pt x="456" y="7"/>
                  </a:lnTo>
                  <a:lnTo>
                    <a:pt x="451" y="12"/>
                  </a:lnTo>
                  <a:lnTo>
                    <a:pt x="449" y="20"/>
                  </a:lnTo>
                  <a:lnTo>
                    <a:pt x="437" y="22"/>
                  </a:lnTo>
                  <a:lnTo>
                    <a:pt x="428" y="25"/>
                  </a:lnTo>
                  <a:lnTo>
                    <a:pt x="428" y="28"/>
                  </a:lnTo>
                  <a:lnTo>
                    <a:pt x="431" y="36"/>
                  </a:lnTo>
                  <a:lnTo>
                    <a:pt x="432" y="44"/>
                  </a:lnTo>
                  <a:lnTo>
                    <a:pt x="439" y="50"/>
                  </a:lnTo>
                  <a:lnTo>
                    <a:pt x="433" y="59"/>
                  </a:lnTo>
                  <a:lnTo>
                    <a:pt x="446" y="64"/>
                  </a:lnTo>
                  <a:lnTo>
                    <a:pt x="451" y="72"/>
                  </a:lnTo>
                  <a:lnTo>
                    <a:pt x="457" y="67"/>
                  </a:lnTo>
                  <a:lnTo>
                    <a:pt x="464" y="67"/>
                  </a:lnTo>
                  <a:lnTo>
                    <a:pt x="469" y="77"/>
                  </a:lnTo>
                  <a:lnTo>
                    <a:pt x="473" y="82"/>
                  </a:lnTo>
                  <a:lnTo>
                    <a:pt x="470" y="88"/>
                  </a:lnTo>
                  <a:lnTo>
                    <a:pt x="469" y="94"/>
                  </a:lnTo>
                  <a:lnTo>
                    <a:pt x="467" y="98"/>
                  </a:lnTo>
                  <a:lnTo>
                    <a:pt x="470" y="102"/>
                  </a:lnTo>
                  <a:lnTo>
                    <a:pt x="479" y="102"/>
                  </a:lnTo>
                  <a:lnTo>
                    <a:pt x="486" y="106"/>
                  </a:lnTo>
                  <a:lnTo>
                    <a:pt x="492" y="124"/>
                  </a:lnTo>
                  <a:lnTo>
                    <a:pt x="510" y="133"/>
                  </a:lnTo>
                  <a:lnTo>
                    <a:pt x="515" y="134"/>
                  </a:lnTo>
                  <a:lnTo>
                    <a:pt x="516" y="136"/>
                  </a:lnTo>
                  <a:lnTo>
                    <a:pt x="509" y="138"/>
                  </a:lnTo>
                  <a:lnTo>
                    <a:pt x="498" y="146"/>
                  </a:lnTo>
                  <a:lnTo>
                    <a:pt x="491" y="148"/>
                  </a:lnTo>
                  <a:lnTo>
                    <a:pt x="493" y="152"/>
                  </a:lnTo>
                  <a:lnTo>
                    <a:pt x="487" y="156"/>
                  </a:lnTo>
                  <a:lnTo>
                    <a:pt x="481" y="152"/>
                  </a:lnTo>
                  <a:lnTo>
                    <a:pt x="475" y="152"/>
                  </a:lnTo>
                  <a:lnTo>
                    <a:pt x="472" y="156"/>
                  </a:lnTo>
                  <a:lnTo>
                    <a:pt x="460" y="154"/>
                  </a:lnTo>
                  <a:lnTo>
                    <a:pt x="457" y="157"/>
                  </a:lnTo>
                  <a:lnTo>
                    <a:pt x="452" y="158"/>
                  </a:lnTo>
                  <a:lnTo>
                    <a:pt x="445" y="164"/>
                  </a:lnTo>
                  <a:lnTo>
                    <a:pt x="445" y="161"/>
                  </a:lnTo>
                  <a:lnTo>
                    <a:pt x="445" y="158"/>
                  </a:lnTo>
                  <a:lnTo>
                    <a:pt x="444" y="155"/>
                  </a:lnTo>
                  <a:lnTo>
                    <a:pt x="439" y="151"/>
                  </a:lnTo>
                  <a:lnTo>
                    <a:pt x="433" y="151"/>
                  </a:lnTo>
                  <a:lnTo>
                    <a:pt x="432" y="150"/>
                  </a:lnTo>
                  <a:lnTo>
                    <a:pt x="431" y="150"/>
                  </a:lnTo>
                  <a:lnTo>
                    <a:pt x="414" y="137"/>
                  </a:lnTo>
                  <a:lnTo>
                    <a:pt x="414" y="143"/>
                  </a:lnTo>
                  <a:lnTo>
                    <a:pt x="415" y="149"/>
                  </a:lnTo>
                  <a:lnTo>
                    <a:pt x="414" y="150"/>
                  </a:lnTo>
                  <a:lnTo>
                    <a:pt x="409" y="160"/>
                  </a:lnTo>
                  <a:lnTo>
                    <a:pt x="409" y="163"/>
                  </a:lnTo>
                  <a:lnTo>
                    <a:pt x="401" y="179"/>
                  </a:lnTo>
                  <a:lnTo>
                    <a:pt x="396" y="184"/>
                  </a:lnTo>
                  <a:lnTo>
                    <a:pt x="394" y="181"/>
                  </a:lnTo>
                  <a:lnTo>
                    <a:pt x="389" y="181"/>
                  </a:lnTo>
                  <a:lnTo>
                    <a:pt x="384" y="185"/>
                  </a:lnTo>
                  <a:lnTo>
                    <a:pt x="378" y="185"/>
                  </a:lnTo>
                  <a:lnTo>
                    <a:pt x="355" y="192"/>
                  </a:lnTo>
                  <a:lnTo>
                    <a:pt x="353" y="196"/>
                  </a:lnTo>
                  <a:lnTo>
                    <a:pt x="352" y="203"/>
                  </a:lnTo>
                  <a:lnTo>
                    <a:pt x="361" y="204"/>
                  </a:lnTo>
                  <a:lnTo>
                    <a:pt x="370" y="208"/>
                  </a:lnTo>
                  <a:lnTo>
                    <a:pt x="366" y="214"/>
                  </a:lnTo>
                  <a:lnTo>
                    <a:pt x="360" y="218"/>
                  </a:lnTo>
                  <a:lnTo>
                    <a:pt x="358" y="223"/>
                  </a:lnTo>
                  <a:lnTo>
                    <a:pt x="359" y="224"/>
                  </a:lnTo>
                  <a:lnTo>
                    <a:pt x="356" y="239"/>
                  </a:lnTo>
                  <a:lnTo>
                    <a:pt x="353" y="235"/>
                  </a:lnTo>
                  <a:lnTo>
                    <a:pt x="353" y="236"/>
                  </a:lnTo>
                  <a:lnTo>
                    <a:pt x="349" y="240"/>
                  </a:lnTo>
                  <a:lnTo>
                    <a:pt x="342" y="242"/>
                  </a:lnTo>
                  <a:lnTo>
                    <a:pt x="348" y="248"/>
                  </a:lnTo>
                  <a:lnTo>
                    <a:pt x="356" y="254"/>
                  </a:lnTo>
                  <a:lnTo>
                    <a:pt x="359" y="259"/>
                  </a:lnTo>
                  <a:lnTo>
                    <a:pt x="355" y="268"/>
                  </a:lnTo>
                  <a:lnTo>
                    <a:pt x="358" y="271"/>
                  </a:lnTo>
                  <a:lnTo>
                    <a:pt x="365" y="271"/>
                  </a:lnTo>
                  <a:lnTo>
                    <a:pt x="370" y="269"/>
                  </a:lnTo>
                  <a:lnTo>
                    <a:pt x="372" y="277"/>
                  </a:lnTo>
                  <a:lnTo>
                    <a:pt x="377" y="277"/>
                  </a:lnTo>
                  <a:lnTo>
                    <a:pt x="380" y="278"/>
                  </a:lnTo>
                  <a:lnTo>
                    <a:pt x="377" y="287"/>
                  </a:lnTo>
                  <a:lnTo>
                    <a:pt x="384" y="295"/>
                  </a:lnTo>
                  <a:lnTo>
                    <a:pt x="388" y="296"/>
                  </a:lnTo>
                  <a:lnTo>
                    <a:pt x="386" y="305"/>
                  </a:lnTo>
                  <a:lnTo>
                    <a:pt x="380" y="302"/>
                  </a:lnTo>
                  <a:lnTo>
                    <a:pt x="378" y="310"/>
                  </a:lnTo>
                  <a:lnTo>
                    <a:pt x="373" y="316"/>
                  </a:lnTo>
                  <a:lnTo>
                    <a:pt x="374" y="317"/>
                  </a:lnTo>
                  <a:lnTo>
                    <a:pt x="371" y="320"/>
                  </a:lnTo>
                  <a:lnTo>
                    <a:pt x="359" y="324"/>
                  </a:lnTo>
                  <a:lnTo>
                    <a:pt x="354" y="325"/>
                  </a:lnTo>
                  <a:lnTo>
                    <a:pt x="353" y="326"/>
                  </a:lnTo>
                  <a:lnTo>
                    <a:pt x="342" y="325"/>
                  </a:lnTo>
                  <a:lnTo>
                    <a:pt x="338" y="330"/>
                  </a:lnTo>
                  <a:lnTo>
                    <a:pt x="336" y="326"/>
                  </a:lnTo>
                  <a:lnTo>
                    <a:pt x="334" y="325"/>
                  </a:lnTo>
                  <a:lnTo>
                    <a:pt x="324" y="330"/>
                  </a:lnTo>
                  <a:lnTo>
                    <a:pt x="319" y="331"/>
                  </a:lnTo>
                  <a:lnTo>
                    <a:pt x="323" y="340"/>
                  </a:lnTo>
                  <a:lnTo>
                    <a:pt x="325" y="346"/>
                  </a:lnTo>
                  <a:lnTo>
                    <a:pt x="322" y="346"/>
                  </a:lnTo>
                  <a:lnTo>
                    <a:pt x="316" y="348"/>
                  </a:lnTo>
                  <a:lnTo>
                    <a:pt x="319" y="351"/>
                  </a:lnTo>
                  <a:lnTo>
                    <a:pt x="316" y="355"/>
                  </a:lnTo>
                  <a:lnTo>
                    <a:pt x="322" y="365"/>
                  </a:lnTo>
                  <a:lnTo>
                    <a:pt x="319" y="366"/>
                  </a:lnTo>
                  <a:lnTo>
                    <a:pt x="320" y="371"/>
                  </a:lnTo>
                  <a:lnTo>
                    <a:pt x="306" y="373"/>
                  </a:lnTo>
                  <a:lnTo>
                    <a:pt x="306" y="371"/>
                  </a:lnTo>
                  <a:lnTo>
                    <a:pt x="296" y="371"/>
                  </a:lnTo>
                  <a:lnTo>
                    <a:pt x="294" y="359"/>
                  </a:lnTo>
                  <a:lnTo>
                    <a:pt x="286" y="356"/>
                  </a:lnTo>
                  <a:lnTo>
                    <a:pt x="277" y="356"/>
                  </a:lnTo>
                  <a:lnTo>
                    <a:pt x="274" y="357"/>
                  </a:lnTo>
                  <a:lnTo>
                    <a:pt x="269" y="361"/>
                  </a:lnTo>
                  <a:lnTo>
                    <a:pt x="262" y="367"/>
                  </a:lnTo>
                  <a:lnTo>
                    <a:pt x="244" y="366"/>
                  </a:lnTo>
                  <a:lnTo>
                    <a:pt x="246" y="377"/>
                  </a:lnTo>
                  <a:lnTo>
                    <a:pt x="246" y="378"/>
                  </a:lnTo>
                  <a:lnTo>
                    <a:pt x="240" y="379"/>
                  </a:lnTo>
                  <a:lnTo>
                    <a:pt x="240" y="384"/>
                  </a:lnTo>
                  <a:lnTo>
                    <a:pt x="238" y="385"/>
                  </a:lnTo>
                  <a:lnTo>
                    <a:pt x="238" y="390"/>
                  </a:lnTo>
                  <a:lnTo>
                    <a:pt x="235" y="390"/>
                  </a:lnTo>
                  <a:lnTo>
                    <a:pt x="232" y="389"/>
                  </a:lnTo>
                  <a:lnTo>
                    <a:pt x="228" y="384"/>
                  </a:lnTo>
                  <a:lnTo>
                    <a:pt x="227" y="385"/>
                  </a:lnTo>
                  <a:lnTo>
                    <a:pt x="226" y="381"/>
                  </a:lnTo>
                  <a:lnTo>
                    <a:pt x="226" y="387"/>
                  </a:lnTo>
                  <a:lnTo>
                    <a:pt x="217" y="389"/>
                  </a:lnTo>
                  <a:lnTo>
                    <a:pt x="215" y="386"/>
                  </a:lnTo>
                  <a:lnTo>
                    <a:pt x="216" y="389"/>
                  </a:lnTo>
                  <a:lnTo>
                    <a:pt x="214" y="393"/>
                  </a:lnTo>
                  <a:lnTo>
                    <a:pt x="214" y="397"/>
                  </a:lnTo>
                  <a:lnTo>
                    <a:pt x="209" y="401"/>
                  </a:lnTo>
                  <a:lnTo>
                    <a:pt x="211" y="402"/>
                  </a:lnTo>
                  <a:lnTo>
                    <a:pt x="211" y="405"/>
                  </a:lnTo>
                  <a:lnTo>
                    <a:pt x="206" y="410"/>
                  </a:lnTo>
                  <a:lnTo>
                    <a:pt x="205" y="416"/>
                  </a:lnTo>
                  <a:lnTo>
                    <a:pt x="200" y="420"/>
                  </a:lnTo>
                  <a:lnTo>
                    <a:pt x="199" y="421"/>
                  </a:lnTo>
                  <a:lnTo>
                    <a:pt x="199" y="428"/>
                  </a:lnTo>
                  <a:lnTo>
                    <a:pt x="202" y="432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194" y="450"/>
                  </a:lnTo>
                  <a:lnTo>
                    <a:pt x="187" y="455"/>
                  </a:lnTo>
                  <a:lnTo>
                    <a:pt x="185" y="461"/>
                  </a:lnTo>
                  <a:lnTo>
                    <a:pt x="182" y="462"/>
                  </a:lnTo>
                  <a:lnTo>
                    <a:pt x="179" y="462"/>
                  </a:lnTo>
                  <a:lnTo>
                    <a:pt x="175" y="462"/>
                  </a:lnTo>
                  <a:lnTo>
                    <a:pt x="166" y="455"/>
                  </a:lnTo>
                  <a:lnTo>
                    <a:pt x="162" y="458"/>
                  </a:lnTo>
                  <a:lnTo>
                    <a:pt x="155" y="457"/>
                  </a:lnTo>
                  <a:lnTo>
                    <a:pt x="156" y="453"/>
                  </a:lnTo>
                  <a:lnTo>
                    <a:pt x="151" y="457"/>
                  </a:lnTo>
                  <a:lnTo>
                    <a:pt x="151" y="459"/>
                  </a:lnTo>
                  <a:lnTo>
                    <a:pt x="144" y="467"/>
                  </a:lnTo>
                  <a:lnTo>
                    <a:pt x="145" y="461"/>
                  </a:lnTo>
                  <a:lnTo>
                    <a:pt x="143" y="464"/>
                  </a:lnTo>
                  <a:lnTo>
                    <a:pt x="142" y="464"/>
                  </a:lnTo>
                  <a:lnTo>
                    <a:pt x="137" y="468"/>
                  </a:lnTo>
                  <a:lnTo>
                    <a:pt x="131" y="463"/>
                  </a:lnTo>
                  <a:lnTo>
                    <a:pt x="133" y="459"/>
                  </a:lnTo>
                  <a:lnTo>
                    <a:pt x="120" y="455"/>
                  </a:lnTo>
                  <a:lnTo>
                    <a:pt x="114" y="453"/>
                  </a:lnTo>
                  <a:lnTo>
                    <a:pt x="119" y="441"/>
                  </a:lnTo>
                  <a:lnTo>
                    <a:pt x="124" y="434"/>
                  </a:lnTo>
                  <a:lnTo>
                    <a:pt x="120" y="428"/>
                  </a:lnTo>
                  <a:lnTo>
                    <a:pt x="122" y="425"/>
                  </a:lnTo>
                  <a:lnTo>
                    <a:pt x="124" y="423"/>
                  </a:lnTo>
                  <a:lnTo>
                    <a:pt x="113" y="416"/>
                  </a:lnTo>
                  <a:lnTo>
                    <a:pt x="108" y="414"/>
                  </a:lnTo>
                  <a:lnTo>
                    <a:pt x="101" y="415"/>
                  </a:lnTo>
                  <a:lnTo>
                    <a:pt x="95" y="413"/>
                  </a:lnTo>
                  <a:lnTo>
                    <a:pt x="91" y="416"/>
                  </a:lnTo>
                  <a:lnTo>
                    <a:pt x="89" y="414"/>
                  </a:lnTo>
                  <a:lnTo>
                    <a:pt x="82" y="414"/>
                  </a:lnTo>
                  <a:lnTo>
                    <a:pt x="77" y="414"/>
                  </a:lnTo>
                  <a:lnTo>
                    <a:pt x="76" y="415"/>
                  </a:lnTo>
                  <a:lnTo>
                    <a:pt x="68" y="416"/>
                  </a:lnTo>
                  <a:lnTo>
                    <a:pt x="66" y="417"/>
                  </a:lnTo>
                  <a:lnTo>
                    <a:pt x="62" y="426"/>
                  </a:lnTo>
                  <a:lnTo>
                    <a:pt x="61" y="425"/>
                  </a:lnTo>
                  <a:lnTo>
                    <a:pt x="53" y="427"/>
                  </a:lnTo>
                  <a:lnTo>
                    <a:pt x="48" y="429"/>
                  </a:lnTo>
                  <a:lnTo>
                    <a:pt x="38" y="432"/>
                  </a:lnTo>
                  <a:lnTo>
                    <a:pt x="37" y="432"/>
                  </a:lnTo>
                  <a:lnTo>
                    <a:pt x="35" y="425"/>
                  </a:lnTo>
                  <a:lnTo>
                    <a:pt x="38" y="422"/>
                  </a:lnTo>
                  <a:lnTo>
                    <a:pt x="34" y="419"/>
                  </a:lnTo>
                  <a:lnTo>
                    <a:pt x="29" y="417"/>
                  </a:lnTo>
                  <a:lnTo>
                    <a:pt x="29" y="402"/>
                  </a:lnTo>
                  <a:lnTo>
                    <a:pt x="26" y="398"/>
                  </a:lnTo>
                  <a:lnTo>
                    <a:pt x="29" y="395"/>
                  </a:lnTo>
                  <a:lnTo>
                    <a:pt x="30" y="392"/>
                  </a:lnTo>
                  <a:lnTo>
                    <a:pt x="28" y="385"/>
                  </a:lnTo>
                  <a:lnTo>
                    <a:pt x="25" y="383"/>
                  </a:lnTo>
                  <a:lnTo>
                    <a:pt x="25" y="380"/>
                  </a:lnTo>
                  <a:lnTo>
                    <a:pt x="24" y="371"/>
                  </a:lnTo>
                  <a:lnTo>
                    <a:pt x="16" y="368"/>
                  </a:lnTo>
                  <a:lnTo>
                    <a:pt x="18" y="362"/>
                  </a:lnTo>
                  <a:lnTo>
                    <a:pt x="22" y="353"/>
                  </a:lnTo>
                  <a:lnTo>
                    <a:pt x="24" y="351"/>
                  </a:lnTo>
                  <a:lnTo>
                    <a:pt x="24" y="342"/>
                  </a:lnTo>
                  <a:lnTo>
                    <a:pt x="30" y="336"/>
                  </a:lnTo>
                  <a:lnTo>
                    <a:pt x="38" y="329"/>
                  </a:lnTo>
                  <a:lnTo>
                    <a:pt x="42" y="312"/>
                  </a:lnTo>
                  <a:lnTo>
                    <a:pt x="43" y="307"/>
                  </a:lnTo>
                  <a:lnTo>
                    <a:pt x="38" y="299"/>
                  </a:lnTo>
                  <a:lnTo>
                    <a:pt x="46" y="287"/>
                  </a:lnTo>
                  <a:lnTo>
                    <a:pt x="46" y="286"/>
                  </a:lnTo>
                  <a:lnTo>
                    <a:pt x="48" y="281"/>
                  </a:lnTo>
                  <a:lnTo>
                    <a:pt x="47" y="272"/>
                  </a:lnTo>
                  <a:lnTo>
                    <a:pt x="43" y="268"/>
                  </a:lnTo>
                  <a:lnTo>
                    <a:pt x="47" y="262"/>
                  </a:lnTo>
                  <a:lnTo>
                    <a:pt x="43" y="253"/>
                  </a:lnTo>
                  <a:lnTo>
                    <a:pt x="32" y="247"/>
                  </a:lnTo>
                  <a:lnTo>
                    <a:pt x="35" y="242"/>
                  </a:lnTo>
                  <a:lnTo>
                    <a:pt x="38" y="242"/>
                  </a:lnTo>
                  <a:lnTo>
                    <a:pt x="40" y="240"/>
                  </a:lnTo>
                  <a:lnTo>
                    <a:pt x="47" y="236"/>
                  </a:lnTo>
                  <a:lnTo>
                    <a:pt x="55" y="234"/>
                  </a:lnTo>
                  <a:lnTo>
                    <a:pt x="60" y="226"/>
                  </a:lnTo>
                  <a:lnTo>
                    <a:pt x="58" y="221"/>
                  </a:lnTo>
                  <a:lnTo>
                    <a:pt x="59" y="21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4694864" y="1815073"/>
              <a:ext cx="365083" cy="235530"/>
            </a:xfrm>
            <a:custGeom>
              <a:avLst/>
              <a:gdLst>
                <a:gd name="T0" fmla="*/ 2147483647 w 280"/>
                <a:gd name="T1" fmla="*/ 0 h 170"/>
                <a:gd name="T2" fmla="*/ 2147483647 w 280"/>
                <a:gd name="T3" fmla="*/ 2147483647 h 170"/>
                <a:gd name="T4" fmla="*/ 2147483647 w 280"/>
                <a:gd name="T5" fmla="*/ 2147483647 h 170"/>
                <a:gd name="T6" fmla="*/ 2147483647 w 280"/>
                <a:gd name="T7" fmla="*/ 2147483647 h 170"/>
                <a:gd name="T8" fmla="*/ 2147483647 w 280"/>
                <a:gd name="T9" fmla="*/ 2147483647 h 170"/>
                <a:gd name="T10" fmla="*/ 2147483647 w 280"/>
                <a:gd name="T11" fmla="*/ 2147483647 h 170"/>
                <a:gd name="T12" fmla="*/ 2147483647 w 280"/>
                <a:gd name="T13" fmla="*/ 2147483647 h 170"/>
                <a:gd name="T14" fmla="*/ 2147483647 w 280"/>
                <a:gd name="T15" fmla="*/ 2147483647 h 170"/>
                <a:gd name="T16" fmla="*/ 2147483647 w 280"/>
                <a:gd name="T17" fmla="*/ 2147483647 h 170"/>
                <a:gd name="T18" fmla="*/ 2147483647 w 280"/>
                <a:gd name="T19" fmla="*/ 2147483647 h 170"/>
                <a:gd name="T20" fmla="*/ 2147483647 w 280"/>
                <a:gd name="T21" fmla="*/ 2147483647 h 170"/>
                <a:gd name="T22" fmla="*/ 2147483647 w 280"/>
                <a:gd name="T23" fmla="*/ 2147483647 h 170"/>
                <a:gd name="T24" fmla="*/ 0 w 280"/>
                <a:gd name="T25" fmla="*/ 2147483647 h 170"/>
                <a:gd name="T26" fmla="*/ 2147483647 w 280"/>
                <a:gd name="T27" fmla="*/ 2147483647 h 170"/>
                <a:gd name="T28" fmla="*/ 2147483647 w 280"/>
                <a:gd name="T29" fmla="*/ 2147483647 h 170"/>
                <a:gd name="T30" fmla="*/ 2147483647 w 280"/>
                <a:gd name="T31" fmla="*/ 2147483647 h 170"/>
                <a:gd name="T32" fmla="*/ 2147483647 w 280"/>
                <a:gd name="T33" fmla="*/ 2147483647 h 170"/>
                <a:gd name="T34" fmla="*/ 2147483647 w 280"/>
                <a:gd name="T35" fmla="*/ 2147483647 h 170"/>
                <a:gd name="T36" fmla="*/ 2147483647 w 280"/>
                <a:gd name="T37" fmla="*/ 2147483647 h 170"/>
                <a:gd name="T38" fmla="*/ 2147483647 w 280"/>
                <a:gd name="T39" fmla="*/ 2147483647 h 170"/>
                <a:gd name="T40" fmla="*/ 2147483647 w 280"/>
                <a:gd name="T41" fmla="*/ 2147483647 h 170"/>
                <a:gd name="T42" fmla="*/ 2147483647 w 280"/>
                <a:gd name="T43" fmla="*/ 2147483647 h 170"/>
                <a:gd name="T44" fmla="*/ 2147483647 w 280"/>
                <a:gd name="T45" fmla="*/ 2147483647 h 170"/>
                <a:gd name="T46" fmla="*/ 2147483647 w 280"/>
                <a:gd name="T47" fmla="*/ 2147483647 h 170"/>
                <a:gd name="T48" fmla="*/ 2147483647 w 280"/>
                <a:gd name="T49" fmla="*/ 2147483647 h 170"/>
                <a:gd name="T50" fmla="*/ 2147483647 w 280"/>
                <a:gd name="T51" fmla="*/ 2147483647 h 170"/>
                <a:gd name="T52" fmla="*/ 2147483647 w 280"/>
                <a:gd name="T53" fmla="*/ 2147483647 h 170"/>
                <a:gd name="T54" fmla="*/ 2147483647 w 280"/>
                <a:gd name="T55" fmla="*/ 2147483647 h 170"/>
                <a:gd name="T56" fmla="*/ 2147483647 w 280"/>
                <a:gd name="T57" fmla="*/ 2147483647 h 170"/>
                <a:gd name="T58" fmla="*/ 2147483647 w 280"/>
                <a:gd name="T59" fmla="*/ 2147483647 h 170"/>
                <a:gd name="T60" fmla="*/ 2147483647 w 280"/>
                <a:gd name="T61" fmla="*/ 2147483647 h 170"/>
                <a:gd name="T62" fmla="*/ 2147483647 w 280"/>
                <a:gd name="T63" fmla="*/ 2147483647 h 170"/>
                <a:gd name="T64" fmla="*/ 2147483647 w 280"/>
                <a:gd name="T65" fmla="*/ 2147483647 h 170"/>
                <a:gd name="T66" fmla="*/ 2147483647 w 280"/>
                <a:gd name="T67" fmla="*/ 2147483647 h 170"/>
                <a:gd name="T68" fmla="*/ 2147483647 w 280"/>
                <a:gd name="T69" fmla="*/ 2147483647 h 170"/>
                <a:gd name="T70" fmla="*/ 2147483647 w 280"/>
                <a:gd name="T71" fmla="*/ 2147483647 h 170"/>
                <a:gd name="T72" fmla="*/ 2147483647 w 280"/>
                <a:gd name="T73" fmla="*/ 2147483647 h 170"/>
                <a:gd name="T74" fmla="*/ 2147483647 w 280"/>
                <a:gd name="T75" fmla="*/ 2147483647 h 170"/>
                <a:gd name="T76" fmla="*/ 2147483647 w 280"/>
                <a:gd name="T77" fmla="*/ 2147483647 h 170"/>
                <a:gd name="T78" fmla="*/ 2147483647 w 280"/>
                <a:gd name="T79" fmla="*/ 2147483647 h 170"/>
                <a:gd name="T80" fmla="*/ 2147483647 w 280"/>
                <a:gd name="T81" fmla="*/ 2147483647 h 170"/>
                <a:gd name="T82" fmla="*/ 2147483647 w 280"/>
                <a:gd name="T83" fmla="*/ 2147483647 h 170"/>
                <a:gd name="T84" fmla="*/ 2147483647 w 280"/>
                <a:gd name="T85" fmla="*/ 2147483647 h 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80" h="170">
                  <a:moveTo>
                    <a:pt x="198" y="5"/>
                  </a:moveTo>
                  <a:lnTo>
                    <a:pt x="193" y="5"/>
                  </a:lnTo>
                  <a:lnTo>
                    <a:pt x="191" y="0"/>
                  </a:lnTo>
                  <a:lnTo>
                    <a:pt x="184" y="0"/>
                  </a:lnTo>
                  <a:lnTo>
                    <a:pt x="181" y="9"/>
                  </a:lnTo>
                  <a:lnTo>
                    <a:pt x="173" y="7"/>
                  </a:lnTo>
                  <a:lnTo>
                    <a:pt x="164" y="12"/>
                  </a:lnTo>
                  <a:lnTo>
                    <a:pt x="166" y="15"/>
                  </a:lnTo>
                  <a:lnTo>
                    <a:pt x="162" y="15"/>
                  </a:lnTo>
                  <a:lnTo>
                    <a:pt x="154" y="23"/>
                  </a:lnTo>
                  <a:lnTo>
                    <a:pt x="148" y="24"/>
                  </a:lnTo>
                  <a:lnTo>
                    <a:pt x="145" y="27"/>
                  </a:lnTo>
                  <a:lnTo>
                    <a:pt x="140" y="27"/>
                  </a:lnTo>
                  <a:lnTo>
                    <a:pt x="136" y="24"/>
                  </a:lnTo>
                  <a:lnTo>
                    <a:pt x="131" y="24"/>
                  </a:lnTo>
                  <a:lnTo>
                    <a:pt x="121" y="20"/>
                  </a:lnTo>
                  <a:lnTo>
                    <a:pt x="113" y="30"/>
                  </a:lnTo>
                  <a:lnTo>
                    <a:pt x="109" y="30"/>
                  </a:lnTo>
                  <a:lnTo>
                    <a:pt x="102" y="31"/>
                  </a:lnTo>
                  <a:lnTo>
                    <a:pt x="96" y="41"/>
                  </a:lnTo>
                  <a:lnTo>
                    <a:pt x="92" y="39"/>
                  </a:lnTo>
                  <a:lnTo>
                    <a:pt x="88" y="35"/>
                  </a:lnTo>
                  <a:lnTo>
                    <a:pt x="80" y="39"/>
                  </a:lnTo>
                  <a:lnTo>
                    <a:pt x="73" y="42"/>
                  </a:lnTo>
                  <a:lnTo>
                    <a:pt x="65" y="29"/>
                  </a:lnTo>
                  <a:lnTo>
                    <a:pt x="60" y="20"/>
                  </a:lnTo>
                  <a:lnTo>
                    <a:pt x="53" y="23"/>
                  </a:lnTo>
                  <a:lnTo>
                    <a:pt x="49" y="30"/>
                  </a:lnTo>
                  <a:lnTo>
                    <a:pt x="48" y="37"/>
                  </a:lnTo>
                  <a:lnTo>
                    <a:pt x="37" y="41"/>
                  </a:lnTo>
                  <a:lnTo>
                    <a:pt x="31" y="45"/>
                  </a:lnTo>
                  <a:lnTo>
                    <a:pt x="23" y="47"/>
                  </a:lnTo>
                  <a:lnTo>
                    <a:pt x="18" y="45"/>
                  </a:lnTo>
                  <a:lnTo>
                    <a:pt x="14" y="50"/>
                  </a:lnTo>
                  <a:lnTo>
                    <a:pt x="10" y="47"/>
                  </a:lnTo>
                  <a:lnTo>
                    <a:pt x="4" y="50"/>
                  </a:lnTo>
                  <a:lnTo>
                    <a:pt x="1" y="57"/>
                  </a:lnTo>
                  <a:lnTo>
                    <a:pt x="1" y="63"/>
                  </a:lnTo>
                  <a:lnTo>
                    <a:pt x="0" y="73"/>
                  </a:lnTo>
                  <a:lnTo>
                    <a:pt x="1" y="79"/>
                  </a:lnTo>
                  <a:lnTo>
                    <a:pt x="4" y="81"/>
                  </a:lnTo>
                  <a:lnTo>
                    <a:pt x="2" y="86"/>
                  </a:lnTo>
                  <a:lnTo>
                    <a:pt x="6" y="93"/>
                  </a:lnTo>
                  <a:lnTo>
                    <a:pt x="18" y="101"/>
                  </a:lnTo>
                  <a:lnTo>
                    <a:pt x="23" y="102"/>
                  </a:lnTo>
                  <a:lnTo>
                    <a:pt x="25" y="101"/>
                  </a:lnTo>
                  <a:lnTo>
                    <a:pt x="25" y="107"/>
                  </a:lnTo>
                  <a:lnTo>
                    <a:pt x="28" y="108"/>
                  </a:lnTo>
                  <a:lnTo>
                    <a:pt x="29" y="110"/>
                  </a:lnTo>
                  <a:lnTo>
                    <a:pt x="35" y="110"/>
                  </a:lnTo>
                  <a:lnTo>
                    <a:pt x="41" y="109"/>
                  </a:lnTo>
                  <a:lnTo>
                    <a:pt x="48" y="113"/>
                  </a:lnTo>
                  <a:lnTo>
                    <a:pt x="48" y="116"/>
                  </a:lnTo>
                  <a:lnTo>
                    <a:pt x="44" y="120"/>
                  </a:lnTo>
                  <a:lnTo>
                    <a:pt x="44" y="133"/>
                  </a:lnTo>
                  <a:lnTo>
                    <a:pt x="47" y="138"/>
                  </a:lnTo>
                  <a:lnTo>
                    <a:pt x="47" y="150"/>
                  </a:lnTo>
                  <a:lnTo>
                    <a:pt x="48" y="156"/>
                  </a:lnTo>
                  <a:lnTo>
                    <a:pt x="50" y="159"/>
                  </a:lnTo>
                  <a:lnTo>
                    <a:pt x="60" y="161"/>
                  </a:lnTo>
                  <a:lnTo>
                    <a:pt x="62" y="164"/>
                  </a:lnTo>
                  <a:lnTo>
                    <a:pt x="60" y="169"/>
                  </a:lnTo>
                  <a:lnTo>
                    <a:pt x="73" y="170"/>
                  </a:lnTo>
                  <a:lnTo>
                    <a:pt x="77" y="169"/>
                  </a:lnTo>
                  <a:lnTo>
                    <a:pt x="79" y="157"/>
                  </a:lnTo>
                  <a:lnTo>
                    <a:pt x="82" y="155"/>
                  </a:lnTo>
                  <a:lnTo>
                    <a:pt x="84" y="168"/>
                  </a:lnTo>
                  <a:lnTo>
                    <a:pt x="88" y="164"/>
                  </a:lnTo>
                  <a:lnTo>
                    <a:pt x="97" y="167"/>
                  </a:lnTo>
                  <a:lnTo>
                    <a:pt x="103" y="169"/>
                  </a:lnTo>
                  <a:lnTo>
                    <a:pt x="114" y="159"/>
                  </a:lnTo>
                  <a:lnTo>
                    <a:pt x="115" y="156"/>
                  </a:lnTo>
                  <a:lnTo>
                    <a:pt x="128" y="156"/>
                  </a:lnTo>
                  <a:lnTo>
                    <a:pt x="138" y="152"/>
                  </a:lnTo>
                  <a:lnTo>
                    <a:pt x="140" y="155"/>
                  </a:lnTo>
                  <a:lnTo>
                    <a:pt x="151" y="147"/>
                  </a:lnTo>
                  <a:lnTo>
                    <a:pt x="152" y="145"/>
                  </a:lnTo>
                  <a:lnTo>
                    <a:pt x="158" y="143"/>
                  </a:lnTo>
                  <a:lnTo>
                    <a:pt x="163" y="134"/>
                  </a:lnTo>
                  <a:lnTo>
                    <a:pt x="173" y="133"/>
                  </a:lnTo>
                  <a:lnTo>
                    <a:pt x="179" y="134"/>
                  </a:lnTo>
                  <a:lnTo>
                    <a:pt x="187" y="129"/>
                  </a:lnTo>
                  <a:lnTo>
                    <a:pt x="198" y="137"/>
                  </a:lnTo>
                  <a:lnTo>
                    <a:pt x="198" y="139"/>
                  </a:lnTo>
                  <a:lnTo>
                    <a:pt x="205" y="137"/>
                  </a:lnTo>
                  <a:lnTo>
                    <a:pt x="215" y="143"/>
                  </a:lnTo>
                  <a:lnTo>
                    <a:pt x="218" y="141"/>
                  </a:lnTo>
                  <a:lnTo>
                    <a:pt x="221" y="141"/>
                  </a:lnTo>
                  <a:lnTo>
                    <a:pt x="227" y="141"/>
                  </a:lnTo>
                  <a:lnTo>
                    <a:pt x="228" y="144"/>
                  </a:lnTo>
                  <a:lnTo>
                    <a:pt x="229" y="144"/>
                  </a:lnTo>
                  <a:lnTo>
                    <a:pt x="230" y="143"/>
                  </a:lnTo>
                  <a:lnTo>
                    <a:pt x="245" y="133"/>
                  </a:lnTo>
                  <a:lnTo>
                    <a:pt x="258" y="126"/>
                  </a:lnTo>
                  <a:lnTo>
                    <a:pt x="260" y="128"/>
                  </a:lnTo>
                  <a:lnTo>
                    <a:pt x="262" y="127"/>
                  </a:lnTo>
                  <a:lnTo>
                    <a:pt x="268" y="128"/>
                  </a:lnTo>
                  <a:lnTo>
                    <a:pt x="269" y="129"/>
                  </a:lnTo>
                  <a:lnTo>
                    <a:pt x="270" y="125"/>
                  </a:lnTo>
                  <a:lnTo>
                    <a:pt x="269" y="123"/>
                  </a:lnTo>
                  <a:lnTo>
                    <a:pt x="276" y="115"/>
                  </a:lnTo>
                  <a:lnTo>
                    <a:pt x="278" y="115"/>
                  </a:lnTo>
                  <a:lnTo>
                    <a:pt x="280" y="113"/>
                  </a:lnTo>
                  <a:lnTo>
                    <a:pt x="275" y="107"/>
                  </a:lnTo>
                  <a:lnTo>
                    <a:pt x="276" y="105"/>
                  </a:lnTo>
                  <a:lnTo>
                    <a:pt x="274" y="103"/>
                  </a:lnTo>
                  <a:lnTo>
                    <a:pt x="272" y="99"/>
                  </a:lnTo>
                  <a:lnTo>
                    <a:pt x="272" y="96"/>
                  </a:lnTo>
                  <a:lnTo>
                    <a:pt x="276" y="92"/>
                  </a:lnTo>
                  <a:lnTo>
                    <a:pt x="277" y="91"/>
                  </a:lnTo>
                  <a:lnTo>
                    <a:pt x="277" y="90"/>
                  </a:lnTo>
                  <a:lnTo>
                    <a:pt x="280" y="85"/>
                  </a:lnTo>
                  <a:lnTo>
                    <a:pt x="277" y="81"/>
                  </a:lnTo>
                  <a:lnTo>
                    <a:pt x="277" y="79"/>
                  </a:lnTo>
                  <a:lnTo>
                    <a:pt x="269" y="77"/>
                  </a:lnTo>
                  <a:lnTo>
                    <a:pt x="263" y="66"/>
                  </a:lnTo>
                  <a:lnTo>
                    <a:pt x="260" y="54"/>
                  </a:lnTo>
                  <a:lnTo>
                    <a:pt x="263" y="53"/>
                  </a:lnTo>
                  <a:lnTo>
                    <a:pt x="262" y="48"/>
                  </a:lnTo>
                  <a:lnTo>
                    <a:pt x="263" y="43"/>
                  </a:lnTo>
                  <a:lnTo>
                    <a:pt x="262" y="38"/>
                  </a:lnTo>
                  <a:lnTo>
                    <a:pt x="262" y="21"/>
                  </a:lnTo>
                  <a:lnTo>
                    <a:pt x="253" y="19"/>
                  </a:lnTo>
                  <a:lnTo>
                    <a:pt x="246" y="21"/>
                  </a:lnTo>
                  <a:lnTo>
                    <a:pt x="233" y="14"/>
                  </a:lnTo>
                  <a:lnTo>
                    <a:pt x="229" y="20"/>
                  </a:lnTo>
                  <a:lnTo>
                    <a:pt x="223" y="18"/>
                  </a:lnTo>
                  <a:lnTo>
                    <a:pt x="223" y="12"/>
                  </a:lnTo>
                  <a:lnTo>
                    <a:pt x="217" y="9"/>
                  </a:lnTo>
                  <a:lnTo>
                    <a:pt x="211" y="2"/>
                  </a:lnTo>
                  <a:lnTo>
                    <a:pt x="198" y="5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3" name="Freeform 48"/>
            <p:cNvSpPr>
              <a:spLocks/>
            </p:cNvSpPr>
            <p:nvPr/>
          </p:nvSpPr>
          <p:spPr bwMode="auto">
            <a:xfrm>
              <a:off x="5464146" y="2201618"/>
              <a:ext cx="1142188" cy="641473"/>
            </a:xfrm>
            <a:custGeom>
              <a:avLst/>
              <a:gdLst>
                <a:gd name="T0" fmla="*/ 2147483647 w 876"/>
                <a:gd name="T1" fmla="*/ 2147483647 h 463"/>
                <a:gd name="T2" fmla="*/ 2147483647 w 876"/>
                <a:gd name="T3" fmla="*/ 2147483647 h 463"/>
                <a:gd name="T4" fmla="*/ 2147483647 w 876"/>
                <a:gd name="T5" fmla="*/ 2147483647 h 463"/>
                <a:gd name="T6" fmla="*/ 2147483647 w 876"/>
                <a:gd name="T7" fmla="*/ 2147483647 h 463"/>
                <a:gd name="T8" fmla="*/ 2147483647 w 876"/>
                <a:gd name="T9" fmla="*/ 2147483647 h 463"/>
                <a:gd name="T10" fmla="*/ 2147483647 w 876"/>
                <a:gd name="T11" fmla="*/ 2147483647 h 463"/>
                <a:gd name="T12" fmla="*/ 2147483647 w 876"/>
                <a:gd name="T13" fmla="*/ 2147483647 h 463"/>
                <a:gd name="T14" fmla="*/ 2147483647 w 876"/>
                <a:gd name="T15" fmla="*/ 2147483647 h 463"/>
                <a:gd name="T16" fmla="*/ 2147483647 w 876"/>
                <a:gd name="T17" fmla="*/ 2147483647 h 463"/>
                <a:gd name="T18" fmla="*/ 2147483647 w 876"/>
                <a:gd name="T19" fmla="*/ 2147483647 h 463"/>
                <a:gd name="T20" fmla="*/ 2147483647 w 876"/>
                <a:gd name="T21" fmla="*/ 2147483647 h 463"/>
                <a:gd name="T22" fmla="*/ 2147483647 w 876"/>
                <a:gd name="T23" fmla="*/ 2147483647 h 463"/>
                <a:gd name="T24" fmla="*/ 2147483647 w 876"/>
                <a:gd name="T25" fmla="*/ 2147483647 h 463"/>
                <a:gd name="T26" fmla="*/ 2147483647 w 876"/>
                <a:gd name="T27" fmla="*/ 2147483647 h 463"/>
                <a:gd name="T28" fmla="*/ 2147483647 w 876"/>
                <a:gd name="T29" fmla="*/ 2147483647 h 463"/>
                <a:gd name="T30" fmla="*/ 2147483647 w 876"/>
                <a:gd name="T31" fmla="*/ 2147483647 h 463"/>
                <a:gd name="T32" fmla="*/ 2147483647 w 876"/>
                <a:gd name="T33" fmla="*/ 2147483647 h 463"/>
                <a:gd name="T34" fmla="*/ 2147483647 w 876"/>
                <a:gd name="T35" fmla="*/ 2147483647 h 463"/>
                <a:gd name="T36" fmla="*/ 2147483647 w 876"/>
                <a:gd name="T37" fmla="*/ 2147483647 h 463"/>
                <a:gd name="T38" fmla="*/ 2147483647 w 876"/>
                <a:gd name="T39" fmla="*/ 2147483647 h 463"/>
                <a:gd name="T40" fmla="*/ 2147483647 w 876"/>
                <a:gd name="T41" fmla="*/ 2147483647 h 463"/>
                <a:gd name="T42" fmla="*/ 2147483647 w 876"/>
                <a:gd name="T43" fmla="*/ 2147483647 h 463"/>
                <a:gd name="T44" fmla="*/ 2147483647 w 876"/>
                <a:gd name="T45" fmla="*/ 2147483647 h 463"/>
                <a:gd name="T46" fmla="*/ 2147483647 w 876"/>
                <a:gd name="T47" fmla="*/ 2147483647 h 463"/>
                <a:gd name="T48" fmla="*/ 2147483647 w 876"/>
                <a:gd name="T49" fmla="*/ 2147483647 h 463"/>
                <a:gd name="T50" fmla="*/ 2147483647 w 876"/>
                <a:gd name="T51" fmla="*/ 2147483647 h 463"/>
                <a:gd name="T52" fmla="*/ 2147483647 w 876"/>
                <a:gd name="T53" fmla="*/ 2147483647 h 463"/>
                <a:gd name="T54" fmla="*/ 2147483647 w 876"/>
                <a:gd name="T55" fmla="*/ 2147483647 h 463"/>
                <a:gd name="T56" fmla="*/ 2147483647 w 876"/>
                <a:gd name="T57" fmla="*/ 2147483647 h 463"/>
                <a:gd name="T58" fmla="*/ 2147483647 w 876"/>
                <a:gd name="T59" fmla="*/ 2147483647 h 463"/>
                <a:gd name="T60" fmla="*/ 2147483647 w 876"/>
                <a:gd name="T61" fmla="*/ 2147483647 h 463"/>
                <a:gd name="T62" fmla="*/ 2147483647 w 876"/>
                <a:gd name="T63" fmla="*/ 2147483647 h 463"/>
                <a:gd name="T64" fmla="*/ 2147483647 w 876"/>
                <a:gd name="T65" fmla="*/ 2147483647 h 463"/>
                <a:gd name="T66" fmla="*/ 2147483647 w 876"/>
                <a:gd name="T67" fmla="*/ 2147483647 h 463"/>
                <a:gd name="T68" fmla="*/ 2147483647 w 876"/>
                <a:gd name="T69" fmla="*/ 2147483647 h 463"/>
                <a:gd name="T70" fmla="*/ 2147483647 w 876"/>
                <a:gd name="T71" fmla="*/ 2147483647 h 463"/>
                <a:gd name="T72" fmla="*/ 2147483647 w 876"/>
                <a:gd name="T73" fmla="*/ 2147483647 h 463"/>
                <a:gd name="T74" fmla="*/ 2147483647 w 876"/>
                <a:gd name="T75" fmla="*/ 2147483647 h 463"/>
                <a:gd name="T76" fmla="*/ 2147483647 w 876"/>
                <a:gd name="T77" fmla="*/ 2147483647 h 463"/>
                <a:gd name="T78" fmla="*/ 2147483647 w 876"/>
                <a:gd name="T79" fmla="*/ 2147483647 h 463"/>
                <a:gd name="T80" fmla="*/ 2147483647 w 876"/>
                <a:gd name="T81" fmla="*/ 2147483647 h 463"/>
                <a:gd name="T82" fmla="*/ 2147483647 w 876"/>
                <a:gd name="T83" fmla="*/ 2147483647 h 463"/>
                <a:gd name="T84" fmla="*/ 2147483647 w 876"/>
                <a:gd name="T85" fmla="*/ 2147483647 h 463"/>
                <a:gd name="T86" fmla="*/ 2147483647 w 876"/>
                <a:gd name="T87" fmla="*/ 2147483647 h 463"/>
                <a:gd name="T88" fmla="*/ 2147483647 w 876"/>
                <a:gd name="T89" fmla="*/ 2147483647 h 463"/>
                <a:gd name="T90" fmla="*/ 2147483647 w 876"/>
                <a:gd name="T91" fmla="*/ 2147483647 h 463"/>
                <a:gd name="T92" fmla="*/ 2147483647 w 876"/>
                <a:gd name="T93" fmla="*/ 2147483647 h 463"/>
                <a:gd name="T94" fmla="*/ 2147483647 w 876"/>
                <a:gd name="T95" fmla="*/ 2147483647 h 463"/>
                <a:gd name="T96" fmla="*/ 2147483647 w 876"/>
                <a:gd name="T97" fmla="*/ 2147483647 h 463"/>
                <a:gd name="T98" fmla="*/ 2147483647 w 876"/>
                <a:gd name="T99" fmla="*/ 2147483647 h 463"/>
                <a:gd name="T100" fmla="*/ 2147483647 w 876"/>
                <a:gd name="T101" fmla="*/ 2147483647 h 463"/>
                <a:gd name="T102" fmla="*/ 2147483647 w 876"/>
                <a:gd name="T103" fmla="*/ 2147483647 h 463"/>
                <a:gd name="T104" fmla="*/ 2147483647 w 876"/>
                <a:gd name="T105" fmla="*/ 2147483647 h 463"/>
                <a:gd name="T106" fmla="*/ 2147483647 w 876"/>
                <a:gd name="T107" fmla="*/ 2147483647 h 463"/>
                <a:gd name="T108" fmla="*/ 2147483647 w 876"/>
                <a:gd name="T109" fmla="*/ 2147483647 h 463"/>
                <a:gd name="T110" fmla="*/ 2147483647 w 876"/>
                <a:gd name="T111" fmla="*/ 2147483647 h 463"/>
                <a:gd name="T112" fmla="*/ 2147483647 w 876"/>
                <a:gd name="T113" fmla="*/ 2147483647 h 463"/>
                <a:gd name="T114" fmla="*/ 2147483647 w 876"/>
                <a:gd name="T115" fmla="*/ 2147483647 h 463"/>
                <a:gd name="T116" fmla="*/ 2147483647 w 876"/>
                <a:gd name="T117" fmla="*/ 2147483647 h 463"/>
                <a:gd name="T118" fmla="*/ 2147483647 w 876"/>
                <a:gd name="T119" fmla="*/ 2147483647 h 463"/>
                <a:gd name="T120" fmla="*/ 2147483647 w 876"/>
                <a:gd name="T121" fmla="*/ 2147483647 h 46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76" h="463">
                  <a:moveTo>
                    <a:pt x="505" y="63"/>
                  </a:moveTo>
                  <a:lnTo>
                    <a:pt x="497" y="65"/>
                  </a:lnTo>
                  <a:lnTo>
                    <a:pt x="495" y="66"/>
                  </a:lnTo>
                  <a:lnTo>
                    <a:pt x="484" y="66"/>
                  </a:lnTo>
                  <a:lnTo>
                    <a:pt x="483" y="69"/>
                  </a:lnTo>
                  <a:lnTo>
                    <a:pt x="475" y="63"/>
                  </a:lnTo>
                  <a:lnTo>
                    <a:pt x="467" y="60"/>
                  </a:lnTo>
                  <a:lnTo>
                    <a:pt x="462" y="59"/>
                  </a:lnTo>
                  <a:lnTo>
                    <a:pt x="459" y="63"/>
                  </a:lnTo>
                  <a:lnTo>
                    <a:pt x="450" y="63"/>
                  </a:lnTo>
                  <a:lnTo>
                    <a:pt x="445" y="62"/>
                  </a:lnTo>
                  <a:lnTo>
                    <a:pt x="438" y="65"/>
                  </a:lnTo>
                  <a:lnTo>
                    <a:pt x="432" y="69"/>
                  </a:lnTo>
                  <a:lnTo>
                    <a:pt x="431" y="71"/>
                  </a:lnTo>
                  <a:lnTo>
                    <a:pt x="424" y="71"/>
                  </a:lnTo>
                  <a:lnTo>
                    <a:pt x="417" y="76"/>
                  </a:lnTo>
                  <a:lnTo>
                    <a:pt x="419" y="72"/>
                  </a:lnTo>
                  <a:lnTo>
                    <a:pt x="414" y="74"/>
                  </a:lnTo>
                  <a:lnTo>
                    <a:pt x="414" y="72"/>
                  </a:lnTo>
                  <a:lnTo>
                    <a:pt x="413" y="72"/>
                  </a:lnTo>
                  <a:lnTo>
                    <a:pt x="412" y="70"/>
                  </a:lnTo>
                  <a:lnTo>
                    <a:pt x="407" y="70"/>
                  </a:lnTo>
                  <a:lnTo>
                    <a:pt x="401" y="68"/>
                  </a:lnTo>
                  <a:lnTo>
                    <a:pt x="396" y="69"/>
                  </a:lnTo>
                  <a:lnTo>
                    <a:pt x="395" y="66"/>
                  </a:lnTo>
                  <a:lnTo>
                    <a:pt x="388" y="65"/>
                  </a:lnTo>
                  <a:lnTo>
                    <a:pt x="381" y="62"/>
                  </a:lnTo>
                  <a:lnTo>
                    <a:pt x="382" y="59"/>
                  </a:lnTo>
                  <a:lnTo>
                    <a:pt x="378" y="51"/>
                  </a:lnTo>
                  <a:lnTo>
                    <a:pt x="376" y="50"/>
                  </a:lnTo>
                  <a:lnTo>
                    <a:pt x="373" y="54"/>
                  </a:lnTo>
                  <a:lnTo>
                    <a:pt x="369" y="59"/>
                  </a:lnTo>
                  <a:lnTo>
                    <a:pt x="369" y="57"/>
                  </a:lnTo>
                  <a:lnTo>
                    <a:pt x="367" y="52"/>
                  </a:lnTo>
                  <a:lnTo>
                    <a:pt x="358" y="64"/>
                  </a:lnTo>
                  <a:lnTo>
                    <a:pt x="353" y="69"/>
                  </a:lnTo>
                  <a:lnTo>
                    <a:pt x="348" y="72"/>
                  </a:lnTo>
                  <a:lnTo>
                    <a:pt x="345" y="75"/>
                  </a:lnTo>
                  <a:lnTo>
                    <a:pt x="342" y="75"/>
                  </a:lnTo>
                  <a:lnTo>
                    <a:pt x="328" y="76"/>
                  </a:lnTo>
                  <a:lnTo>
                    <a:pt x="322" y="72"/>
                  </a:lnTo>
                  <a:lnTo>
                    <a:pt x="312" y="68"/>
                  </a:lnTo>
                  <a:lnTo>
                    <a:pt x="307" y="66"/>
                  </a:lnTo>
                  <a:lnTo>
                    <a:pt x="303" y="59"/>
                  </a:lnTo>
                  <a:lnTo>
                    <a:pt x="300" y="53"/>
                  </a:lnTo>
                  <a:lnTo>
                    <a:pt x="294" y="52"/>
                  </a:lnTo>
                  <a:lnTo>
                    <a:pt x="286" y="58"/>
                  </a:lnTo>
                  <a:lnTo>
                    <a:pt x="276" y="52"/>
                  </a:lnTo>
                  <a:lnTo>
                    <a:pt x="274" y="51"/>
                  </a:lnTo>
                  <a:lnTo>
                    <a:pt x="273" y="48"/>
                  </a:lnTo>
                  <a:lnTo>
                    <a:pt x="264" y="46"/>
                  </a:lnTo>
                  <a:lnTo>
                    <a:pt x="263" y="45"/>
                  </a:lnTo>
                  <a:lnTo>
                    <a:pt x="257" y="39"/>
                  </a:lnTo>
                  <a:lnTo>
                    <a:pt x="250" y="35"/>
                  </a:lnTo>
                  <a:lnTo>
                    <a:pt x="243" y="36"/>
                  </a:lnTo>
                  <a:lnTo>
                    <a:pt x="239" y="32"/>
                  </a:lnTo>
                  <a:lnTo>
                    <a:pt x="235" y="33"/>
                  </a:lnTo>
                  <a:lnTo>
                    <a:pt x="229" y="36"/>
                  </a:lnTo>
                  <a:lnTo>
                    <a:pt x="227" y="38"/>
                  </a:lnTo>
                  <a:lnTo>
                    <a:pt x="221" y="39"/>
                  </a:lnTo>
                  <a:lnTo>
                    <a:pt x="219" y="32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08" y="26"/>
                  </a:lnTo>
                  <a:lnTo>
                    <a:pt x="204" y="23"/>
                  </a:lnTo>
                  <a:lnTo>
                    <a:pt x="205" y="18"/>
                  </a:lnTo>
                  <a:lnTo>
                    <a:pt x="203" y="11"/>
                  </a:lnTo>
                  <a:lnTo>
                    <a:pt x="195" y="3"/>
                  </a:lnTo>
                  <a:lnTo>
                    <a:pt x="191" y="4"/>
                  </a:lnTo>
                  <a:lnTo>
                    <a:pt x="190" y="4"/>
                  </a:lnTo>
                  <a:lnTo>
                    <a:pt x="184" y="10"/>
                  </a:lnTo>
                  <a:lnTo>
                    <a:pt x="178" y="14"/>
                  </a:lnTo>
                  <a:lnTo>
                    <a:pt x="178" y="10"/>
                  </a:lnTo>
                  <a:lnTo>
                    <a:pt x="179" y="3"/>
                  </a:lnTo>
                  <a:lnTo>
                    <a:pt x="175" y="0"/>
                  </a:lnTo>
                  <a:lnTo>
                    <a:pt x="171" y="3"/>
                  </a:lnTo>
                  <a:lnTo>
                    <a:pt x="167" y="8"/>
                  </a:lnTo>
                  <a:lnTo>
                    <a:pt x="173" y="17"/>
                  </a:lnTo>
                  <a:lnTo>
                    <a:pt x="169" y="22"/>
                  </a:lnTo>
                  <a:lnTo>
                    <a:pt x="160" y="14"/>
                  </a:lnTo>
                  <a:lnTo>
                    <a:pt x="160" y="15"/>
                  </a:lnTo>
                  <a:lnTo>
                    <a:pt x="156" y="20"/>
                  </a:lnTo>
                  <a:lnTo>
                    <a:pt x="155" y="28"/>
                  </a:lnTo>
                  <a:lnTo>
                    <a:pt x="153" y="23"/>
                  </a:lnTo>
                  <a:lnTo>
                    <a:pt x="144" y="17"/>
                  </a:lnTo>
                  <a:lnTo>
                    <a:pt x="139" y="10"/>
                  </a:lnTo>
                  <a:lnTo>
                    <a:pt x="138" y="9"/>
                  </a:lnTo>
                  <a:lnTo>
                    <a:pt x="136" y="10"/>
                  </a:lnTo>
                  <a:lnTo>
                    <a:pt x="135" y="11"/>
                  </a:lnTo>
                  <a:lnTo>
                    <a:pt x="138" y="16"/>
                  </a:lnTo>
                  <a:lnTo>
                    <a:pt x="129" y="27"/>
                  </a:lnTo>
                  <a:lnTo>
                    <a:pt x="117" y="21"/>
                  </a:lnTo>
                  <a:lnTo>
                    <a:pt x="108" y="18"/>
                  </a:lnTo>
                  <a:lnTo>
                    <a:pt x="108" y="12"/>
                  </a:lnTo>
                  <a:lnTo>
                    <a:pt x="108" y="5"/>
                  </a:lnTo>
                  <a:lnTo>
                    <a:pt x="107" y="4"/>
                  </a:lnTo>
                  <a:lnTo>
                    <a:pt x="103" y="2"/>
                  </a:lnTo>
                  <a:lnTo>
                    <a:pt x="102" y="10"/>
                  </a:lnTo>
                  <a:lnTo>
                    <a:pt x="94" y="12"/>
                  </a:lnTo>
                  <a:lnTo>
                    <a:pt x="88" y="3"/>
                  </a:lnTo>
                  <a:lnTo>
                    <a:pt x="85" y="3"/>
                  </a:lnTo>
                  <a:lnTo>
                    <a:pt x="83" y="4"/>
                  </a:lnTo>
                  <a:lnTo>
                    <a:pt x="83" y="5"/>
                  </a:lnTo>
                  <a:lnTo>
                    <a:pt x="83" y="6"/>
                  </a:lnTo>
                  <a:lnTo>
                    <a:pt x="87" y="16"/>
                  </a:lnTo>
                  <a:lnTo>
                    <a:pt x="82" y="21"/>
                  </a:lnTo>
                  <a:lnTo>
                    <a:pt x="81" y="21"/>
                  </a:lnTo>
                  <a:lnTo>
                    <a:pt x="76" y="12"/>
                  </a:lnTo>
                  <a:lnTo>
                    <a:pt x="70" y="14"/>
                  </a:lnTo>
                  <a:lnTo>
                    <a:pt x="59" y="16"/>
                  </a:lnTo>
                  <a:lnTo>
                    <a:pt x="59" y="18"/>
                  </a:lnTo>
                  <a:lnTo>
                    <a:pt x="53" y="21"/>
                  </a:lnTo>
                  <a:lnTo>
                    <a:pt x="47" y="26"/>
                  </a:lnTo>
                  <a:lnTo>
                    <a:pt x="42" y="30"/>
                  </a:lnTo>
                  <a:lnTo>
                    <a:pt x="43" y="32"/>
                  </a:lnTo>
                  <a:lnTo>
                    <a:pt x="42" y="39"/>
                  </a:lnTo>
                  <a:lnTo>
                    <a:pt x="43" y="40"/>
                  </a:lnTo>
                  <a:lnTo>
                    <a:pt x="43" y="42"/>
                  </a:lnTo>
                  <a:lnTo>
                    <a:pt x="37" y="47"/>
                  </a:lnTo>
                  <a:lnTo>
                    <a:pt x="35" y="58"/>
                  </a:lnTo>
                  <a:lnTo>
                    <a:pt x="31" y="60"/>
                  </a:lnTo>
                  <a:lnTo>
                    <a:pt x="31" y="63"/>
                  </a:lnTo>
                  <a:lnTo>
                    <a:pt x="28" y="68"/>
                  </a:lnTo>
                  <a:lnTo>
                    <a:pt x="27" y="69"/>
                  </a:lnTo>
                  <a:lnTo>
                    <a:pt x="22" y="69"/>
                  </a:lnTo>
                  <a:lnTo>
                    <a:pt x="23" y="71"/>
                  </a:lnTo>
                  <a:lnTo>
                    <a:pt x="24" y="72"/>
                  </a:lnTo>
                  <a:lnTo>
                    <a:pt x="23" y="76"/>
                  </a:lnTo>
                  <a:lnTo>
                    <a:pt x="19" y="81"/>
                  </a:lnTo>
                  <a:lnTo>
                    <a:pt x="21" y="82"/>
                  </a:lnTo>
                  <a:lnTo>
                    <a:pt x="24" y="83"/>
                  </a:lnTo>
                  <a:lnTo>
                    <a:pt x="24" y="87"/>
                  </a:lnTo>
                  <a:lnTo>
                    <a:pt x="30" y="87"/>
                  </a:lnTo>
                  <a:lnTo>
                    <a:pt x="31" y="89"/>
                  </a:lnTo>
                  <a:lnTo>
                    <a:pt x="36" y="90"/>
                  </a:lnTo>
                  <a:lnTo>
                    <a:pt x="40" y="105"/>
                  </a:lnTo>
                  <a:lnTo>
                    <a:pt x="41" y="106"/>
                  </a:lnTo>
                  <a:lnTo>
                    <a:pt x="39" y="108"/>
                  </a:lnTo>
                  <a:lnTo>
                    <a:pt x="30" y="113"/>
                  </a:lnTo>
                  <a:lnTo>
                    <a:pt x="30" y="117"/>
                  </a:lnTo>
                  <a:lnTo>
                    <a:pt x="22" y="122"/>
                  </a:lnTo>
                  <a:lnTo>
                    <a:pt x="22" y="126"/>
                  </a:lnTo>
                  <a:lnTo>
                    <a:pt x="30" y="131"/>
                  </a:lnTo>
                  <a:lnTo>
                    <a:pt x="33" y="135"/>
                  </a:lnTo>
                  <a:lnTo>
                    <a:pt x="28" y="146"/>
                  </a:lnTo>
                  <a:lnTo>
                    <a:pt x="31" y="149"/>
                  </a:lnTo>
                  <a:lnTo>
                    <a:pt x="25" y="150"/>
                  </a:lnTo>
                  <a:lnTo>
                    <a:pt x="25" y="153"/>
                  </a:lnTo>
                  <a:lnTo>
                    <a:pt x="16" y="153"/>
                  </a:lnTo>
                  <a:lnTo>
                    <a:pt x="15" y="148"/>
                  </a:lnTo>
                  <a:lnTo>
                    <a:pt x="10" y="141"/>
                  </a:lnTo>
                  <a:lnTo>
                    <a:pt x="10" y="150"/>
                  </a:lnTo>
                  <a:lnTo>
                    <a:pt x="1" y="149"/>
                  </a:lnTo>
                  <a:lnTo>
                    <a:pt x="3" y="156"/>
                  </a:lnTo>
                  <a:lnTo>
                    <a:pt x="0" y="162"/>
                  </a:lnTo>
                  <a:lnTo>
                    <a:pt x="1" y="174"/>
                  </a:lnTo>
                  <a:lnTo>
                    <a:pt x="12" y="172"/>
                  </a:lnTo>
                  <a:lnTo>
                    <a:pt x="15" y="176"/>
                  </a:lnTo>
                  <a:lnTo>
                    <a:pt x="11" y="179"/>
                  </a:lnTo>
                  <a:lnTo>
                    <a:pt x="22" y="179"/>
                  </a:lnTo>
                  <a:lnTo>
                    <a:pt x="22" y="176"/>
                  </a:lnTo>
                  <a:lnTo>
                    <a:pt x="25" y="177"/>
                  </a:lnTo>
                  <a:lnTo>
                    <a:pt x="29" y="179"/>
                  </a:lnTo>
                  <a:lnTo>
                    <a:pt x="39" y="188"/>
                  </a:lnTo>
                  <a:lnTo>
                    <a:pt x="43" y="185"/>
                  </a:lnTo>
                  <a:lnTo>
                    <a:pt x="46" y="186"/>
                  </a:lnTo>
                  <a:lnTo>
                    <a:pt x="47" y="182"/>
                  </a:lnTo>
                  <a:lnTo>
                    <a:pt x="49" y="183"/>
                  </a:lnTo>
                  <a:lnTo>
                    <a:pt x="51" y="179"/>
                  </a:lnTo>
                  <a:lnTo>
                    <a:pt x="54" y="183"/>
                  </a:lnTo>
                  <a:lnTo>
                    <a:pt x="55" y="186"/>
                  </a:lnTo>
                  <a:lnTo>
                    <a:pt x="60" y="189"/>
                  </a:lnTo>
                  <a:lnTo>
                    <a:pt x="63" y="188"/>
                  </a:lnTo>
                  <a:lnTo>
                    <a:pt x="63" y="191"/>
                  </a:lnTo>
                  <a:lnTo>
                    <a:pt x="72" y="192"/>
                  </a:lnTo>
                  <a:lnTo>
                    <a:pt x="72" y="194"/>
                  </a:lnTo>
                  <a:lnTo>
                    <a:pt x="71" y="196"/>
                  </a:lnTo>
                  <a:lnTo>
                    <a:pt x="76" y="202"/>
                  </a:lnTo>
                  <a:lnTo>
                    <a:pt x="72" y="212"/>
                  </a:lnTo>
                  <a:lnTo>
                    <a:pt x="73" y="218"/>
                  </a:lnTo>
                  <a:lnTo>
                    <a:pt x="69" y="218"/>
                  </a:lnTo>
                  <a:lnTo>
                    <a:pt x="67" y="220"/>
                  </a:lnTo>
                  <a:lnTo>
                    <a:pt x="63" y="232"/>
                  </a:lnTo>
                  <a:lnTo>
                    <a:pt x="59" y="239"/>
                  </a:lnTo>
                  <a:lnTo>
                    <a:pt x="67" y="237"/>
                  </a:lnTo>
                  <a:lnTo>
                    <a:pt x="69" y="242"/>
                  </a:lnTo>
                  <a:lnTo>
                    <a:pt x="75" y="237"/>
                  </a:lnTo>
                  <a:lnTo>
                    <a:pt x="87" y="236"/>
                  </a:lnTo>
                  <a:lnTo>
                    <a:pt x="88" y="232"/>
                  </a:lnTo>
                  <a:lnTo>
                    <a:pt x="94" y="233"/>
                  </a:lnTo>
                  <a:lnTo>
                    <a:pt x="95" y="236"/>
                  </a:lnTo>
                  <a:lnTo>
                    <a:pt x="101" y="233"/>
                  </a:lnTo>
                  <a:lnTo>
                    <a:pt x="105" y="238"/>
                  </a:lnTo>
                  <a:lnTo>
                    <a:pt x="112" y="240"/>
                  </a:lnTo>
                  <a:lnTo>
                    <a:pt x="118" y="256"/>
                  </a:lnTo>
                  <a:lnTo>
                    <a:pt x="121" y="256"/>
                  </a:lnTo>
                  <a:lnTo>
                    <a:pt x="130" y="251"/>
                  </a:lnTo>
                  <a:lnTo>
                    <a:pt x="135" y="251"/>
                  </a:lnTo>
                  <a:lnTo>
                    <a:pt x="136" y="249"/>
                  </a:lnTo>
                  <a:lnTo>
                    <a:pt x="138" y="249"/>
                  </a:lnTo>
                  <a:lnTo>
                    <a:pt x="137" y="243"/>
                  </a:lnTo>
                  <a:lnTo>
                    <a:pt x="153" y="227"/>
                  </a:lnTo>
                  <a:lnTo>
                    <a:pt x="154" y="222"/>
                  </a:lnTo>
                  <a:lnTo>
                    <a:pt x="173" y="221"/>
                  </a:lnTo>
                  <a:lnTo>
                    <a:pt x="178" y="221"/>
                  </a:lnTo>
                  <a:lnTo>
                    <a:pt x="191" y="225"/>
                  </a:lnTo>
                  <a:lnTo>
                    <a:pt x="190" y="227"/>
                  </a:lnTo>
                  <a:lnTo>
                    <a:pt x="195" y="230"/>
                  </a:lnTo>
                  <a:lnTo>
                    <a:pt x="198" y="233"/>
                  </a:lnTo>
                  <a:lnTo>
                    <a:pt x="195" y="244"/>
                  </a:lnTo>
                  <a:lnTo>
                    <a:pt x="202" y="249"/>
                  </a:lnTo>
                  <a:lnTo>
                    <a:pt x="210" y="254"/>
                  </a:lnTo>
                  <a:lnTo>
                    <a:pt x="216" y="260"/>
                  </a:lnTo>
                  <a:lnTo>
                    <a:pt x="222" y="262"/>
                  </a:lnTo>
                  <a:lnTo>
                    <a:pt x="233" y="261"/>
                  </a:lnTo>
                  <a:lnTo>
                    <a:pt x="238" y="266"/>
                  </a:lnTo>
                  <a:lnTo>
                    <a:pt x="244" y="272"/>
                  </a:lnTo>
                  <a:lnTo>
                    <a:pt x="246" y="273"/>
                  </a:lnTo>
                  <a:lnTo>
                    <a:pt x="247" y="274"/>
                  </a:lnTo>
                  <a:lnTo>
                    <a:pt x="251" y="278"/>
                  </a:lnTo>
                  <a:lnTo>
                    <a:pt x="255" y="281"/>
                  </a:lnTo>
                  <a:lnTo>
                    <a:pt x="261" y="288"/>
                  </a:lnTo>
                  <a:lnTo>
                    <a:pt x="271" y="282"/>
                  </a:lnTo>
                  <a:lnTo>
                    <a:pt x="285" y="288"/>
                  </a:lnTo>
                  <a:lnTo>
                    <a:pt x="292" y="290"/>
                  </a:lnTo>
                  <a:lnTo>
                    <a:pt x="298" y="294"/>
                  </a:lnTo>
                  <a:lnTo>
                    <a:pt x="300" y="299"/>
                  </a:lnTo>
                  <a:lnTo>
                    <a:pt x="305" y="303"/>
                  </a:lnTo>
                  <a:lnTo>
                    <a:pt x="313" y="303"/>
                  </a:lnTo>
                  <a:lnTo>
                    <a:pt x="315" y="303"/>
                  </a:lnTo>
                  <a:lnTo>
                    <a:pt x="319" y="306"/>
                  </a:lnTo>
                  <a:lnTo>
                    <a:pt x="319" y="312"/>
                  </a:lnTo>
                  <a:lnTo>
                    <a:pt x="323" y="316"/>
                  </a:lnTo>
                  <a:lnTo>
                    <a:pt x="327" y="320"/>
                  </a:lnTo>
                  <a:lnTo>
                    <a:pt x="327" y="323"/>
                  </a:lnTo>
                  <a:lnTo>
                    <a:pt x="328" y="326"/>
                  </a:lnTo>
                  <a:lnTo>
                    <a:pt x="341" y="335"/>
                  </a:lnTo>
                  <a:lnTo>
                    <a:pt x="342" y="338"/>
                  </a:lnTo>
                  <a:lnTo>
                    <a:pt x="348" y="339"/>
                  </a:lnTo>
                  <a:lnTo>
                    <a:pt x="352" y="338"/>
                  </a:lnTo>
                  <a:lnTo>
                    <a:pt x="352" y="336"/>
                  </a:lnTo>
                  <a:lnTo>
                    <a:pt x="352" y="330"/>
                  </a:lnTo>
                  <a:lnTo>
                    <a:pt x="357" y="326"/>
                  </a:lnTo>
                  <a:lnTo>
                    <a:pt x="365" y="327"/>
                  </a:lnTo>
                  <a:lnTo>
                    <a:pt x="372" y="327"/>
                  </a:lnTo>
                  <a:lnTo>
                    <a:pt x="373" y="326"/>
                  </a:lnTo>
                  <a:lnTo>
                    <a:pt x="385" y="327"/>
                  </a:lnTo>
                  <a:lnTo>
                    <a:pt x="390" y="334"/>
                  </a:lnTo>
                  <a:lnTo>
                    <a:pt x="399" y="340"/>
                  </a:lnTo>
                  <a:lnTo>
                    <a:pt x="405" y="340"/>
                  </a:lnTo>
                  <a:lnTo>
                    <a:pt x="408" y="345"/>
                  </a:lnTo>
                  <a:lnTo>
                    <a:pt x="409" y="345"/>
                  </a:lnTo>
                  <a:lnTo>
                    <a:pt x="412" y="344"/>
                  </a:lnTo>
                  <a:lnTo>
                    <a:pt x="414" y="345"/>
                  </a:lnTo>
                  <a:lnTo>
                    <a:pt x="420" y="351"/>
                  </a:lnTo>
                  <a:lnTo>
                    <a:pt x="420" y="357"/>
                  </a:lnTo>
                  <a:lnTo>
                    <a:pt x="424" y="357"/>
                  </a:lnTo>
                  <a:lnTo>
                    <a:pt x="437" y="341"/>
                  </a:lnTo>
                  <a:lnTo>
                    <a:pt x="445" y="332"/>
                  </a:lnTo>
                  <a:lnTo>
                    <a:pt x="448" y="334"/>
                  </a:lnTo>
                  <a:lnTo>
                    <a:pt x="445" y="341"/>
                  </a:lnTo>
                  <a:lnTo>
                    <a:pt x="453" y="346"/>
                  </a:lnTo>
                  <a:lnTo>
                    <a:pt x="456" y="347"/>
                  </a:lnTo>
                  <a:lnTo>
                    <a:pt x="467" y="347"/>
                  </a:lnTo>
                  <a:lnTo>
                    <a:pt x="468" y="346"/>
                  </a:lnTo>
                  <a:lnTo>
                    <a:pt x="475" y="341"/>
                  </a:lnTo>
                  <a:lnTo>
                    <a:pt x="491" y="342"/>
                  </a:lnTo>
                  <a:lnTo>
                    <a:pt x="493" y="344"/>
                  </a:lnTo>
                  <a:lnTo>
                    <a:pt x="505" y="345"/>
                  </a:lnTo>
                  <a:lnTo>
                    <a:pt x="509" y="344"/>
                  </a:lnTo>
                  <a:lnTo>
                    <a:pt x="509" y="341"/>
                  </a:lnTo>
                  <a:lnTo>
                    <a:pt x="497" y="334"/>
                  </a:lnTo>
                  <a:lnTo>
                    <a:pt x="492" y="327"/>
                  </a:lnTo>
                  <a:lnTo>
                    <a:pt x="511" y="324"/>
                  </a:lnTo>
                  <a:lnTo>
                    <a:pt x="515" y="324"/>
                  </a:lnTo>
                  <a:lnTo>
                    <a:pt x="517" y="321"/>
                  </a:lnTo>
                  <a:lnTo>
                    <a:pt x="523" y="317"/>
                  </a:lnTo>
                  <a:lnTo>
                    <a:pt x="527" y="311"/>
                  </a:lnTo>
                  <a:lnTo>
                    <a:pt x="534" y="310"/>
                  </a:lnTo>
                  <a:lnTo>
                    <a:pt x="539" y="310"/>
                  </a:lnTo>
                  <a:lnTo>
                    <a:pt x="540" y="308"/>
                  </a:lnTo>
                  <a:lnTo>
                    <a:pt x="549" y="299"/>
                  </a:lnTo>
                  <a:lnTo>
                    <a:pt x="557" y="308"/>
                  </a:lnTo>
                  <a:lnTo>
                    <a:pt x="556" y="314"/>
                  </a:lnTo>
                  <a:lnTo>
                    <a:pt x="558" y="315"/>
                  </a:lnTo>
                  <a:lnTo>
                    <a:pt x="564" y="318"/>
                  </a:lnTo>
                  <a:lnTo>
                    <a:pt x="570" y="323"/>
                  </a:lnTo>
                  <a:lnTo>
                    <a:pt x="573" y="326"/>
                  </a:lnTo>
                  <a:lnTo>
                    <a:pt x="574" y="326"/>
                  </a:lnTo>
                  <a:lnTo>
                    <a:pt x="579" y="327"/>
                  </a:lnTo>
                  <a:lnTo>
                    <a:pt x="582" y="322"/>
                  </a:lnTo>
                  <a:lnTo>
                    <a:pt x="594" y="324"/>
                  </a:lnTo>
                  <a:lnTo>
                    <a:pt x="595" y="326"/>
                  </a:lnTo>
                  <a:lnTo>
                    <a:pt x="595" y="330"/>
                  </a:lnTo>
                  <a:lnTo>
                    <a:pt x="593" y="334"/>
                  </a:lnTo>
                  <a:lnTo>
                    <a:pt x="588" y="340"/>
                  </a:lnTo>
                  <a:lnTo>
                    <a:pt x="597" y="339"/>
                  </a:lnTo>
                  <a:lnTo>
                    <a:pt x="603" y="344"/>
                  </a:lnTo>
                  <a:lnTo>
                    <a:pt x="607" y="342"/>
                  </a:lnTo>
                  <a:lnTo>
                    <a:pt x="613" y="338"/>
                  </a:lnTo>
                  <a:lnTo>
                    <a:pt x="621" y="338"/>
                  </a:lnTo>
                  <a:lnTo>
                    <a:pt x="629" y="336"/>
                  </a:lnTo>
                  <a:lnTo>
                    <a:pt x="630" y="338"/>
                  </a:lnTo>
                  <a:lnTo>
                    <a:pt x="629" y="339"/>
                  </a:lnTo>
                  <a:lnTo>
                    <a:pt x="624" y="350"/>
                  </a:lnTo>
                  <a:lnTo>
                    <a:pt x="617" y="362"/>
                  </a:lnTo>
                  <a:lnTo>
                    <a:pt x="612" y="370"/>
                  </a:lnTo>
                  <a:lnTo>
                    <a:pt x="606" y="372"/>
                  </a:lnTo>
                  <a:lnTo>
                    <a:pt x="607" y="376"/>
                  </a:lnTo>
                  <a:lnTo>
                    <a:pt x="605" y="376"/>
                  </a:lnTo>
                  <a:lnTo>
                    <a:pt x="604" y="380"/>
                  </a:lnTo>
                  <a:lnTo>
                    <a:pt x="606" y="386"/>
                  </a:lnTo>
                  <a:lnTo>
                    <a:pt x="615" y="393"/>
                  </a:lnTo>
                  <a:lnTo>
                    <a:pt x="612" y="397"/>
                  </a:lnTo>
                  <a:lnTo>
                    <a:pt x="621" y="403"/>
                  </a:lnTo>
                  <a:lnTo>
                    <a:pt x="621" y="411"/>
                  </a:lnTo>
                  <a:lnTo>
                    <a:pt x="619" y="418"/>
                  </a:lnTo>
                  <a:lnTo>
                    <a:pt x="631" y="425"/>
                  </a:lnTo>
                  <a:lnTo>
                    <a:pt x="639" y="429"/>
                  </a:lnTo>
                  <a:lnTo>
                    <a:pt x="643" y="435"/>
                  </a:lnTo>
                  <a:lnTo>
                    <a:pt x="652" y="441"/>
                  </a:lnTo>
                  <a:lnTo>
                    <a:pt x="653" y="441"/>
                  </a:lnTo>
                  <a:lnTo>
                    <a:pt x="660" y="439"/>
                  </a:lnTo>
                  <a:lnTo>
                    <a:pt x="666" y="441"/>
                  </a:lnTo>
                  <a:lnTo>
                    <a:pt x="670" y="441"/>
                  </a:lnTo>
                  <a:lnTo>
                    <a:pt x="670" y="444"/>
                  </a:lnTo>
                  <a:lnTo>
                    <a:pt x="678" y="448"/>
                  </a:lnTo>
                  <a:lnTo>
                    <a:pt x="678" y="449"/>
                  </a:lnTo>
                  <a:lnTo>
                    <a:pt x="687" y="456"/>
                  </a:lnTo>
                  <a:lnTo>
                    <a:pt x="694" y="456"/>
                  </a:lnTo>
                  <a:lnTo>
                    <a:pt x="701" y="457"/>
                  </a:lnTo>
                  <a:lnTo>
                    <a:pt x="706" y="460"/>
                  </a:lnTo>
                  <a:lnTo>
                    <a:pt x="709" y="463"/>
                  </a:lnTo>
                  <a:lnTo>
                    <a:pt x="717" y="459"/>
                  </a:lnTo>
                  <a:lnTo>
                    <a:pt x="714" y="455"/>
                  </a:lnTo>
                  <a:lnTo>
                    <a:pt x="715" y="447"/>
                  </a:lnTo>
                  <a:lnTo>
                    <a:pt x="719" y="444"/>
                  </a:lnTo>
                  <a:lnTo>
                    <a:pt x="720" y="438"/>
                  </a:lnTo>
                  <a:lnTo>
                    <a:pt x="727" y="432"/>
                  </a:lnTo>
                  <a:lnTo>
                    <a:pt x="725" y="427"/>
                  </a:lnTo>
                  <a:lnTo>
                    <a:pt x="725" y="423"/>
                  </a:lnTo>
                  <a:lnTo>
                    <a:pt x="730" y="418"/>
                  </a:lnTo>
                  <a:lnTo>
                    <a:pt x="732" y="411"/>
                  </a:lnTo>
                  <a:lnTo>
                    <a:pt x="730" y="409"/>
                  </a:lnTo>
                  <a:lnTo>
                    <a:pt x="731" y="402"/>
                  </a:lnTo>
                  <a:lnTo>
                    <a:pt x="732" y="402"/>
                  </a:lnTo>
                  <a:lnTo>
                    <a:pt x="739" y="405"/>
                  </a:lnTo>
                  <a:lnTo>
                    <a:pt x="741" y="406"/>
                  </a:lnTo>
                  <a:lnTo>
                    <a:pt x="745" y="408"/>
                  </a:lnTo>
                  <a:lnTo>
                    <a:pt x="745" y="405"/>
                  </a:lnTo>
                  <a:lnTo>
                    <a:pt x="749" y="405"/>
                  </a:lnTo>
                  <a:lnTo>
                    <a:pt x="753" y="406"/>
                  </a:lnTo>
                  <a:lnTo>
                    <a:pt x="753" y="403"/>
                  </a:lnTo>
                  <a:lnTo>
                    <a:pt x="757" y="401"/>
                  </a:lnTo>
                  <a:lnTo>
                    <a:pt x="763" y="401"/>
                  </a:lnTo>
                  <a:lnTo>
                    <a:pt x="768" y="395"/>
                  </a:lnTo>
                  <a:lnTo>
                    <a:pt x="771" y="390"/>
                  </a:lnTo>
                  <a:lnTo>
                    <a:pt x="777" y="393"/>
                  </a:lnTo>
                  <a:lnTo>
                    <a:pt x="778" y="394"/>
                  </a:lnTo>
                  <a:lnTo>
                    <a:pt x="783" y="389"/>
                  </a:lnTo>
                  <a:lnTo>
                    <a:pt x="787" y="390"/>
                  </a:lnTo>
                  <a:lnTo>
                    <a:pt x="789" y="389"/>
                  </a:lnTo>
                  <a:lnTo>
                    <a:pt x="790" y="392"/>
                  </a:lnTo>
                  <a:lnTo>
                    <a:pt x="792" y="393"/>
                  </a:lnTo>
                  <a:lnTo>
                    <a:pt x="795" y="390"/>
                  </a:lnTo>
                  <a:lnTo>
                    <a:pt x="798" y="392"/>
                  </a:lnTo>
                  <a:lnTo>
                    <a:pt x="803" y="388"/>
                  </a:lnTo>
                  <a:lnTo>
                    <a:pt x="817" y="381"/>
                  </a:lnTo>
                  <a:lnTo>
                    <a:pt x="817" y="387"/>
                  </a:lnTo>
                  <a:lnTo>
                    <a:pt x="816" y="392"/>
                  </a:lnTo>
                  <a:lnTo>
                    <a:pt x="819" y="397"/>
                  </a:lnTo>
                  <a:lnTo>
                    <a:pt x="815" y="403"/>
                  </a:lnTo>
                  <a:lnTo>
                    <a:pt x="811" y="405"/>
                  </a:lnTo>
                  <a:lnTo>
                    <a:pt x="821" y="411"/>
                  </a:lnTo>
                  <a:lnTo>
                    <a:pt x="822" y="412"/>
                  </a:lnTo>
                  <a:lnTo>
                    <a:pt x="823" y="417"/>
                  </a:lnTo>
                  <a:lnTo>
                    <a:pt x="821" y="418"/>
                  </a:lnTo>
                  <a:lnTo>
                    <a:pt x="822" y="420"/>
                  </a:lnTo>
                  <a:lnTo>
                    <a:pt x="823" y="423"/>
                  </a:lnTo>
                  <a:lnTo>
                    <a:pt x="827" y="421"/>
                  </a:lnTo>
                  <a:lnTo>
                    <a:pt x="829" y="420"/>
                  </a:lnTo>
                  <a:lnTo>
                    <a:pt x="832" y="415"/>
                  </a:lnTo>
                  <a:lnTo>
                    <a:pt x="835" y="414"/>
                  </a:lnTo>
                  <a:lnTo>
                    <a:pt x="837" y="421"/>
                  </a:lnTo>
                  <a:lnTo>
                    <a:pt x="840" y="423"/>
                  </a:lnTo>
                  <a:lnTo>
                    <a:pt x="840" y="429"/>
                  </a:lnTo>
                  <a:lnTo>
                    <a:pt x="843" y="429"/>
                  </a:lnTo>
                  <a:lnTo>
                    <a:pt x="844" y="429"/>
                  </a:lnTo>
                  <a:lnTo>
                    <a:pt x="841" y="433"/>
                  </a:lnTo>
                  <a:lnTo>
                    <a:pt x="844" y="436"/>
                  </a:lnTo>
                  <a:lnTo>
                    <a:pt x="849" y="436"/>
                  </a:lnTo>
                  <a:lnTo>
                    <a:pt x="859" y="435"/>
                  </a:lnTo>
                  <a:lnTo>
                    <a:pt x="859" y="426"/>
                  </a:lnTo>
                  <a:lnTo>
                    <a:pt x="863" y="426"/>
                  </a:lnTo>
                  <a:lnTo>
                    <a:pt x="869" y="423"/>
                  </a:lnTo>
                  <a:lnTo>
                    <a:pt x="871" y="420"/>
                  </a:lnTo>
                  <a:lnTo>
                    <a:pt x="873" y="420"/>
                  </a:lnTo>
                  <a:lnTo>
                    <a:pt x="869" y="417"/>
                  </a:lnTo>
                  <a:lnTo>
                    <a:pt x="873" y="412"/>
                  </a:lnTo>
                  <a:lnTo>
                    <a:pt x="871" y="407"/>
                  </a:lnTo>
                  <a:lnTo>
                    <a:pt x="871" y="400"/>
                  </a:lnTo>
                  <a:lnTo>
                    <a:pt x="874" y="396"/>
                  </a:lnTo>
                  <a:lnTo>
                    <a:pt x="876" y="393"/>
                  </a:lnTo>
                  <a:lnTo>
                    <a:pt x="876" y="388"/>
                  </a:lnTo>
                  <a:lnTo>
                    <a:pt x="869" y="387"/>
                  </a:lnTo>
                  <a:lnTo>
                    <a:pt x="861" y="382"/>
                  </a:lnTo>
                  <a:lnTo>
                    <a:pt x="846" y="369"/>
                  </a:lnTo>
                  <a:lnTo>
                    <a:pt x="833" y="352"/>
                  </a:lnTo>
                  <a:lnTo>
                    <a:pt x="829" y="353"/>
                  </a:lnTo>
                  <a:lnTo>
                    <a:pt x="815" y="339"/>
                  </a:lnTo>
                  <a:lnTo>
                    <a:pt x="802" y="323"/>
                  </a:lnTo>
                  <a:lnTo>
                    <a:pt x="801" y="322"/>
                  </a:lnTo>
                  <a:lnTo>
                    <a:pt x="799" y="321"/>
                  </a:lnTo>
                  <a:lnTo>
                    <a:pt x="798" y="320"/>
                  </a:lnTo>
                  <a:lnTo>
                    <a:pt x="785" y="303"/>
                  </a:lnTo>
                  <a:lnTo>
                    <a:pt x="777" y="278"/>
                  </a:lnTo>
                  <a:lnTo>
                    <a:pt x="771" y="258"/>
                  </a:lnTo>
                  <a:lnTo>
                    <a:pt x="771" y="244"/>
                  </a:lnTo>
                  <a:lnTo>
                    <a:pt x="765" y="233"/>
                  </a:lnTo>
                  <a:lnTo>
                    <a:pt x="761" y="214"/>
                  </a:lnTo>
                  <a:lnTo>
                    <a:pt x="761" y="176"/>
                  </a:lnTo>
                  <a:lnTo>
                    <a:pt x="759" y="168"/>
                  </a:lnTo>
                  <a:lnTo>
                    <a:pt x="757" y="172"/>
                  </a:lnTo>
                  <a:lnTo>
                    <a:pt x="756" y="171"/>
                  </a:lnTo>
                  <a:lnTo>
                    <a:pt x="751" y="153"/>
                  </a:lnTo>
                  <a:lnTo>
                    <a:pt x="753" y="126"/>
                  </a:lnTo>
                  <a:lnTo>
                    <a:pt x="760" y="106"/>
                  </a:lnTo>
                  <a:lnTo>
                    <a:pt x="760" y="105"/>
                  </a:lnTo>
                  <a:lnTo>
                    <a:pt x="754" y="107"/>
                  </a:lnTo>
                  <a:lnTo>
                    <a:pt x="761" y="102"/>
                  </a:lnTo>
                  <a:lnTo>
                    <a:pt x="761" y="99"/>
                  </a:lnTo>
                  <a:lnTo>
                    <a:pt x="766" y="95"/>
                  </a:lnTo>
                  <a:lnTo>
                    <a:pt x="773" y="98"/>
                  </a:lnTo>
                  <a:lnTo>
                    <a:pt x="775" y="106"/>
                  </a:lnTo>
                  <a:lnTo>
                    <a:pt x="780" y="111"/>
                  </a:lnTo>
                  <a:lnTo>
                    <a:pt x="778" y="111"/>
                  </a:lnTo>
                  <a:lnTo>
                    <a:pt x="789" y="114"/>
                  </a:lnTo>
                  <a:lnTo>
                    <a:pt x="777" y="104"/>
                  </a:lnTo>
                  <a:lnTo>
                    <a:pt x="774" y="96"/>
                  </a:lnTo>
                  <a:lnTo>
                    <a:pt x="765" y="94"/>
                  </a:lnTo>
                  <a:lnTo>
                    <a:pt x="761" y="88"/>
                  </a:lnTo>
                  <a:lnTo>
                    <a:pt x="761" y="81"/>
                  </a:lnTo>
                  <a:lnTo>
                    <a:pt x="760" y="77"/>
                  </a:lnTo>
                  <a:lnTo>
                    <a:pt x="763" y="70"/>
                  </a:lnTo>
                  <a:lnTo>
                    <a:pt x="760" y="65"/>
                  </a:lnTo>
                  <a:lnTo>
                    <a:pt x="755" y="66"/>
                  </a:lnTo>
                  <a:lnTo>
                    <a:pt x="755" y="65"/>
                  </a:lnTo>
                  <a:lnTo>
                    <a:pt x="754" y="66"/>
                  </a:lnTo>
                  <a:lnTo>
                    <a:pt x="751" y="68"/>
                  </a:lnTo>
                  <a:lnTo>
                    <a:pt x="748" y="71"/>
                  </a:lnTo>
                  <a:lnTo>
                    <a:pt x="737" y="71"/>
                  </a:lnTo>
                  <a:lnTo>
                    <a:pt x="732" y="65"/>
                  </a:lnTo>
                  <a:lnTo>
                    <a:pt x="730" y="69"/>
                  </a:lnTo>
                  <a:lnTo>
                    <a:pt x="726" y="70"/>
                  </a:lnTo>
                  <a:lnTo>
                    <a:pt x="719" y="64"/>
                  </a:lnTo>
                  <a:lnTo>
                    <a:pt x="719" y="60"/>
                  </a:lnTo>
                  <a:lnTo>
                    <a:pt x="715" y="59"/>
                  </a:lnTo>
                  <a:lnTo>
                    <a:pt x="715" y="56"/>
                  </a:lnTo>
                  <a:lnTo>
                    <a:pt x="712" y="57"/>
                  </a:lnTo>
                  <a:lnTo>
                    <a:pt x="711" y="56"/>
                  </a:lnTo>
                  <a:lnTo>
                    <a:pt x="706" y="57"/>
                  </a:lnTo>
                  <a:lnTo>
                    <a:pt x="702" y="54"/>
                  </a:lnTo>
                  <a:lnTo>
                    <a:pt x="695" y="54"/>
                  </a:lnTo>
                  <a:lnTo>
                    <a:pt x="688" y="52"/>
                  </a:lnTo>
                  <a:lnTo>
                    <a:pt x="682" y="51"/>
                  </a:lnTo>
                  <a:lnTo>
                    <a:pt x="672" y="54"/>
                  </a:lnTo>
                  <a:lnTo>
                    <a:pt x="653" y="56"/>
                  </a:lnTo>
                  <a:lnTo>
                    <a:pt x="651" y="56"/>
                  </a:lnTo>
                  <a:lnTo>
                    <a:pt x="642" y="54"/>
                  </a:lnTo>
                  <a:lnTo>
                    <a:pt x="634" y="59"/>
                  </a:lnTo>
                  <a:lnTo>
                    <a:pt x="628" y="60"/>
                  </a:lnTo>
                  <a:lnTo>
                    <a:pt x="627" y="63"/>
                  </a:lnTo>
                  <a:lnTo>
                    <a:pt x="627" y="69"/>
                  </a:lnTo>
                  <a:lnTo>
                    <a:pt x="623" y="70"/>
                  </a:lnTo>
                  <a:lnTo>
                    <a:pt x="606" y="77"/>
                  </a:lnTo>
                  <a:lnTo>
                    <a:pt x="599" y="83"/>
                  </a:lnTo>
                  <a:lnTo>
                    <a:pt x="589" y="82"/>
                  </a:lnTo>
                  <a:lnTo>
                    <a:pt x="588" y="76"/>
                  </a:lnTo>
                  <a:lnTo>
                    <a:pt x="580" y="70"/>
                  </a:lnTo>
                  <a:lnTo>
                    <a:pt x="574" y="68"/>
                  </a:lnTo>
                  <a:lnTo>
                    <a:pt x="559" y="68"/>
                  </a:lnTo>
                  <a:lnTo>
                    <a:pt x="558" y="68"/>
                  </a:lnTo>
                  <a:lnTo>
                    <a:pt x="550" y="70"/>
                  </a:lnTo>
                  <a:lnTo>
                    <a:pt x="550" y="64"/>
                  </a:lnTo>
                  <a:lnTo>
                    <a:pt x="543" y="63"/>
                  </a:lnTo>
                  <a:lnTo>
                    <a:pt x="538" y="60"/>
                  </a:lnTo>
                  <a:lnTo>
                    <a:pt x="533" y="63"/>
                  </a:lnTo>
                  <a:lnTo>
                    <a:pt x="525" y="59"/>
                  </a:lnTo>
                  <a:lnTo>
                    <a:pt x="521" y="60"/>
                  </a:lnTo>
                  <a:lnTo>
                    <a:pt x="520" y="59"/>
                  </a:lnTo>
                  <a:lnTo>
                    <a:pt x="520" y="60"/>
                  </a:lnTo>
                  <a:lnTo>
                    <a:pt x="515" y="60"/>
                  </a:lnTo>
                  <a:lnTo>
                    <a:pt x="511" y="66"/>
                  </a:lnTo>
                  <a:lnTo>
                    <a:pt x="505" y="6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4" name="Freeform 49"/>
            <p:cNvSpPr>
              <a:spLocks/>
            </p:cNvSpPr>
            <p:nvPr/>
          </p:nvSpPr>
          <p:spPr bwMode="auto">
            <a:xfrm>
              <a:off x="5494135" y="2401126"/>
              <a:ext cx="5215" cy="2771"/>
            </a:xfrm>
            <a:custGeom>
              <a:avLst/>
              <a:gdLst>
                <a:gd name="T0" fmla="*/ 0 w 4"/>
                <a:gd name="T1" fmla="*/ 2147483647 h 2"/>
                <a:gd name="T2" fmla="*/ 2147483647 w 4"/>
                <a:gd name="T3" fmla="*/ 2147483647 h 2"/>
                <a:gd name="T4" fmla="*/ 2147483647 w 4"/>
                <a:gd name="T5" fmla="*/ 0 h 2"/>
                <a:gd name="T6" fmla="*/ 0 w 4"/>
                <a:gd name="T7" fmla="*/ 2147483647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2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5" name="Freeform 50"/>
            <p:cNvSpPr>
              <a:spLocks/>
            </p:cNvSpPr>
            <p:nvPr/>
          </p:nvSpPr>
          <p:spPr bwMode="auto">
            <a:xfrm>
              <a:off x="5496743" y="2405283"/>
              <a:ext cx="2608" cy="2771"/>
            </a:xfrm>
            <a:custGeom>
              <a:avLst/>
              <a:gdLst>
                <a:gd name="T0" fmla="*/ 0 w 2"/>
                <a:gd name="T1" fmla="*/ 2147483647 h 2"/>
                <a:gd name="T2" fmla="*/ 2147483647 w 2"/>
                <a:gd name="T3" fmla="*/ 2147483647 h 2"/>
                <a:gd name="T4" fmla="*/ 2147483647 w 2"/>
                <a:gd name="T5" fmla="*/ 0 h 2"/>
                <a:gd name="T6" fmla="*/ 0 w 2"/>
                <a:gd name="T7" fmla="*/ 2147483647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1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6" name="Freeform 51"/>
            <p:cNvSpPr>
              <a:spLocks/>
            </p:cNvSpPr>
            <p:nvPr/>
          </p:nvSpPr>
          <p:spPr bwMode="auto">
            <a:xfrm>
              <a:off x="6466820" y="1510270"/>
              <a:ext cx="513724" cy="489070"/>
            </a:xfrm>
            <a:custGeom>
              <a:avLst/>
              <a:gdLst>
                <a:gd name="T0" fmla="*/ 2147483647 w 394"/>
                <a:gd name="T1" fmla="*/ 2147483647 h 353"/>
                <a:gd name="T2" fmla="*/ 2147483647 w 394"/>
                <a:gd name="T3" fmla="*/ 2147483647 h 353"/>
                <a:gd name="T4" fmla="*/ 2147483647 w 394"/>
                <a:gd name="T5" fmla="*/ 2147483647 h 353"/>
                <a:gd name="T6" fmla="*/ 2147483647 w 394"/>
                <a:gd name="T7" fmla="*/ 2147483647 h 353"/>
                <a:gd name="T8" fmla="*/ 2147483647 w 394"/>
                <a:gd name="T9" fmla="*/ 2147483647 h 353"/>
                <a:gd name="T10" fmla="*/ 2147483647 w 394"/>
                <a:gd name="T11" fmla="*/ 2147483647 h 353"/>
                <a:gd name="T12" fmla="*/ 2147483647 w 394"/>
                <a:gd name="T13" fmla="*/ 2147483647 h 353"/>
                <a:gd name="T14" fmla="*/ 2147483647 w 394"/>
                <a:gd name="T15" fmla="*/ 2147483647 h 353"/>
                <a:gd name="T16" fmla="*/ 2147483647 w 394"/>
                <a:gd name="T17" fmla="*/ 2147483647 h 353"/>
                <a:gd name="T18" fmla="*/ 2147483647 w 394"/>
                <a:gd name="T19" fmla="*/ 2147483647 h 353"/>
                <a:gd name="T20" fmla="*/ 2147483647 w 394"/>
                <a:gd name="T21" fmla="*/ 2147483647 h 353"/>
                <a:gd name="T22" fmla="*/ 2147483647 w 394"/>
                <a:gd name="T23" fmla="*/ 2147483647 h 353"/>
                <a:gd name="T24" fmla="*/ 2147483647 w 394"/>
                <a:gd name="T25" fmla="*/ 2147483647 h 353"/>
                <a:gd name="T26" fmla="*/ 2147483647 w 394"/>
                <a:gd name="T27" fmla="*/ 2147483647 h 353"/>
                <a:gd name="T28" fmla="*/ 2147483647 w 394"/>
                <a:gd name="T29" fmla="*/ 2147483647 h 353"/>
                <a:gd name="T30" fmla="*/ 2147483647 w 394"/>
                <a:gd name="T31" fmla="*/ 2147483647 h 353"/>
                <a:gd name="T32" fmla="*/ 2147483647 w 394"/>
                <a:gd name="T33" fmla="*/ 2147483647 h 353"/>
                <a:gd name="T34" fmla="*/ 2147483647 w 394"/>
                <a:gd name="T35" fmla="*/ 2147483647 h 353"/>
                <a:gd name="T36" fmla="*/ 2147483647 w 394"/>
                <a:gd name="T37" fmla="*/ 2147483647 h 353"/>
                <a:gd name="T38" fmla="*/ 2147483647 w 394"/>
                <a:gd name="T39" fmla="*/ 2147483647 h 353"/>
                <a:gd name="T40" fmla="*/ 2147483647 w 394"/>
                <a:gd name="T41" fmla="*/ 2147483647 h 353"/>
                <a:gd name="T42" fmla="*/ 2147483647 w 394"/>
                <a:gd name="T43" fmla="*/ 2147483647 h 353"/>
                <a:gd name="T44" fmla="*/ 2147483647 w 394"/>
                <a:gd name="T45" fmla="*/ 2147483647 h 353"/>
                <a:gd name="T46" fmla="*/ 2147483647 w 394"/>
                <a:gd name="T47" fmla="*/ 2147483647 h 353"/>
                <a:gd name="T48" fmla="*/ 2147483647 w 394"/>
                <a:gd name="T49" fmla="*/ 2147483647 h 353"/>
                <a:gd name="T50" fmla="*/ 2147483647 w 394"/>
                <a:gd name="T51" fmla="*/ 2147483647 h 353"/>
                <a:gd name="T52" fmla="*/ 2147483647 w 394"/>
                <a:gd name="T53" fmla="*/ 2147483647 h 353"/>
                <a:gd name="T54" fmla="*/ 2147483647 w 394"/>
                <a:gd name="T55" fmla="*/ 2147483647 h 353"/>
                <a:gd name="T56" fmla="*/ 2147483647 w 394"/>
                <a:gd name="T57" fmla="*/ 2147483647 h 353"/>
                <a:gd name="T58" fmla="*/ 2147483647 w 394"/>
                <a:gd name="T59" fmla="*/ 2147483647 h 353"/>
                <a:gd name="T60" fmla="*/ 2147483647 w 394"/>
                <a:gd name="T61" fmla="*/ 2147483647 h 353"/>
                <a:gd name="T62" fmla="*/ 2147483647 w 394"/>
                <a:gd name="T63" fmla="*/ 2147483647 h 353"/>
                <a:gd name="T64" fmla="*/ 2147483647 w 394"/>
                <a:gd name="T65" fmla="*/ 2147483647 h 353"/>
                <a:gd name="T66" fmla="*/ 2147483647 w 394"/>
                <a:gd name="T67" fmla="*/ 2147483647 h 353"/>
                <a:gd name="T68" fmla="*/ 2147483647 w 394"/>
                <a:gd name="T69" fmla="*/ 2147483647 h 353"/>
                <a:gd name="T70" fmla="*/ 2147483647 w 394"/>
                <a:gd name="T71" fmla="*/ 2147483647 h 353"/>
                <a:gd name="T72" fmla="*/ 2147483647 w 394"/>
                <a:gd name="T73" fmla="*/ 2147483647 h 353"/>
                <a:gd name="T74" fmla="*/ 2147483647 w 394"/>
                <a:gd name="T75" fmla="*/ 2147483647 h 353"/>
                <a:gd name="T76" fmla="*/ 2147483647 w 394"/>
                <a:gd name="T77" fmla="*/ 2147483647 h 353"/>
                <a:gd name="T78" fmla="*/ 2147483647 w 394"/>
                <a:gd name="T79" fmla="*/ 2147483647 h 353"/>
                <a:gd name="T80" fmla="*/ 2147483647 w 394"/>
                <a:gd name="T81" fmla="*/ 2147483647 h 353"/>
                <a:gd name="T82" fmla="*/ 2147483647 w 394"/>
                <a:gd name="T83" fmla="*/ 2147483647 h 353"/>
                <a:gd name="T84" fmla="*/ 2147483647 w 394"/>
                <a:gd name="T85" fmla="*/ 2147483647 h 353"/>
                <a:gd name="T86" fmla="*/ 2147483647 w 394"/>
                <a:gd name="T87" fmla="*/ 2147483647 h 353"/>
                <a:gd name="T88" fmla="*/ 2147483647 w 394"/>
                <a:gd name="T89" fmla="*/ 2147483647 h 353"/>
                <a:gd name="T90" fmla="*/ 2147483647 w 394"/>
                <a:gd name="T91" fmla="*/ 2147483647 h 353"/>
                <a:gd name="T92" fmla="*/ 2147483647 w 394"/>
                <a:gd name="T93" fmla="*/ 2147483647 h 353"/>
                <a:gd name="T94" fmla="*/ 2147483647 w 394"/>
                <a:gd name="T95" fmla="*/ 2147483647 h 353"/>
                <a:gd name="T96" fmla="*/ 2147483647 w 394"/>
                <a:gd name="T97" fmla="*/ 2147483647 h 353"/>
                <a:gd name="T98" fmla="*/ 2147483647 w 394"/>
                <a:gd name="T99" fmla="*/ 2147483647 h 353"/>
                <a:gd name="T100" fmla="*/ 2147483647 w 394"/>
                <a:gd name="T101" fmla="*/ 2147483647 h 353"/>
                <a:gd name="T102" fmla="*/ 2147483647 w 394"/>
                <a:gd name="T103" fmla="*/ 2147483647 h 353"/>
                <a:gd name="T104" fmla="*/ 2147483647 w 394"/>
                <a:gd name="T105" fmla="*/ 2147483647 h 353"/>
                <a:gd name="T106" fmla="*/ 2147483647 w 394"/>
                <a:gd name="T107" fmla="*/ 2147483647 h 353"/>
                <a:gd name="T108" fmla="*/ 2147483647 w 394"/>
                <a:gd name="T109" fmla="*/ 2147483647 h 353"/>
                <a:gd name="T110" fmla="*/ 2147483647 w 394"/>
                <a:gd name="T111" fmla="*/ 2147483647 h 353"/>
                <a:gd name="T112" fmla="*/ 2147483647 w 394"/>
                <a:gd name="T113" fmla="*/ 2147483647 h 353"/>
                <a:gd name="T114" fmla="*/ 2147483647 w 394"/>
                <a:gd name="T115" fmla="*/ 2147483647 h 353"/>
                <a:gd name="T116" fmla="*/ 2147483647 w 394"/>
                <a:gd name="T117" fmla="*/ 2147483647 h 353"/>
                <a:gd name="T118" fmla="*/ 2147483647 w 394"/>
                <a:gd name="T119" fmla="*/ 2147483647 h 353"/>
                <a:gd name="T120" fmla="*/ 2147483647 w 394"/>
                <a:gd name="T121" fmla="*/ 2147483647 h 3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94" h="353">
                  <a:moveTo>
                    <a:pt x="162" y="270"/>
                  </a:moveTo>
                  <a:lnTo>
                    <a:pt x="162" y="273"/>
                  </a:lnTo>
                  <a:lnTo>
                    <a:pt x="165" y="271"/>
                  </a:lnTo>
                  <a:lnTo>
                    <a:pt x="163" y="274"/>
                  </a:lnTo>
                  <a:lnTo>
                    <a:pt x="167" y="276"/>
                  </a:lnTo>
                  <a:lnTo>
                    <a:pt x="163" y="276"/>
                  </a:lnTo>
                  <a:lnTo>
                    <a:pt x="163" y="281"/>
                  </a:lnTo>
                  <a:lnTo>
                    <a:pt x="165" y="281"/>
                  </a:lnTo>
                  <a:lnTo>
                    <a:pt x="166" y="282"/>
                  </a:lnTo>
                  <a:lnTo>
                    <a:pt x="162" y="285"/>
                  </a:lnTo>
                  <a:lnTo>
                    <a:pt x="165" y="288"/>
                  </a:lnTo>
                  <a:lnTo>
                    <a:pt x="169" y="294"/>
                  </a:lnTo>
                  <a:lnTo>
                    <a:pt x="169" y="295"/>
                  </a:lnTo>
                  <a:lnTo>
                    <a:pt x="171" y="299"/>
                  </a:lnTo>
                  <a:lnTo>
                    <a:pt x="171" y="303"/>
                  </a:lnTo>
                  <a:lnTo>
                    <a:pt x="171" y="306"/>
                  </a:lnTo>
                  <a:lnTo>
                    <a:pt x="175" y="303"/>
                  </a:lnTo>
                  <a:lnTo>
                    <a:pt x="179" y="313"/>
                  </a:lnTo>
                  <a:lnTo>
                    <a:pt x="178" y="315"/>
                  </a:lnTo>
                  <a:lnTo>
                    <a:pt x="181" y="317"/>
                  </a:lnTo>
                  <a:lnTo>
                    <a:pt x="179" y="319"/>
                  </a:lnTo>
                  <a:lnTo>
                    <a:pt x="185" y="323"/>
                  </a:lnTo>
                  <a:lnTo>
                    <a:pt x="185" y="329"/>
                  </a:lnTo>
                  <a:lnTo>
                    <a:pt x="190" y="328"/>
                  </a:lnTo>
                  <a:lnTo>
                    <a:pt x="189" y="330"/>
                  </a:lnTo>
                  <a:lnTo>
                    <a:pt x="193" y="333"/>
                  </a:lnTo>
                  <a:lnTo>
                    <a:pt x="195" y="327"/>
                  </a:lnTo>
                  <a:lnTo>
                    <a:pt x="205" y="315"/>
                  </a:lnTo>
                  <a:lnTo>
                    <a:pt x="199" y="317"/>
                  </a:lnTo>
                  <a:lnTo>
                    <a:pt x="192" y="317"/>
                  </a:lnTo>
                  <a:lnTo>
                    <a:pt x="189" y="317"/>
                  </a:lnTo>
                  <a:lnTo>
                    <a:pt x="185" y="309"/>
                  </a:lnTo>
                  <a:lnTo>
                    <a:pt x="187" y="309"/>
                  </a:lnTo>
                  <a:lnTo>
                    <a:pt x="189" y="307"/>
                  </a:lnTo>
                  <a:lnTo>
                    <a:pt x="191" y="303"/>
                  </a:lnTo>
                  <a:lnTo>
                    <a:pt x="196" y="304"/>
                  </a:lnTo>
                  <a:lnTo>
                    <a:pt x="198" y="304"/>
                  </a:lnTo>
                  <a:lnTo>
                    <a:pt x="198" y="301"/>
                  </a:lnTo>
                  <a:lnTo>
                    <a:pt x="197" y="299"/>
                  </a:lnTo>
                  <a:lnTo>
                    <a:pt x="196" y="295"/>
                  </a:lnTo>
                  <a:lnTo>
                    <a:pt x="198" y="293"/>
                  </a:lnTo>
                  <a:lnTo>
                    <a:pt x="202" y="293"/>
                  </a:lnTo>
                  <a:lnTo>
                    <a:pt x="203" y="299"/>
                  </a:lnTo>
                  <a:lnTo>
                    <a:pt x="205" y="293"/>
                  </a:lnTo>
                  <a:lnTo>
                    <a:pt x="207" y="298"/>
                  </a:lnTo>
                  <a:lnTo>
                    <a:pt x="209" y="294"/>
                  </a:lnTo>
                  <a:lnTo>
                    <a:pt x="213" y="293"/>
                  </a:lnTo>
                  <a:lnTo>
                    <a:pt x="215" y="291"/>
                  </a:lnTo>
                  <a:lnTo>
                    <a:pt x="220" y="291"/>
                  </a:lnTo>
                  <a:lnTo>
                    <a:pt x="222" y="291"/>
                  </a:lnTo>
                  <a:lnTo>
                    <a:pt x="223" y="293"/>
                  </a:lnTo>
                  <a:lnTo>
                    <a:pt x="227" y="297"/>
                  </a:lnTo>
                  <a:lnTo>
                    <a:pt x="231" y="297"/>
                  </a:lnTo>
                  <a:lnTo>
                    <a:pt x="234" y="297"/>
                  </a:lnTo>
                  <a:lnTo>
                    <a:pt x="249" y="299"/>
                  </a:lnTo>
                  <a:lnTo>
                    <a:pt x="255" y="301"/>
                  </a:lnTo>
                  <a:lnTo>
                    <a:pt x="258" y="304"/>
                  </a:lnTo>
                  <a:lnTo>
                    <a:pt x="263" y="305"/>
                  </a:lnTo>
                  <a:lnTo>
                    <a:pt x="263" y="319"/>
                  </a:lnTo>
                  <a:lnTo>
                    <a:pt x="261" y="321"/>
                  </a:lnTo>
                  <a:lnTo>
                    <a:pt x="265" y="322"/>
                  </a:lnTo>
                  <a:lnTo>
                    <a:pt x="275" y="319"/>
                  </a:lnTo>
                  <a:lnTo>
                    <a:pt x="282" y="315"/>
                  </a:lnTo>
                  <a:lnTo>
                    <a:pt x="294" y="309"/>
                  </a:lnTo>
                  <a:lnTo>
                    <a:pt x="304" y="306"/>
                  </a:lnTo>
                  <a:lnTo>
                    <a:pt x="305" y="305"/>
                  </a:lnTo>
                  <a:lnTo>
                    <a:pt x="295" y="298"/>
                  </a:lnTo>
                  <a:lnTo>
                    <a:pt x="298" y="298"/>
                  </a:lnTo>
                  <a:lnTo>
                    <a:pt x="298" y="291"/>
                  </a:lnTo>
                  <a:lnTo>
                    <a:pt x="303" y="286"/>
                  </a:lnTo>
                  <a:lnTo>
                    <a:pt x="299" y="286"/>
                  </a:lnTo>
                  <a:lnTo>
                    <a:pt x="303" y="283"/>
                  </a:lnTo>
                  <a:lnTo>
                    <a:pt x="303" y="282"/>
                  </a:lnTo>
                  <a:lnTo>
                    <a:pt x="306" y="287"/>
                  </a:lnTo>
                  <a:lnTo>
                    <a:pt x="311" y="287"/>
                  </a:lnTo>
                  <a:lnTo>
                    <a:pt x="323" y="291"/>
                  </a:lnTo>
                  <a:lnTo>
                    <a:pt x="333" y="300"/>
                  </a:lnTo>
                  <a:lnTo>
                    <a:pt x="345" y="312"/>
                  </a:lnTo>
                  <a:lnTo>
                    <a:pt x="349" y="315"/>
                  </a:lnTo>
                  <a:lnTo>
                    <a:pt x="357" y="328"/>
                  </a:lnTo>
                  <a:lnTo>
                    <a:pt x="354" y="331"/>
                  </a:lnTo>
                  <a:lnTo>
                    <a:pt x="351" y="334"/>
                  </a:lnTo>
                  <a:lnTo>
                    <a:pt x="358" y="335"/>
                  </a:lnTo>
                  <a:lnTo>
                    <a:pt x="359" y="339"/>
                  </a:lnTo>
                  <a:lnTo>
                    <a:pt x="361" y="342"/>
                  </a:lnTo>
                  <a:lnTo>
                    <a:pt x="369" y="342"/>
                  </a:lnTo>
                  <a:lnTo>
                    <a:pt x="365" y="345"/>
                  </a:lnTo>
                  <a:lnTo>
                    <a:pt x="360" y="346"/>
                  </a:lnTo>
                  <a:lnTo>
                    <a:pt x="349" y="343"/>
                  </a:lnTo>
                  <a:lnTo>
                    <a:pt x="346" y="346"/>
                  </a:lnTo>
                  <a:lnTo>
                    <a:pt x="348" y="349"/>
                  </a:lnTo>
                  <a:lnTo>
                    <a:pt x="357" y="349"/>
                  </a:lnTo>
                  <a:lnTo>
                    <a:pt x="369" y="353"/>
                  </a:lnTo>
                  <a:lnTo>
                    <a:pt x="371" y="353"/>
                  </a:lnTo>
                  <a:lnTo>
                    <a:pt x="378" y="351"/>
                  </a:lnTo>
                  <a:lnTo>
                    <a:pt x="383" y="343"/>
                  </a:lnTo>
                  <a:lnTo>
                    <a:pt x="394" y="335"/>
                  </a:lnTo>
                  <a:lnTo>
                    <a:pt x="389" y="333"/>
                  </a:lnTo>
                  <a:lnTo>
                    <a:pt x="387" y="331"/>
                  </a:lnTo>
                  <a:lnTo>
                    <a:pt x="373" y="317"/>
                  </a:lnTo>
                  <a:lnTo>
                    <a:pt x="373" y="313"/>
                  </a:lnTo>
                  <a:lnTo>
                    <a:pt x="363" y="298"/>
                  </a:lnTo>
                  <a:lnTo>
                    <a:pt x="353" y="297"/>
                  </a:lnTo>
                  <a:lnTo>
                    <a:pt x="346" y="291"/>
                  </a:lnTo>
                  <a:lnTo>
                    <a:pt x="333" y="282"/>
                  </a:lnTo>
                  <a:lnTo>
                    <a:pt x="323" y="281"/>
                  </a:lnTo>
                  <a:lnTo>
                    <a:pt x="315" y="279"/>
                  </a:lnTo>
                  <a:lnTo>
                    <a:pt x="311" y="269"/>
                  </a:lnTo>
                  <a:lnTo>
                    <a:pt x="311" y="264"/>
                  </a:lnTo>
                  <a:lnTo>
                    <a:pt x="312" y="258"/>
                  </a:lnTo>
                  <a:lnTo>
                    <a:pt x="319" y="245"/>
                  </a:lnTo>
                  <a:lnTo>
                    <a:pt x="324" y="234"/>
                  </a:lnTo>
                  <a:lnTo>
                    <a:pt x="323" y="217"/>
                  </a:lnTo>
                  <a:lnTo>
                    <a:pt x="317" y="220"/>
                  </a:lnTo>
                  <a:lnTo>
                    <a:pt x="313" y="219"/>
                  </a:lnTo>
                  <a:lnTo>
                    <a:pt x="310" y="223"/>
                  </a:lnTo>
                  <a:lnTo>
                    <a:pt x="301" y="225"/>
                  </a:lnTo>
                  <a:lnTo>
                    <a:pt x="298" y="225"/>
                  </a:lnTo>
                  <a:lnTo>
                    <a:pt x="298" y="222"/>
                  </a:lnTo>
                  <a:lnTo>
                    <a:pt x="294" y="221"/>
                  </a:lnTo>
                  <a:lnTo>
                    <a:pt x="289" y="219"/>
                  </a:lnTo>
                  <a:lnTo>
                    <a:pt x="288" y="214"/>
                  </a:lnTo>
                  <a:lnTo>
                    <a:pt x="285" y="214"/>
                  </a:lnTo>
                  <a:lnTo>
                    <a:pt x="288" y="210"/>
                  </a:lnTo>
                  <a:lnTo>
                    <a:pt x="294" y="200"/>
                  </a:lnTo>
                  <a:lnTo>
                    <a:pt x="291" y="197"/>
                  </a:lnTo>
                  <a:lnTo>
                    <a:pt x="291" y="196"/>
                  </a:lnTo>
                  <a:lnTo>
                    <a:pt x="293" y="195"/>
                  </a:lnTo>
                  <a:lnTo>
                    <a:pt x="306" y="186"/>
                  </a:lnTo>
                  <a:lnTo>
                    <a:pt x="317" y="178"/>
                  </a:lnTo>
                  <a:lnTo>
                    <a:pt x="329" y="166"/>
                  </a:lnTo>
                  <a:lnTo>
                    <a:pt x="330" y="162"/>
                  </a:lnTo>
                  <a:lnTo>
                    <a:pt x="334" y="156"/>
                  </a:lnTo>
                  <a:lnTo>
                    <a:pt x="324" y="153"/>
                  </a:lnTo>
                  <a:lnTo>
                    <a:pt x="321" y="154"/>
                  </a:lnTo>
                  <a:lnTo>
                    <a:pt x="315" y="153"/>
                  </a:lnTo>
                  <a:lnTo>
                    <a:pt x="309" y="153"/>
                  </a:lnTo>
                  <a:lnTo>
                    <a:pt x="307" y="148"/>
                  </a:lnTo>
                  <a:lnTo>
                    <a:pt x="299" y="144"/>
                  </a:lnTo>
                  <a:lnTo>
                    <a:pt x="291" y="142"/>
                  </a:lnTo>
                  <a:lnTo>
                    <a:pt x="279" y="140"/>
                  </a:lnTo>
                  <a:lnTo>
                    <a:pt x="282" y="146"/>
                  </a:lnTo>
                  <a:lnTo>
                    <a:pt x="280" y="144"/>
                  </a:lnTo>
                  <a:lnTo>
                    <a:pt x="273" y="147"/>
                  </a:lnTo>
                  <a:lnTo>
                    <a:pt x="269" y="144"/>
                  </a:lnTo>
                  <a:lnTo>
                    <a:pt x="270" y="140"/>
                  </a:lnTo>
                  <a:lnTo>
                    <a:pt x="273" y="138"/>
                  </a:lnTo>
                  <a:lnTo>
                    <a:pt x="270" y="136"/>
                  </a:lnTo>
                  <a:lnTo>
                    <a:pt x="265" y="124"/>
                  </a:lnTo>
                  <a:lnTo>
                    <a:pt x="261" y="117"/>
                  </a:lnTo>
                  <a:lnTo>
                    <a:pt x="261" y="116"/>
                  </a:lnTo>
                  <a:lnTo>
                    <a:pt x="263" y="116"/>
                  </a:lnTo>
                  <a:lnTo>
                    <a:pt x="271" y="112"/>
                  </a:lnTo>
                  <a:lnTo>
                    <a:pt x="274" y="107"/>
                  </a:lnTo>
                  <a:lnTo>
                    <a:pt x="277" y="105"/>
                  </a:lnTo>
                  <a:lnTo>
                    <a:pt x="276" y="95"/>
                  </a:lnTo>
                  <a:lnTo>
                    <a:pt x="281" y="94"/>
                  </a:lnTo>
                  <a:lnTo>
                    <a:pt x="287" y="93"/>
                  </a:lnTo>
                  <a:lnTo>
                    <a:pt x="295" y="89"/>
                  </a:lnTo>
                  <a:lnTo>
                    <a:pt x="295" y="88"/>
                  </a:lnTo>
                  <a:lnTo>
                    <a:pt x="305" y="84"/>
                  </a:lnTo>
                  <a:lnTo>
                    <a:pt x="310" y="78"/>
                  </a:lnTo>
                  <a:lnTo>
                    <a:pt x="313" y="70"/>
                  </a:lnTo>
                  <a:lnTo>
                    <a:pt x="329" y="68"/>
                  </a:lnTo>
                  <a:lnTo>
                    <a:pt x="337" y="69"/>
                  </a:lnTo>
                  <a:lnTo>
                    <a:pt x="340" y="62"/>
                  </a:lnTo>
                  <a:lnTo>
                    <a:pt x="342" y="57"/>
                  </a:lnTo>
                  <a:lnTo>
                    <a:pt x="342" y="52"/>
                  </a:lnTo>
                  <a:lnTo>
                    <a:pt x="343" y="48"/>
                  </a:lnTo>
                  <a:lnTo>
                    <a:pt x="345" y="42"/>
                  </a:lnTo>
                  <a:lnTo>
                    <a:pt x="333" y="41"/>
                  </a:lnTo>
                  <a:lnTo>
                    <a:pt x="316" y="35"/>
                  </a:lnTo>
                  <a:lnTo>
                    <a:pt x="310" y="36"/>
                  </a:lnTo>
                  <a:lnTo>
                    <a:pt x="306" y="33"/>
                  </a:lnTo>
                  <a:lnTo>
                    <a:pt x="297" y="34"/>
                  </a:lnTo>
                  <a:lnTo>
                    <a:pt x="293" y="28"/>
                  </a:lnTo>
                  <a:lnTo>
                    <a:pt x="287" y="29"/>
                  </a:lnTo>
                  <a:lnTo>
                    <a:pt x="270" y="29"/>
                  </a:lnTo>
                  <a:lnTo>
                    <a:pt x="269" y="27"/>
                  </a:lnTo>
                  <a:lnTo>
                    <a:pt x="262" y="23"/>
                  </a:lnTo>
                  <a:lnTo>
                    <a:pt x="259" y="26"/>
                  </a:lnTo>
                  <a:lnTo>
                    <a:pt x="258" y="27"/>
                  </a:lnTo>
                  <a:lnTo>
                    <a:pt x="255" y="27"/>
                  </a:lnTo>
                  <a:lnTo>
                    <a:pt x="249" y="32"/>
                  </a:lnTo>
                  <a:lnTo>
                    <a:pt x="237" y="30"/>
                  </a:lnTo>
                  <a:lnTo>
                    <a:pt x="226" y="32"/>
                  </a:lnTo>
                  <a:lnTo>
                    <a:pt x="225" y="29"/>
                  </a:lnTo>
                  <a:lnTo>
                    <a:pt x="219" y="26"/>
                  </a:lnTo>
                  <a:lnTo>
                    <a:pt x="208" y="20"/>
                  </a:lnTo>
                  <a:lnTo>
                    <a:pt x="191" y="17"/>
                  </a:lnTo>
                  <a:lnTo>
                    <a:pt x="181" y="17"/>
                  </a:lnTo>
                  <a:lnTo>
                    <a:pt x="153" y="14"/>
                  </a:lnTo>
                  <a:lnTo>
                    <a:pt x="141" y="14"/>
                  </a:lnTo>
                  <a:lnTo>
                    <a:pt x="133" y="14"/>
                  </a:lnTo>
                  <a:lnTo>
                    <a:pt x="127" y="14"/>
                  </a:lnTo>
                  <a:lnTo>
                    <a:pt x="127" y="8"/>
                  </a:lnTo>
                  <a:lnTo>
                    <a:pt x="124" y="6"/>
                  </a:lnTo>
                  <a:lnTo>
                    <a:pt x="118" y="3"/>
                  </a:lnTo>
                  <a:lnTo>
                    <a:pt x="111" y="0"/>
                  </a:lnTo>
                  <a:lnTo>
                    <a:pt x="102" y="4"/>
                  </a:lnTo>
                  <a:lnTo>
                    <a:pt x="101" y="6"/>
                  </a:lnTo>
                  <a:lnTo>
                    <a:pt x="102" y="15"/>
                  </a:lnTo>
                  <a:lnTo>
                    <a:pt x="105" y="21"/>
                  </a:lnTo>
                  <a:lnTo>
                    <a:pt x="102" y="30"/>
                  </a:lnTo>
                  <a:lnTo>
                    <a:pt x="106" y="34"/>
                  </a:lnTo>
                  <a:lnTo>
                    <a:pt x="102" y="35"/>
                  </a:lnTo>
                  <a:lnTo>
                    <a:pt x="98" y="34"/>
                  </a:lnTo>
                  <a:lnTo>
                    <a:pt x="89" y="39"/>
                  </a:lnTo>
                  <a:lnTo>
                    <a:pt x="77" y="45"/>
                  </a:lnTo>
                  <a:lnTo>
                    <a:pt x="76" y="48"/>
                  </a:lnTo>
                  <a:lnTo>
                    <a:pt x="83" y="54"/>
                  </a:lnTo>
                  <a:lnTo>
                    <a:pt x="83" y="60"/>
                  </a:lnTo>
                  <a:lnTo>
                    <a:pt x="75" y="58"/>
                  </a:lnTo>
                  <a:lnTo>
                    <a:pt x="71" y="62"/>
                  </a:lnTo>
                  <a:lnTo>
                    <a:pt x="63" y="58"/>
                  </a:lnTo>
                  <a:lnTo>
                    <a:pt x="56" y="63"/>
                  </a:lnTo>
                  <a:lnTo>
                    <a:pt x="53" y="60"/>
                  </a:lnTo>
                  <a:lnTo>
                    <a:pt x="52" y="64"/>
                  </a:lnTo>
                  <a:lnTo>
                    <a:pt x="50" y="66"/>
                  </a:lnTo>
                  <a:lnTo>
                    <a:pt x="44" y="74"/>
                  </a:lnTo>
                  <a:lnTo>
                    <a:pt x="44" y="77"/>
                  </a:lnTo>
                  <a:lnTo>
                    <a:pt x="39" y="84"/>
                  </a:lnTo>
                  <a:lnTo>
                    <a:pt x="34" y="86"/>
                  </a:lnTo>
                  <a:lnTo>
                    <a:pt x="36" y="92"/>
                  </a:lnTo>
                  <a:lnTo>
                    <a:pt x="33" y="90"/>
                  </a:lnTo>
                  <a:lnTo>
                    <a:pt x="33" y="94"/>
                  </a:lnTo>
                  <a:lnTo>
                    <a:pt x="24" y="98"/>
                  </a:lnTo>
                  <a:lnTo>
                    <a:pt x="23" y="106"/>
                  </a:lnTo>
                  <a:lnTo>
                    <a:pt x="21" y="106"/>
                  </a:lnTo>
                  <a:lnTo>
                    <a:pt x="15" y="105"/>
                  </a:lnTo>
                  <a:lnTo>
                    <a:pt x="14" y="107"/>
                  </a:lnTo>
                  <a:lnTo>
                    <a:pt x="10" y="108"/>
                  </a:lnTo>
                  <a:lnTo>
                    <a:pt x="9" y="117"/>
                  </a:lnTo>
                  <a:lnTo>
                    <a:pt x="8" y="118"/>
                  </a:lnTo>
                  <a:lnTo>
                    <a:pt x="5" y="120"/>
                  </a:lnTo>
                  <a:lnTo>
                    <a:pt x="0" y="126"/>
                  </a:lnTo>
                  <a:lnTo>
                    <a:pt x="6" y="136"/>
                  </a:lnTo>
                  <a:lnTo>
                    <a:pt x="14" y="141"/>
                  </a:lnTo>
                  <a:lnTo>
                    <a:pt x="17" y="141"/>
                  </a:lnTo>
                  <a:lnTo>
                    <a:pt x="21" y="140"/>
                  </a:lnTo>
                  <a:lnTo>
                    <a:pt x="22" y="141"/>
                  </a:lnTo>
                  <a:lnTo>
                    <a:pt x="21" y="146"/>
                  </a:lnTo>
                  <a:lnTo>
                    <a:pt x="32" y="146"/>
                  </a:lnTo>
                  <a:lnTo>
                    <a:pt x="33" y="156"/>
                  </a:lnTo>
                  <a:lnTo>
                    <a:pt x="44" y="166"/>
                  </a:lnTo>
                  <a:lnTo>
                    <a:pt x="45" y="171"/>
                  </a:lnTo>
                  <a:lnTo>
                    <a:pt x="45" y="172"/>
                  </a:lnTo>
                  <a:lnTo>
                    <a:pt x="42" y="177"/>
                  </a:lnTo>
                  <a:lnTo>
                    <a:pt x="42" y="178"/>
                  </a:lnTo>
                  <a:lnTo>
                    <a:pt x="34" y="185"/>
                  </a:lnTo>
                  <a:lnTo>
                    <a:pt x="32" y="186"/>
                  </a:lnTo>
                  <a:lnTo>
                    <a:pt x="23" y="195"/>
                  </a:lnTo>
                  <a:lnTo>
                    <a:pt x="22" y="196"/>
                  </a:lnTo>
                  <a:lnTo>
                    <a:pt x="20" y="201"/>
                  </a:lnTo>
                  <a:lnTo>
                    <a:pt x="20" y="202"/>
                  </a:lnTo>
                  <a:lnTo>
                    <a:pt x="24" y="208"/>
                  </a:lnTo>
                  <a:lnTo>
                    <a:pt x="27" y="220"/>
                  </a:lnTo>
                  <a:lnTo>
                    <a:pt x="28" y="232"/>
                  </a:lnTo>
                  <a:lnTo>
                    <a:pt x="34" y="233"/>
                  </a:lnTo>
                  <a:lnTo>
                    <a:pt x="36" y="235"/>
                  </a:lnTo>
                  <a:lnTo>
                    <a:pt x="41" y="239"/>
                  </a:lnTo>
                  <a:lnTo>
                    <a:pt x="47" y="241"/>
                  </a:lnTo>
                  <a:lnTo>
                    <a:pt x="50" y="246"/>
                  </a:lnTo>
                  <a:lnTo>
                    <a:pt x="51" y="246"/>
                  </a:lnTo>
                  <a:lnTo>
                    <a:pt x="47" y="249"/>
                  </a:lnTo>
                  <a:lnTo>
                    <a:pt x="52" y="253"/>
                  </a:lnTo>
                  <a:lnTo>
                    <a:pt x="53" y="261"/>
                  </a:lnTo>
                  <a:lnTo>
                    <a:pt x="57" y="261"/>
                  </a:lnTo>
                  <a:lnTo>
                    <a:pt x="59" y="267"/>
                  </a:lnTo>
                  <a:lnTo>
                    <a:pt x="58" y="268"/>
                  </a:lnTo>
                  <a:lnTo>
                    <a:pt x="60" y="271"/>
                  </a:lnTo>
                  <a:lnTo>
                    <a:pt x="62" y="271"/>
                  </a:lnTo>
                  <a:lnTo>
                    <a:pt x="62" y="273"/>
                  </a:lnTo>
                  <a:lnTo>
                    <a:pt x="63" y="273"/>
                  </a:lnTo>
                  <a:lnTo>
                    <a:pt x="65" y="274"/>
                  </a:lnTo>
                  <a:lnTo>
                    <a:pt x="69" y="275"/>
                  </a:lnTo>
                  <a:lnTo>
                    <a:pt x="69" y="274"/>
                  </a:lnTo>
                  <a:lnTo>
                    <a:pt x="70" y="268"/>
                  </a:lnTo>
                  <a:lnTo>
                    <a:pt x="75" y="271"/>
                  </a:lnTo>
                  <a:lnTo>
                    <a:pt x="77" y="273"/>
                  </a:lnTo>
                  <a:lnTo>
                    <a:pt x="80" y="275"/>
                  </a:lnTo>
                  <a:lnTo>
                    <a:pt x="81" y="275"/>
                  </a:lnTo>
                  <a:lnTo>
                    <a:pt x="83" y="277"/>
                  </a:lnTo>
                  <a:lnTo>
                    <a:pt x="82" y="279"/>
                  </a:lnTo>
                  <a:lnTo>
                    <a:pt x="84" y="283"/>
                  </a:lnTo>
                  <a:lnTo>
                    <a:pt x="90" y="280"/>
                  </a:lnTo>
                  <a:lnTo>
                    <a:pt x="93" y="279"/>
                  </a:lnTo>
                  <a:lnTo>
                    <a:pt x="99" y="271"/>
                  </a:lnTo>
                  <a:lnTo>
                    <a:pt x="102" y="269"/>
                  </a:lnTo>
                  <a:lnTo>
                    <a:pt x="105" y="271"/>
                  </a:lnTo>
                  <a:lnTo>
                    <a:pt x="114" y="263"/>
                  </a:lnTo>
                  <a:lnTo>
                    <a:pt x="119" y="265"/>
                  </a:lnTo>
                  <a:lnTo>
                    <a:pt x="119" y="274"/>
                  </a:lnTo>
                  <a:lnTo>
                    <a:pt x="123" y="273"/>
                  </a:lnTo>
                  <a:lnTo>
                    <a:pt x="125" y="269"/>
                  </a:lnTo>
                  <a:lnTo>
                    <a:pt x="127" y="265"/>
                  </a:lnTo>
                  <a:lnTo>
                    <a:pt x="135" y="264"/>
                  </a:lnTo>
                  <a:lnTo>
                    <a:pt x="137" y="265"/>
                  </a:lnTo>
                  <a:lnTo>
                    <a:pt x="136" y="270"/>
                  </a:lnTo>
                  <a:lnTo>
                    <a:pt x="139" y="273"/>
                  </a:lnTo>
                  <a:lnTo>
                    <a:pt x="143" y="274"/>
                  </a:lnTo>
                  <a:lnTo>
                    <a:pt x="147" y="273"/>
                  </a:lnTo>
                  <a:lnTo>
                    <a:pt x="149" y="270"/>
                  </a:lnTo>
                  <a:lnTo>
                    <a:pt x="150" y="275"/>
                  </a:lnTo>
                  <a:lnTo>
                    <a:pt x="154" y="275"/>
                  </a:lnTo>
                  <a:lnTo>
                    <a:pt x="157" y="273"/>
                  </a:lnTo>
                  <a:lnTo>
                    <a:pt x="157" y="267"/>
                  </a:lnTo>
                  <a:lnTo>
                    <a:pt x="160" y="268"/>
                  </a:lnTo>
                  <a:lnTo>
                    <a:pt x="162" y="27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17" name="Freeform 61"/>
            <p:cNvSpPr>
              <a:spLocks/>
            </p:cNvSpPr>
            <p:nvPr/>
          </p:nvSpPr>
          <p:spPr bwMode="auto">
            <a:xfrm>
              <a:off x="5239880" y="1515811"/>
              <a:ext cx="941392" cy="897784"/>
            </a:xfrm>
            <a:custGeom>
              <a:avLst/>
              <a:gdLst>
                <a:gd name="T0" fmla="*/ 2147483647 w 722"/>
                <a:gd name="T1" fmla="*/ 2147483647 h 648"/>
                <a:gd name="T2" fmla="*/ 2147483647 w 722"/>
                <a:gd name="T3" fmla="*/ 2147483647 h 648"/>
                <a:gd name="T4" fmla="*/ 2147483647 w 722"/>
                <a:gd name="T5" fmla="*/ 2147483647 h 648"/>
                <a:gd name="T6" fmla="*/ 2147483647 w 722"/>
                <a:gd name="T7" fmla="*/ 2147483647 h 648"/>
                <a:gd name="T8" fmla="*/ 2147483647 w 722"/>
                <a:gd name="T9" fmla="*/ 2147483647 h 648"/>
                <a:gd name="T10" fmla="*/ 2147483647 w 722"/>
                <a:gd name="T11" fmla="*/ 2147483647 h 648"/>
                <a:gd name="T12" fmla="*/ 2147483647 w 722"/>
                <a:gd name="T13" fmla="*/ 2147483647 h 648"/>
                <a:gd name="T14" fmla="*/ 2147483647 w 722"/>
                <a:gd name="T15" fmla="*/ 2147483647 h 648"/>
                <a:gd name="T16" fmla="*/ 2147483647 w 722"/>
                <a:gd name="T17" fmla="*/ 2147483647 h 648"/>
                <a:gd name="T18" fmla="*/ 2147483647 w 722"/>
                <a:gd name="T19" fmla="*/ 2147483647 h 648"/>
                <a:gd name="T20" fmla="*/ 2147483647 w 722"/>
                <a:gd name="T21" fmla="*/ 2147483647 h 648"/>
                <a:gd name="T22" fmla="*/ 2147483647 w 722"/>
                <a:gd name="T23" fmla="*/ 2147483647 h 648"/>
                <a:gd name="T24" fmla="*/ 2147483647 w 722"/>
                <a:gd name="T25" fmla="*/ 2147483647 h 648"/>
                <a:gd name="T26" fmla="*/ 2147483647 w 722"/>
                <a:gd name="T27" fmla="*/ 2147483647 h 648"/>
                <a:gd name="T28" fmla="*/ 2147483647 w 722"/>
                <a:gd name="T29" fmla="*/ 2147483647 h 648"/>
                <a:gd name="T30" fmla="*/ 2147483647 w 722"/>
                <a:gd name="T31" fmla="*/ 2147483647 h 648"/>
                <a:gd name="T32" fmla="*/ 2147483647 w 722"/>
                <a:gd name="T33" fmla="*/ 2147483647 h 648"/>
                <a:gd name="T34" fmla="*/ 2147483647 w 722"/>
                <a:gd name="T35" fmla="*/ 2147483647 h 648"/>
                <a:gd name="T36" fmla="*/ 2147483647 w 722"/>
                <a:gd name="T37" fmla="*/ 2147483647 h 648"/>
                <a:gd name="T38" fmla="*/ 2147483647 w 722"/>
                <a:gd name="T39" fmla="*/ 2147483647 h 648"/>
                <a:gd name="T40" fmla="*/ 2147483647 w 722"/>
                <a:gd name="T41" fmla="*/ 2147483647 h 648"/>
                <a:gd name="T42" fmla="*/ 2147483647 w 722"/>
                <a:gd name="T43" fmla="*/ 2147483647 h 648"/>
                <a:gd name="T44" fmla="*/ 2147483647 w 722"/>
                <a:gd name="T45" fmla="*/ 2147483647 h 648"/>
                <a:gd name="T46" fmla="*/ 2147483647 w 722"/>
                <a:gd name="T47" fmla="*/ 2147483647 h 648"/>
                <a:gd name="T48" fmla="*/ 2147483647 w 722"/>
                <a:gd name="T49" fmla="*/ 2147483647 h 648"/>
                <a:gd name="T50" fmla="*/ 2147483647 w 722"/>
                <a:gd name="T51" fmla="*/ 2147483647 h 648"/>
                <a:gd name="T52" fmla="*/ 2147483647 w 722"/>
                <a:gd name="T53" fmla="*/ 2147483647 h 648"/>
                <a:gd name="T54" fmla="*/ 2147483647 w 722"/>
                <a:gd name="T55" fmla="*/ 2147483647 h 648"/>
                <a:gd name="T56" fmla="*/ 0 w 722"/>
                <a:gd name="T57" fmla="*/ 2147483647 h 648"/>
                <a:gd name="T58" fmla="*/ 2147483647 w 722"/>
                <a:gd name="T59" fmla="*/ 2147483647 h 648"/>
                <a:gd name="T60" fmla="*/ 2147483647 w 722"/>
                <a:gd name="T61" fmla="*/ 2147483647 h 648"/>
                <a:gd name="T62" fmla="*/ 2147483647 w 722"/>
                <a:gd name="T63" fmla="*/ 2147483647 h 648"/>
                <a:gd name="T64" fmla="*/ 2147483647 w 722"/>
                <a:gd name="T65" fmla="*/ 2147483647 h 648"/>
                <a:gd name="T66" fmla="*/ 2147483647 w 722"/>
                <a:gd name="T67" fmla="*/ 2147483647 h 648"/>
                <a:gd name="T68" fmla="*/ 2147483647 w 722"/>
                <a:gd name="T69" fmla="*/ 2147483647 h 648"/>
                <a:gd name="T70" fmla="*/ 2147483647 w 722"/>
                <a:gd name="T71" fmla="*/ 2147483647 h 648"/>
                <a:gd name="T72" fmla="*/ 2147483647 w 722"/>
                <a:gd name="T73" fmla="*/ 2147483647 h 648"/>
                <a:gd name="T74" fmla="*/ 2147483647 w 722"/>
                <a:gd name="T75" fmla="*/ 2147483647 h 648"/>
                <a:gd name="T76" fmla="*/ 2147483647 w 722"/>
                <a:gd name="T77" fmla="*/ 2147483647 h 648"/>
                <a:gd name="T78" fmla="*/ 2147483647 w 722"/>
                <a:gd name="T79" fmla="*/ 2147483647 h 648"/>
                <a:gd name="T80" fmla="*/ 2147483647 w 722"/>
                <a:gd name="T81" fmla="*/ 2147483647 h 648"/>
                <a:gd name="T82" fmla="*/ 2147483647 w 722"/>
                <a:gd name="T83" fmla="*/ 2147483647 h 648"/>
                <a:gd name="T84" fmla="*/ 2147483647 w 722"/>
                <a:gd name="T85" fmla="*/ 2147483647 h 648"/>
                <a:gd name="T86" fmla="*/ 2147483647 w 722"/>
                <a:gd name="T87" fmla="*/ 2147483647 h 648"/>
                <a:gd name="T88" fmla="*/ 2147483647 w 722"/>
                <a:gd name="T89" fmla="*/ 2147483647 h 648"/>
                <a:gd name="T90" fmla="*/ 2147483647 w 722"/>
                <a:gd name="T91" fmla="*/ 2147483647 h 648"/>
                <a:gd name="T92" fmla="*/ 2147483647 w 722"/>
                <a:gd name="T93" fmla="*/ 2147483647 h 648"/>
                <a:gd name="T94" fmla="*/ 2147483647 w 722"/>
                <a:gd name="T95" fmla="*/ 2147483647 h 648"/>
                <a:gd name="T96" fmla="*/ 2147483647 w 722"/>
                <a:gd name="T97" fmla="*/ 2147483647 h 648"/>
                <a:gd name="T98" fmla="*/ 2147483647 w 722"/>
                <a:gd name="T99" fmla="*/ 2147483647 h 648"/>
                <a:gd name="T100" fmla="*/ 2147483647 w 722"/>
                <a:gd name="T101" fmla="*/ 2147483647 h 648"/>
                <a:gd name="T102" fmla="*/ 2147483647 w 722"/>
                <a:gd name="T103" fmla="*/ 2147483647 h 648"/>
                <a:gd name="T104" fmla="*/ 2147483647 w 722"/>
                <a:gd name="T105" fmla="*/ 2147483647 h 648"/>
                <a:gd name="T106" fmla="*/ 2147483647 w 722"/>
                <a:gd name="T107" fmla="*/ 2147483647 h 648"/>
                <a:gd name="T108" fmla="*/ 2147483647 w 722"/>
                <a:gd name="T109" fmla="*/ 2147483647 h 648"/>
                <a:gd name="T110" fmla="*/ 2147483647 w 722"/>
                <a:gd name="T111" fmla="*/ 2147483647 h 648"/>
                <a:gd name="T112" fmla="*/ 2147483647 w 722"/>
                <a:gd name="T113" fmla="*/ 2147483647 h 648"/>
                <a:gd name="T114" fmla="*/ 2147483647 w 722"/>
                <a:gd name="T115" fmla="*/ 2147483647 h 648"/>
                <a:gd name="T116" fmla="*/ 2147483647 w 722"/>
                <a:gd name="T117" fmla="*/ 2147483647 h 64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22" h="648">
                  <a:moveTo>
                    <a:pt x="531" y="404"/>
                  </a:moveTo>
                  <a:lnTo>
                    <a:pt x="535" y="401"/>
                  </a:lnTo>
                  <a:lnTo>
                    <a:pt x="545" y="403"/>
                  </a:lnTo>
                  <a:lnTo>
                    <a:pt x="547" y="409"/>
                  </a:lnTo>
                  <a:lnTo>
                    <a:pt x="548" y="409"/>
                  </a:lnTo>
                  <a:lnTo>
                    <a:pt x="542" y="416"/>
                  </a:lnTo>
                  <a:lnTo>
                    <a:pt x="545" y="420"/>
                  </a:lnTo>
                  <a:lnTo>
                    <a:pt x="538" y="425"/>
                  </a:lnTo>
                  <a:lnTo>
                    <a:pt x="539" y="428"/>
                  </a:lnTo>
                  <a:lnTo>
                    <a:pt x="545" y="431"/>
                  </a:lnTo>
                  <a:lnTo>
                    <a:pt x="544" y="437"/>
                  </a:lnTo>
                  <a:lnTo>
                    <a:pt x="550" y="437"/>
                  </a:lnTo>
                  <a:lnTo>
                    <a:pt x="549" y="445"/>
                  </a:lnTo>
                  <a:lnTo>
                    <a:pt x="551" y="446"/>
                  </a:lnTo>
                  <a:lnTo>
                    <a:pt x="554" y="444"/>
                  </a:lnTo>
                  <a:lnTo>
                    <a:pt x="562" y="438"/>
                  </a:lnTo>
                  <a:lnTo>
                    <a:pt x="575" y="450"/>
                  </a:lnTo>
                  <a:lnTo>
                    <a:pt x="577" y="451"/>
                  </a:lnTo>
                  <a:lnTo>
                    <a:pt x="578" y="457"/>
                  </a:lnTo>
                  <a:lnTo>
                    <a:pt x="586" y="459"/>
                  </a:lnTo>
                  <a:lnTo>
                    <a:pt x="589" y="459"/>
                  </a:lnTo>
                  <a:lnTo>
                    <a:pt x="591" y="459"/>
                  </a:lnTo>
                  <a:lnTo>
                    <a:pt x="592" y="463"/>
                  </a:lnTo>
                  <a:lnTo>
                    <a:pt x="601" y="464"/>
                  </a:lnTo>
                  <a:lnTo>
                    <a:pt x="601" y="471"/>
                  </a:lnTo>
                  <a:lnTo>
                    <a:pt x="603" y="474"/>
                  </a:lnTo>
                  <a:lnTo>
                    <a:pt x="611" y="475"/>
                  </a:lnTo>
                  <a:lnTo>
                    <a:pt x="616" y="480"/>
                  </a:lnTo>
                  <a:lnTo>
                    <a:pt x="615" y="491"/>
                  </a:lnTo>
                  <a:lnTo>
                    <a:pt x="619" y="492"/>
                  </a:lnTo>
                  <a:lnTo>
                    <a:pt x="625" y="489"/>
                  </a:lnTo>
                  <a:lnTo>
                    <a:pt x="626" y="492"/>
                  </a:lnTo>
                  <a:lnTo>
                    <a:pt x="628" y="492"/>
                  </a:lnTo>
                  <a:lnTo>
                    <a:pt x="627" y="497"/>
                  </a:lnTo>
                  <a:lnTo>
                    <a:pt x="623" y="500"/>
                  </a:lnTo>
                  <a:lnTo>
                    <a:pt x="629" y="505"/>
                  </a:lnTo>
                  <a:lnTo>
                    <a:pt x="634" y="509"/>
                  </a:lnTo>
                  <a:lnTo>
                    <a:pt x="640" y="510"/>
                  </a:lnTo>
                  <a:lnTo>
                    <a:pt x="641" y="504"/>
                  </a:lnTo>
                  <a:lnTo>
                    <a:pt x="647" y="507"/>
                  </a:lnTo>
                  <a:lnTo>
                    <a:pt x="651" y="500"/>
                  </a:lnTo>
                  <a:lnTo>
                    <a:pt x="652" y="500"/>
                  </a:lnTo>
                  <a:lnTo>
                    <a:pt x="665" y="505"/>
                  </a:lnTo>
                  <a:lnTo>
                    <a:pt x="667" y="505"/>
                  </a:lnTo>
                  <a:lnTo>
                    <a:pt x="659" y="511"/>
                  </a:lnTo>
                  <a:lnTo>
                    <a:pt x="662" y="515"/>
                  </a:lnTo>
                  <a:lnTo>
                    <a:pt x="659" y="521"/>
                  </a:lnTo>
                  <a:lnTo>
                    <a:pt x="659" y="522"/>
                  </a:lnTo>
                  <a:lnTo>
                    <a:pt x="667" y="522"/>
                  </a:lnTo>
                  <a:lnTo>
                    <a:pt x="673" y="525"/>
                  </a:lnTo>
                  <a:lnTo>
                    <a:pt x="677" y="527"/>
                  </a:lnTo>
                  <a:lnTo>
                    <a:pt x="682" y="524"/>
                  </a:lnTo>
                  <a:lnTo>
                    <a:pt x="682" y="527"/>
                  </a:lnTo>
                  <a:lnTo>
                    <a:pt x="681" y="531"/>
                  </a:lnTo>
                  <a:lnTo>
                    <a:pt x="686" y="536"/>
                  </a:lnTo>
                  <a:lnTo>
                    <a:pt x="689" y="537"/>
                  </a:lnTo>
                  <a:lnTo>
                    <a:pt x="698" y="542"/>
                  </a:lnTo>
                  <a:lnTo>
                    <a:pt x="712" y="551"/>
                  </a:lnTo>
                  <a:lnTo>
                    <a:pt x="718" y="552"/>
                  </a:lnTo>
                  <a:lnTo>
                    <a:pt x="722" y="555"/>
                  </a:lnTo>
                  <a:lnTo>
                    <a:pt x="722" y="559"/>
                  </a:lnTo>
                  <a:lnTo>
                    <a:pt x="715" y="558"/>
                  </a:lnTo>
                  <a:lnTo>
                    <a:pt x="710" y="555"/>
                  </a:lnTo>
                  <a:lnTo>
                    <a:pt x="705" y="558"/>
                  </a:lnTo>
                  <a:lnTo>
                    <a:pt x="697" y="554"/>
                  </a:lnTo>
                  <a:lnTo>
                    <a:pt x="693" y="555"/>
                  </a:lnTo>
                  <a:lnTo>
                    <a:pt x="692" y="554"/>
                  </a:lnTo>
                  <a:lnTo>
                    <a:pt x="692" y="555"/>
                  </a:lnTo>
                  <a:lnTo>
                    <a:pt x="687" y="555"/>
                  </a:lnTo>
                  <a:lnTo>
                    <a:pt x="683" y="561"/>
                  </a:lnTo>
                  <a:lnTo>
                    <a:pt x="677" y="558"/>
                  </a:lnTo>
                  <a:lnTo>
                    <a:pt x="669" y="560"/>
                  </a:lnTo>
                  <a:lnTo>
                    <a:pt x="667" y="561"/>
                  </a:lnTo>
                  <a:lnTo>
                    <a:pt x="656" y="561"/>
                  </a:lnTo>
                  <a:lnTo>
                    <a:pt x="655" y="564"/>
                  </a:lnTo>
                  <a:lnTo>
                    <a:pt x="647" y="558"/>
                  </a:lnTo>
                  <a:lnTo>
                    <a:pt x="639" y="555"/>
                  </a:lnTo>
                  <a:lnTo>
                    <a:pt x="634" y="554"/>
                  </a:lnTo>
                  <a:lnTo>
                    <a:pt x="631" y="558"/>
                  </a:lnTo>
                  <a:lnTo>
                    <a:pt x="622" y="558"/>
                  </a:lnTo>
                  <a:lnTo>
                    <a:pt x="617" y="557"/>
                  </a:lnTo>
                  <a:lnTo>
                    <a:pt x="610" y="560"/>
                  </a:lnTo>
                  <a:lnTo>
                    <a:pt x="604" y="564"/>
                  </a:lnTo>
                  <a:lnTo>
                    <a:pt x="603" y="566"/>
                  </a:lnTo>
                  <a:lnTo>
                    <a:pt x="596" y="566"/>
                  </a:lnTo>
                  <a:lnTo>
                    <a:pt x="589" y="571"/>
                  </a:lnTo>
                  <a:lnTo>
                    <a:pt x="591" y="567"/>
                  </a:lnTo>
                  <a:lnTo>
                    <a:pt x="586" y="569"/>
                  </a:lnTo>
                  <a:lnTo>
                    <a:pt x="586" y="567"/>
                  </a:lnTo>
                  <a:lnTo>
                    <a:pt x="585" y="567"/>
                  </a:lnTo>
                  <a:lnTo>
                    <a:pt x="584" y="565"/>
                  </a:lnTo>
                  <a:lnTo>
                    <a:pt x="579" y="565"/>
                  </a:lnTo>
                  <a:lnTo>
                    <a:pt x="573" y="563"/>
                  </a:lnTo>
                  <a:lnTo>
                    <a:pt x="568" y="564"/>
                  </a:lnTo>
                  <a:lnTo>
                    <a:pt x="567" y="561"/>
                  </a:lnTo>
                  <a:lnTo>
                    <a:pt x="560" y="560"/>
                  </a:lnTo>
                  <a:lnTo>
                    <a:pt x="553" y="557"/>
                  </a:lnTo>
                  <a:lnTo>
                    <a:pt x="554" y="554"/>
                  </a:lnTo>
                  <a:lnTo>
                    <a:pt x="550" y="546"/>
                  </a:lnTo>
                  <a:lnTo>
                    <a:pt x="548" y="545"/>
                  </a:lnTo>
                  <a:lnTo>
                    <a:pt x="545" y="549"/>
                  </a:lnTo>
                  <a:lnTo>
                    <a:pt x="541" y="554"/>
                  </a:lnTo>
                  <a:lnTo>
                    <a:pt x="541" y="552"/>
                  </a:lnTo>
                  <a:lnTo>
                    <a:pt x="539" y="547"/>
                  </a:lnTo>
                  <a:lnTo>
                    <a:pt x="530" y="559"/>
                  </a:lnTo>
                  <a:lnTo>
                    <a:pt x="525" y="564"/>
                  </a:lnTo>
                  <a:lnTo>
                    <a:pt x="520" y="567"/>
                  </a:lnTo>
                  <a:lnTo>
                    <a:pt x="517" y="570"/>
                  </a:lnTo>
                  <a:lnTo>
                    <a:pt x="514" y="570"/>
                  </a:lnTo>
                  <a:lnTo>
                    <a:pt x="500" y="571"/>
                  </a:lnTo>
                  <a:lnTo>
                    <a:pt x="494" y="567"/>
                  </a:lnTo>
                  <a:lnTo>
                    <a:pt x="484" y="563"/>
                  </a:lnTo>
                  <a:lnTo>
                    <a:pt x="479" y="561"/>
                  </a:lnTo>
                  <a:lnTo>
                    <a:pt x="475" y="554"/>
                  </a:lnTo>
                  <a:lnTo>
                    <a:pt x="472" y="548"/>
                  </a:lnTo>
                  <a:lnTo>
                    <a:pt x="466" y="547"/>
                  </a:lnTo>
                  <a:lnTo>
                    <a:pt x="458" y="553"/>
                  </a:lnTo>
                  <a:lnTo>
                    <a:pt x="448" y="547"/>
                  </a:lnTo>
                  <a:lnTo>
                    <a:pt x="446" y="546"/>
                  </a:lnTo>
                  <a:lnTo>
                    <a:pt x="445" y="543"/>
                  </a:lnTo>
                  <a:lnTo>
                    <a:pt x="436" y="541"/>
                  </a:lnTo>
                  <a:lnTo>
                    <a:pt x="435" y="540"/>
                  </a:lnTo>
                  <a:lnTo>
                    <a:pt x="429" y="534"/>
                  </a:lnTo>
                  <a:lnTo>
                    <a:pt x="422" y="530"/>
                  </a:lnTo>
                  <a:lnTo>
                    <a:pt x="415" y="531"/>
                  </a:lnTo>
                  <a:lnTo>
                    <a:pt x="411" y="527"/>
                  </a:lnTo>
                  <a:lnTo>
                    <a:pt x="407" y="528"/>
                  </a:lnTo>
                  <a:lnTo>
                    <a:pt x="401" y="531"/>
                  </a:lnTo>
                  <a:lnTo>
                    <a:pt x="399" y="533"/>
                  </a:lnTo>
                  <a:lnTo>
                    <a:pt x="393" y="534"/>
                  </a:lnTo>
                  <a:lnTo>
                    <a:pt x="391" y="527"/>
                  </a:lnTo>
                  <a:lnTo>
                    <a:pt x="382" y="528"/>
                  </a:lnTo>
                  <a:lnTo>
                    <a:pt x="383" y="524"/>
                  </a:lnTo>
                  <a:lnTo>
                    <a:pt x="380" y="521"/>
                  </a:lnTo>
                  <a:lnTo>
                    <a:pt x="376" y="518"/>
                  </a:lnTo>
                  <a:lnTo>
                    <a:pt x="377" y="513"/>
                  </a:lnTo>
                  <a:lnTo>
                    <a:pt x="375" y="506"/>
                  </a:lnTo>
                  <a:lnTo>
                    <a:pt x="367" y="498"/>
                  </a:lnTo>
                  <a:lnTo>
                    <a:pt x="363" y="499"/>
                  </a:lnTo>
                  <a:lnTo>
                    <a:pt x="362" y="499"/>
                  </a:lnTo>
                  <a:lnTo>
                    <a:pt x="356" y="505"/>
                  </a:lnTo>
                  <a:lnTo>
                    <a:pt x="350" y="509"/>
                  </a:lnTo>
                  <a:lnTo>
                    <a:pt x="350" y="505"/>
                  </a:lnTo>
                  <a:lnTo>
                    <a:pt x="351" y="498"/>
                  </a:lnTo>
                  <a:lnTo>
                    <a:pt x="347" y="495"/>
                  </a:lnTo>
                  <a:lnTo>
                    <a:pt x="343" y="498"/>
                  </a:lnTo>
                  <a:lnTo>
                    <a:pt x="339" y="503"/>
                  </a:lnTo>
                  <a:lnTo>
                    <a:pt x="345" y="512"/>
                  </a:lnTo>
                  <a:lnTo>
                    <a:pt x="341" y="517"/>
                  </a:lnTo>
                  <a:lnTo>
                    <a:pt x="332" y="509"/>
                  </a:lnTo>
                  <a:lnTo>
                    <a:pt x="332" y="510"/>
                  </a:lnTo>
                  <a:lnTo>
                    <a:pt x="328" y="515"/>
                  </a:lnTo>
                  <a:lnTo>
                    <a:pt x="327" y="523"/>
                  </a:lnTo>
                  <a:lnTo>
                    <a:pt x="325" y="518"/>
                  </a:lnTo>
                  <a:lnTo>
                    <a:pt x="316" y="512"/>
                  </a:lnTo>
                  <a:lnTo>
                    <a:pt x="311" y="505"/>
                  </a:lnTo>
                  <a:lnTo>
                    <a:pt x="310" y="504"/>
                  </a:lnTo>
                  <a:lnTo>
                    <a:pt x="308" y="505"/>
                  </a:lnTo>
                  <a:lnTo>
                    <a:pt x="307" y="506"/>
                  </a:lnTo>
                  <a:lnTo>
                    <a:pt x="310" y="511"/>
                  </a:lnTo>
                  <a:lnTo>
                    <a:pt x="301" y="522"/>
                  </a:lnTo>
                  <a:lnTo>
                    <a:pt x="289" y="516"/>
                  </a:lnTo>
                  <a:lnTo>
                    <a:pt x="280" y="513"/>
                  </a:lnTo>
                  <a:lnTo>
                    <a:pt x="280" y="507"/>
                  </a:lnTo>
                  <a:lnTo>
                    <a:pt x="280" y="500"/>
                  </a:lnTo>
                  <a:lnTo>
                    <a:pt x="279" y="499"/>
                  </a:lnTo>
                  <a:lnTo>
                    <a:pt x="275" y="497"/>
                  </a:lnTo>
                  <a:lnTo>
                    <a:pt x="274" y="505"/>
                  </a:lnTo>
                  <a:lnTo>
                    <a:pt x="266" y="507"/>
                  </a:lnTo>
                  <a:lnTo>
                    <a:pt x="260" y="498"/>
                  </a:lnTo>
                  <a:lnTo>
                    <a:pt x="257" y="498"/>
                  </a:lnTo>
                  <a:lnTo>
                    <a:pt x="255" y="499"/>
                  </a:lnTo>
                  <a:lnTo>
                    <a:pt x="255" y="500"/>
                  </a:lnTo>
                  <a:lnTo>
                    <a:pt x="255" y="501"/>
                  </a:lnTo>
                  <a:lnTo>
                    <a:pt x="259" y="511"/>
                  </a:lnTo>
                  <a:lnTo>
                    <a:pt x="254" y="516"/>
                  </a:lnTo>
                  <a:lnTo>
                    <a:pt x="253" y="516"/>
                  </a:lnTo>
                  <a:lnTo>
                    <a:pt x="248" y="507"/>
                  </a:lnTo>
                  <a:lnTo>
                    <a:pt x="242" y="509"/>
                  </a:lnTo>
                  <a:lnTo>
                    <a:pt x="231" y="511"/>
                  </a:lnTo>
                  <a:lnTo>
                    <a:pt x="231" y="513"/>
                  </a:lnTo>
                  <a:lnTo>
                    <a:pt x="225" y="516"/>
                  </a:lnTo>
                  <a:lnTo>
                    <a:pt x="219" y="521"/>
                  </a:lnTo>
                  <a:lnTo>
                    <a:pt x="214" y="525"/>
                  </a:lnTo>
                  <a:lnTo>
                    <a:pt x="215" y="527"/>
                  </a:lnTo>
                  <a:lnTo>
                    <a:pt x="214" y="534"/>
                  </a:lnTo>
                  <a:lnTo>
                    <a:pt x="215" y="535"/>
                  </a:lnTo>
                  <a:lnTo>
                    <a:pt x="215" y="537"/>
                  </a:lnTo>
                  <a:lnTo>
                    <a:pt x="209" y="542"/>
                  </a:lnTo>
                  <a:lnTo>
                    <a:pt x="207" y="553"/>
                  </a:lnTo>
                  <a:lnTo>
                    <a:pt x="203" y="555"/>
                  </a:lnTo>
                  <a:lnTo>
                    <a:pt x="203" y="558"/>
                  </a:lnTo>
                  <a:lnTo>
                    <a:pt x="200" y="563"/>
                  </a:lnTo>
                  <a:lnTo>
                    <a:pt x="199" y="564"/>
                  </a:lnTo>
                  <a:lnTo>
                    <a:pt x="194" y="564"/>
                  </a:lnTo>
                  <a:lnTo>
                    <a:pt x="195" y="566"/>
                  </a:lnTo>
                  <a:lnTo>
                    <a:pt x="196" y="567"/>
                  </a:lnTo>
                  <a:lnTo>
                    <a:pt x="195" y="571"/>
                  </a:lnTo>
                  <a:lnTo>
                    <a:pt x="191" y="576"/>
                  </a:lnTo>
                  <a:lnTo>
                    <a:pt x="193" y="577"/>
                  </a:lnTo>
                  <a:lnTo>
                    <a:pt x="196" y="578"/>
                  </a:lnTo>
                  <a:lnTo>
                    <a:pt x="196" y="582"/>
                  </a:lnTo>
                  <a:lnTo>
                    <a:pt x="202" y="582"/>
                  </a:lnTo>
                  <a:lnTo>
                    <a:pt x="203" y="584"/>
                  </a:lnTo>
                  <a:lnTo>
                    <a:pt x="208" y="585"/>
                  </a:lnTo>
                  <a:lnTo>
                    <a:pt x="212" y="600"/>
                  </a:lnTo>
                  <a:lnTo>
                    <a:pt x="213" y="601"/>
                  </a:lnTo>
                  <a:lnTo>
                    <a:pt x="211" y="603"/>
                  </a:lnTo>
                  <a:lnTo>
                    <a:pt x="202" y="608"/>
                  </a:lnTo>
                  <a:lnTo>
                    <a:pt x="202" y="612"/>
                  </a:lnTo>
                  <a:lnTo>
                    <a:pt x="194" y="617"/>
                  </a:lnTo>
                  <a:lnTo>
                    <a:pt x="194" y="621"/>
                  </a:lnTo>
                  <a:lnTo>
                    <a:pt x="202" y="626"/>
                  </a:lnTo>
                  <a:lnTo>
                    <a:pt x="205" y="630"/>
                  </a:lnTo>
                  <a:lnTo>
                    <a:pt x="200" y="641"/>
                  </a:lnTo>
                  <a:lnTo>
                    <a:pt x="203" y="644"/>
                  </a:lnTo>
                  <a:lnTo>
                    <a:pt x="197" y="645"/>
                  </a:lnTo>
                  <a:lnTo>
                    <a:pt x="197" y="648"/>
                  </a:lnTo>
                  <a:lnTo>
                    <a:pt x="188" y="648"/>
                  </a:lnTo>
                  <a:lnTo>
                    <a:pt x="187" y="643"/>
                  </a:lnTo>
                  <a:lnTo>
                    <a:pt x="182" y="636"/>
                  </a:lnTo>
                  <a:lnTo>
                    <a:pt x="182" y="645"/>
                  </a:lnTo>
                  <a:lnTo>
                    <a:pt x="173" y="644"/>
                  </a:lnTo>
                  <a:lnTo>
                    <a:pt x="175" y="644"/>
                  </a:lnTo>
                  <a:lnTo>
                    <a:pt x="175" y="636"/>
                  </a:lnTo>
                  <a:lnTo>
                    <a:pt x="176" y="623"/>
                  </a:lnTo>
                  <a:lnTo>
                    <a:pt x="167" y="618"/>
                  </a:lnTo>
                  <a:lnTo>
                    <a:pt x="166" y="611"/>
                  </a:lnTo>
                  <a:lnTo>
                    <a:pt x="164" y="608"/>
                  </a:lnTo>
                  <a:lnTo>
                    <a:pt x="161" y="603"/>
                  </a:lnTo>
                  <a:lnTo>
                    <a:pt x="151" y="606"/>
                  </a:lnTo>
                  <a:lnTo>
                    <a:pt x="147" y="602"/>
                  </a:lnTo>
                  <a:lnTo>
                    <a:pt x="145" y="602"/>
                  </a:lnTo>
                  <a:lnTo>
                    <a:pt x="141" y="602"/>
                  </a:lnTo>
                  <a:lnTo>
                    <a:pt x="139" y="597"/>
                  </a:lnTo>
                  <a:lnTo>
                    <a:pt x="135" y="591"/>
                  </a:lnTo>
                  <a:lnTo>
                    <a:pt x="141" y="587"/>
                  </a:lnTo>
                  <a:lnTo>
                    <a:pt x="137" y="581"/>
                  </a:lnTo>
                  <a:lnTo>
                    <a:pt x="135" y="579"/>
                  </a:lnTo>
                  <a:lnTo>
                    <a:pt x="130" y="578"/>
                  </a:lnTo>
                  <a:lnTo>
                    <a:pt x="129" y="576"/>
                  </a:lnTo>
                  <a:lnTo>
                    <a:pt x="128" y="575"/>
                  </a:lnTo>
                  <a:lnTo>
                    <a:pt x="123" y="569"/>
                  </a:lnTo>
                  <a:lnTo>
                    <a:pt x="122" y="565"/>
                  </a:lnTo>
                  <a:lnTo>
                    <a:pt x="116" y="560"/>
                  </a:lnTo>
                  <a:lnTo>
                    <a:pt x="117" y="557"/>
                  </a:lnTo>
                  <a:lnTo>
                    <a:pt x="118" y="555"/>
                  </a:lnTo>
                  <a:lnTo>
                    <a:pt x="118" y="552"/>
                  </a:lnTo>
                  <a:lnTo>
                    <a:pt x="114" y="546"/>
                  </a:lnTo>
                  <a:lnTo>
                    <a:pt x="109" y="546"/>
                  </a:lnTo>
                  <a:lnTo>
                    <a:pt x="104" y="547"/>
                  </a:lnTo>
                  <a:lnTo>
                    <a:pt x="103" y="546"/>
                  </a:lnTo>
                  <a:lnTo>
                    <a:pt x="99" y="536"/>
                  </a:lnTo>
                  <a:lnTo>
                    <a:pt x="99" y="529"/>
                  </a:lnTo>
                  <a:lnTo>
                    <a:pt x="98" y="528"/>
                  </a:lnTo>
                  <a:lnTo>
                    <a:pt x="99" y="527"/>
                  </a:lnTo>
                  <a:lnTo>
                    <a:pt x="97" y="524"/>
                  </a:lnTo>
                  <a:lnTo>
                    <a:pt x="96" y="525"/>
                  </a:lnTo>
                  <a:lnTo>
                    <a:pt x="96" y="522"/>
                  </a:lnTo>
                  <a:lnTo>
                    <a:pt x="91" y="524"/>
                  </a:lnTo>
                  <a:lnTo>
                    <a:pt x="91" y="527"/>
                  </a:lnTo>
                  <a:lnTo>
                    <a:pt x="88" y="524"/>
                  </a:lnTo>
                  <a:lnTo>
                    <a:pt x="84" y="525"/>
                  </a:lnTo>
                  <a:lnTo>
                    <a:pt x="80" y="528"/>
                  </a:lnTo>
                  <a:lnTo>
                    <a:pt x="79" y="527"/>
                  </a:lnTo>
                  <a:lnTo>
                    <a:pt x="79" y="530"/>
                  </a:lnTo>
                  <a:lnTo>
                    <a:pt x="76" y="530"/>
                  </a:lnTo>
                  <a:lnTo>
                    <a:pt x="78" y="531"/>
                  </a:lnTo>
                  <a:lnTo>
                    <a:pt x="73" y="530"/>
                  </a:lnTo>
                  <a:lnTo>
                    <a:pt x="74" y="533"/>
                  </a:lnTo>
                  <a:lnTo>
                    <a:pt x="74" y="534"/>
                  </a:lnTo>
                  <a:lnTo>
                    <a:pt x="69" y="534"/>
                  </a:lnTo>
                  <a:lnTo>
                    <a:pt x="69" y="537"/>
                  </a:lnTo>
                  <a:lnTo>
                    <a:pt x="66" y="539"/>
                  </a:lnTo>
                  <a:lnTo>
                    <a:pt x="62" y="539"/>
                  </a:lnTo>
                  <a:lnTo>
                    <a:pt x="62" y="535"/>
                  </a:lnTo>
                  <a:lnTo>
                    <a:pt x="57" y="534"/>
                  </a:lnTo>
                  <a:lnTo>
                    <a:pt x="51" y="529"/>
                  </a:lnTo>
                  <a:lnTo>
                    <a:pt x="50" y="533"/>
                  </a:lnTo>
                  <a:lnTo>
                    <a:pt x="48" y="534"/>
                  </a:lnTo>
                  <a:lnTo>
                    <a:pt x="38" y="530"/>
                  </a:lnTo>
                  <a:lnTo>
                    <a:pt x="36" y="527"/>
                  </a:lnTo>
                  <a:lnTo>
                    <a:pt x="36" y="522"/>
                  </a:lnTo>
                  <a:lnTo>
                    <a:pt x="36" y="521"/>
                  </a:lnTo>
                  <a:lnTo>
                    <a:pt x="34" y="518"/>
                  </a:lnTo>
                  <a:lnTo>
                    <a:pt x="36" y="517"/>
                  </a:lnTo>
                  <a:lnTo>
                    <a:pt x="33" y="513"/>
                  </a:lnTo>
                  <a:lnTo>
                    <a:pt x="30" y="511"/>
                  </a:lnTo>
                  <a:lnTo>
                    <a:pt x="31" y="510"/>
                  </a:lnTo>
                  <a:lnTo>
                    <a:pt x="28" y="507"/>
                  </a:lnTo>
                  <a:lnTo>
                    <a:pt x="27" y="506"/>
                  </a:lnTo>
                  <a:lnTo>
                    <a:pt x="28" y="500"/>
                  </a:lnTo>
                  <a:lnTo>
                    <a:pt x="22" y="498"/>
                  </a:lnTo>
                  <a:lnTo>
                    <a:pt x="21" y="493"/>
                  </a:lnTo>
                  <a:lnTo>
                    <a:pt x="13" y="489"/>
                  </a:lnTo>
                  <a:lnTo>
                    <a:pt x="14" y="487"/>
                  </a:lnTo>
                  <a:lnTo>
                    <a:pt x="12" y="486"/>
                  </a:lnTo>
                  <a:lnTo>
                    <a:pt x="12" y="480"/>
                  </a:lnTo>
                  <a:lnTo>
                    <a:pt x="20" y="474"/>
                  </a:lnTo>
                  <a:lnTo>
                    <a:pt x="14" y="474"/>
                  </a:lnTo>
                  <a:lnTo>
                    <a:pt x="13" y="476"/>
                  </a:lnTo>
                  <a:lnTo>
                    <a:pt x="7" y="477"/>
                  </a:lnTo>
                  <a:lnTo>
                    <a:pt x="6" y="476"/>
                  </a:lnTo>
                  <a:lnTo>
                    <a:pt x="7" y="474"/>
                  </a:lnTo>
                  <a:lnTo>
                    <a:pt x="12" y="474"/>
                  </a:lnTo>
                  <a:lnTo>
                    <a:pt x="6" y="467"/>
                  </a:lnTo>
                  <a:lnTo>
                    <a:pt x="10" y="465"/>
                  </a:lnTo>
                  <a:lnTo>
                    <a:pt x="8" y="463"/>
                  </a:lnTo>
                  <a:lnTo>
                    <a:pt x="7" y="462"/>
                  </a:lnTo>
                  <a:lnTo>
                    <a:pt x="13" y="461"/>
                  </a:lnTo>
                  <a:lnTo>
                    <a:pt x="7" y="461"/>
                  </a:lnTo>
                  <a:lnTo>
                    <a:pt x="6" y="457"/>
                  </a:lnTo>
                  <a:lnTo>
                    <a:pt x="9" y="459"/>
                  </a:lnTo>
                  <a:lnTo>
                    <a:pt x="10" y="458"/>
                  </a:lnTo>
                  <a:lnTo>
                    <a:pt x="9" y="455"/>
                  </a:lnTo>
                  <a:lnTo>
                    <a:pt x="9" y="449"/>
                  </a:lnTo>
                  <a:lnTo>
                    <a:pt x="3" y="450"/>
                  </a:lnTo>
                  <a:lnTo>
                    <a:pt x="6" y="446"/>
                  </a:lnTo>
                  <a:lnTo>
                    <a:pt x="0" y="444"/>
                  </a:lnTo>
                  <a:lnTo>
                    <a:pt x="3" y="438"/>
                  </a:lnTo>
                  <a:lnTo>
                    <a:pt x="9" y="437"/>
                  </a:lnTo>
                  <a:lnTo>
                    <a:pt x="7" y="428"/>
                  </a:lnTo>
                  <a:lnTo>
                    <a:pt x="13" y="423"/>
                  </a:lnTo>
                  <a:lnTo>
                    <a:pt x="14" y="422"/>
                  </a:lnTo>
                  <a:lnTo>
                    <a:pt x="16" y="426"/>
                  </a:lnTo>
                  <a:lnTo>
                    <a:pt x="22" y="426"/>
                  </a:lnTo>
                  <a:lnTo>
                    <a:pt x="28" y="425"/>
                  </a:lnTo>
                  <a:lnTo>
                    <a:pt x="31" y="423"/>
                  </a:lnTo>
                  <a:lnTo>
                    <a:pt x="33" y="427"/>
                  </a:lnTo>
                  <a:lnTo>
                    <a:pt x="33" y="429"/>
                  </a:lnTo>
                  <a:lnTo>
                    <a:pt x="39" y="434"/>
                  </a:lnTo>
                  <a:lnTo>
                    <a:pt x="39" y="437"/>
                  </a:lnTo>
                  <a:lnTo>
                    <a:pt x="39" y="440"/>
                  </a:lnTo>
                  <a:lnTo>
                    <a:pt x="40" y="444"/>
                  </a:lnTo>
                  <a:lnTo>
                    <a:pt x="48" y="445"/>
                  </a:lnTo>
                  <a:lnTo>
                    <a:pt x="51" y="441"/>
                  </a:lnTo>
                  <a:lnTo>
                    <a:pt x="51" y="443"/>
                  </a:lnTo>
                  <a:lnTo>
                    <a:pt x="52" y="441"/>
                  </a:lnTo>
                  <a:lnTo>
                    <a:pt x="56" y="431"/>
                  </a:lnTo>
                  <a:lnTo>
                    <a:pt x="60" y="432"/>
                  </a:lnTo>
                  <a:lnTo>
                    <a:pt x="66" y="426"/>
                  </a:lnTo>
                  <a:lnTo>
                    <a:pt x="66" y="423"/>
                  </a:lnTo>
                  <a:lnTo>
                    <a:pt x="58" y="422"/>
                  </a:lnTo>
                  <a:lnTo>
                    <a:pt x="55" y="417"/>
                  </a:lnTo>
                  <a:lnTo>
                    <a:pt x="55" y="416"/>
                  </a:lnTo>
                  <a:lnTo>
                    <a:pt x="57" y="417"/>
                  </a:lnTo>
                  <a:lnTo>
                    <a:pt x="66" y="417"/>
                  </a:lnTo>
                  <a:lnTo>
                    <a:pt x="67" y="413"/>
                  </a:lnTo>
                  <a:lnTo>
                    <a:pt x="75" y="416"/>
                  </a:lnTo>
                  <a:lnTo>
                    <a:pt x="80" y="411"/>
                  </a:lnTo>
                  <a:lnTo>
                    <a:pt x="81" y="413"/>
                  </a:lnTo>
                  <a:lnTo>
                    <a:pt x="85" y="411"/>
                  </a:lnTo>
                  <a:lnTo>
                    <a:pt x="85" y="410"/>
                  </a:lnTo>
                  <a:lnTo>
                    <a:pt x="80" y="403"/>
                  </a:lnTo>
                  <a:lnTo>
                    <a:pt x="81" y="399"/>
                  </a:lnTo>
                  <a:lnTo>
                    <a:pt x="79" y="398"/>
                  </a:lnTo>
                  <a:lnTo>
                    <a:pt x="76" y="399"/>
                  </a:lnTo>
                  <a:lnTo>
                    <a:pt x="74" y="391"/>
                  </a:lnTo>
                  <a:lnTo>
                    <a:pt x="73" y="390"/>
                  </a:lnTo>
                  <a:lnTo>
                    <a:pt x="72" y="389"/>
                  </a:lnTo>
                  <a:lnTo>
                    <a:pt x="72" y="381"/>
                  </a:lnTo>
                  <a:lnTo>
                    <a:pt x="70" y="380"/>
                  </a:lnTo>
                  <a:lnTo>
                    <a:pt x="69" y="381"/>
                  </a:lnTo>
                  <a:lnTo>
                    <a:pt x="64" y="377"/>
                  </a:lnTo>
                  <a:lnTo>
                    <a:pt x="55" y="374"/>
                  </a:lnTo>
                  <a:lnTo>
                    <a:pt x="54" y="369"/>
                  </a:lnTo>
                  <a:lnTo>
                    <a:pt x="55" y="366"/>
                  </a:lnTo>
                  <a:lnTo>
                    <a:pt x="52" y="362"/>
                  </a:lnTo>
                  <a:lnTo>
                    <a:pt x="51" y="357"/>
                  </a:lnTo>
                  <a:lnTo>
                    <a:pt x="51" y="355"/>
                  </a:lnTo>
                  <a:lnTo>
                    <a:pt x="49" y="351"/>
                  </a:lnTo>
                  <a:lnTo>
                    <a:pt x="51" y="344"/>
                  </a:lnTo>
                  <a:lnTo>
                    <a:pt x="48" y="339"/>
                  </a:lnTo>
                  <a:lnTo>
                    <a:pt x="46" y="337"/>
                  </a:lnTo>
                  <a:lnTo>
                    <a:pt x="40" y="336"/>
                  </a:lnTo>
                  <a:lnTo>
                    <a:pt x="40" y="331"/>
                  </a:lnTo>
                  <a:lnTo>
                    <a:pt x="42" y="329"/>
                  </a:lnTo>
                  <a:lnTo>
                    <a:pt x="46" y="332"/>
                  </a:lnTo>
                  <a:lnTo>
                    <a:pt x="48" y="331"/>
                  </a:lnTo>
                  <a:lnTo>
                    <a:pt x="44" y="324"/>
                  </a:lnTo>
                  <a:lnTo>
                    <a:pt x="45" y="318"/>
                  </a:lnTo>
                  <a:lnTo>
                    <a:pt x="37" y="319"/>
                  </a:lnTo>
                  <a:lnTo>
                    <a:pt x="34" y="315"/>
                  </a:lnTo>
                  <a:lnTo>
                    <a:pt x="36" y="313"/>
                  </a:lnTo>
                  <a:lnTo>
                    <a:pt x="38" y="306"/>
                  </a:lnTo>
                  <a:lnTo>
                    <a:pt x="34" y="302"/>
                  </a:lnTo>
                  <a:lnTo>
                    <a:pt x="22" y="300"/>
                  </a:lnTo>
                  <a:lnTo>
                    <a:pt x="20" y="293"/>
                  </a:lnTo>
                  <a:lnTo>
                    <a:pt x="14" y="285"/>
                  </a:lnTo>
                  <a:lnTo>
                    <a:pt x="13" y="281"/>
                  </a:lnTo>
                  <a:lnTo>
                    <a:pt x="14" y="277"/>
                  </a:lnTo>
                  <a:lnTo>
                    <a:pt x="20" y="272"/>
                  </a:lnTo>
                  <a:lnTo>
                    <a:pt x="24" y="265"/>
                  </a:lnTo>
                  <a:lnTo>
                    <a:pt x="24" y="264"/>
                  </a:lnTo>
                  <a:lnTo>
                    <a:pt x="24" y="261"/>
                  </a:lnTo>
                  <a:lnTo>
                    <a:pt x="22" y="259"/>
                  </a:lnTo>
                  <a:lnTo>
                    <a:pt x="21" y="257"/>
                  </a:lnTo>
                  <a:lnTo>
                    <a:pt x="18" y="245"/>
                  </a:lnTo>
                  <a:lnTo>
                    <a:pt x="26" y="233"/>
                  </a:lnTo>
                  <a:lnTo>
                    <a:pt x="39" y="221"/>
                  </a:lnTo>
                  <a:lnTo>
                    <a:pt x="44" y="216"/>
                  </a:lnTo>
                  <a:lnTo>
                    <a:pt x="49" y="212"/>
                  </a:lnTo>
                  <a:lnTo>
                    <a:pt x="50" y="210"/>
                  </a:lnTo>
                  <a:lnTo>
                    <a:pt x="52" y="207"/>
                  </a:lnTo>
                  <a:lnTo>
                    <a:pt x="56" y="200"/>
                  </a:lnTo>
                  <a:lnTo>
                    <a:pt x="56" y="199"/>
                  </a:lnTo>
                  <a:lnTo>
                    <a:pt x="55" y="198"/>
                  </a:lnTo>
                  <a:lnTo>
                    <a:pt x="52" y="187"/>
                  </a:lnTo>
                  <a:lnTo>
                    <a:pt x="52" y="179"/>
                  </a:lnTo>
                  <a:lnTo>
                    <a:pt x="54" y="179"/>
                  </a:lnTo>
                  <a:lnTo>
                    <a:pt x="60" y="170"/>
                  </a:lnTo>
                  <a:lnTo>
                    <a:pt x="66" y="178"/>
                  </a:lnTo>
                  <a:lnTo>
                    <a:pt x="70" y="180"/>
                  </a:lnTo>
                  <a:lnTo>
                    <a:pt x="78" y="179"/>
                  </a:lnTo>
                  <a:lnTo>
                    <a:pt x="86" y="186"/>
                  </a:lnTo>
                  <a:lnTo>
                    <a:pt x="87" y="186"/>
                  </a:lnTo>
                  <a:lnTo>
                    <a:pt x="85" y="194"/>
                  </a:lnTo>
                  <a:lnTo>
                    <a:pt x="82" y="193"/>
                  </a:lnTo>
                  <a:lnTo>
                    <a:pt x="81" y="197"/>
                  </a:lnTo>
                  <a:lnTo>
                    <a:pt x="81" y="199"/>
                  </a:lnTo>
                  <a:lnTo>
                    <a:pt x="75" y="203"/>
                  </a:lnTo>
                  <a:lnTo>
                    <a:pt x="72" y="210"/>
                  </a:lnTo>
                  <a:lnTo>
                    <a:pt x="70" y="215"/>
                  </a:lnTo>
                  <a:lnTo>
                    <a:pt x="79" y="215"/>
                  </a:lnTo>
                  <a:lnTo>
                    <a:pt x="85" y="217"/>
                  </a:lnTo>
                  <a:lnTo>
                    <a:pt x="86" y="218"/>
                  </a:lnTo>
                  <a:lnTo>
                    <a:pt x="94" y="224"/>
                  </a:lnTo>
                  <a:lnTo>
                    <a:pt x="97" y="224"/>
                  </a:lnTo>
                  <a:lnTo>
                    <a:pt x="98" y="235"/>
                  </a:lnTo>
                  <a:lnTo>
                    <a:pt x="100" y="237"/>
                  </a:lnTo>
                  <a:lnTo>
                    <a:pt x="105" y="243"/>
                  </a:lnTo>
                  <a:lnTo>
                    <a:pt x="104" y="245"/>
                  </a:lnTo>
                  <a:lnTo>
                    <a:pt x="105" y="246"/>
                  </a:lnTo>
                  <a:lnTo>
                    <a:pt x="108" y="253"/>
                  </a:lnTo>
                  <a:lnTo>
                    <a:pt x="110" y="253"/>
                  </a:lnTo>
                  <a:lnTo>
                    <a:pt x="103" y="263"/>
                  </a:lnTo>
                  <a:lnTo>
                    <a:pt x="102" y="266"/>
                  </a:lnTo>
                  <a:lnTo>
                    <a:pt x="105" y="265"/>
                  </a:lnTo>
                  <a:lnTo>
                    <a:pt x="112" y="263"/>
                  </a:lnTo>
                  <a:lnTo>
                    <a:pt x="115" y="264"/>
                  </a:lnTo>
                  <a:lnTo>
                    <a:pt x="116" y="266"/>
                  </a:lnTo>
                  <a:lnTo>
                    <a:pt x="122" y="265"/>
                  </a:lnTo>
                  <a:lnTo>
                    <a:pt x="122" y="269"/>
                  </a:lnTo>
                  <a:lnTo>
                    <a:pt x="125" y="270"/>
                  </a:lnTo>
                  <a:lnTo>
                    <a:pt x="129" y="270"/>
                  </a:lnTo>
                  <a:lnTo>
                    <a:pt x="131" y="269"/>
                  </a:lnTo>
                  <a:lnTo>
                    <a:pt x="133" y="263"/>
                  </a:lnTo>
                  <a:lnTo>
                    <a:pt x="135" y="259"/>
                  </a:lnTo>
                  <a:lnTo>
                    <a:pt x="137" y="252"/>
                  </a:lnTo>
                  <a:lnTo>
                    <a:pt x="142" y="248"/>
                  </a:lnTo>
                  <a:lnTo>
                    <a:pt x="145" y="243"/>
                  </a:lnTo>
                  <a:lnTo>
                    <a:pt x="142" y="242"/>
                  </a:lnTo>
                  <a:lnTo>
                    <a:pt x="142" y="241"/>
                  </a:lnTo>
                  <a:lnTo>
                    <a:pt x="135" y="236"/>
                  </a:lnTo>
                  <a:lnTo>
                    <a:pt x="130" y="234"/>
                  </a:lnTo>
                  <a:lnTo>
                    <a:pt x="129" y="231"/>
                  </a:lnTo>
                  <a:lnTo>
                    <a:pt x="127" y="227"/>
                  </a:lnTo>
                  <a:lnTo>
                    <a:pt x="127" y="225"/>
                  </a:lnTo>
                  <a:lnTo>
                    <a:pt x="122" y="222"/>
                  </a:lnTo>
                  <a:lnTo>
                    <a:pt x="122" y="218"/>
                  </a:lnTo>
                  <a:lnTo>
                    <a:pt x="130" y="212"/>
                  </a:lnTo>
                  <a:lnTo>
                    <a:pt x="127" y="201"/>
                  </a:lnTo>
                  <a:lnTo>
                    <a:pt x="128" y="194"/>
                  </a:lnTo>
                  <a:lnTo>
                    <a:pt x="142" y="188"/>
                  </a:lnTo>
                  <a:lnTo>
                    <a:pt x="146" y="182"/>
                  </a:lnTo>
                  <a:lnTo>
                    <a:pt x="142" y="170"/>
                  </a:lnTo>
                  <a:lnTo>
                    <a:pt x="152" y="166"/>
                  </a:lnTo>
                  <a:lnTo>
                    <a:pt x="153" y="166"/>
                  </a:lnTo>
                  <a:lnTo>
                    <a:pt x="159" y="158"/>
                  </a:lnTo>
                  <a:lnTo>
                    <a:pt x="165" y="154"/>
                  </a:lnTo>
                  <a:lnTo>
                    <a:pt x="167" y="155"/>
                  </a:lnTo>
                  <a:lnTo>
                    <a:pt x="172" y="149"/>
                  </a:lnTo>
                  <a:lnTo>
                    <a:pt x="173" y="142"/>
                  </a:lnTo>
                  <a:lnTo>
                    <a:pt x="177" y="138"/>
                  </a:lnTo>
                  <a:lnTo>
                    <a:pt x="179" y="134"/>
                  </a:lnTo>
                  <a:lnTo>
                    <a:pt x="184" y="133"/>
                  </a:lnTo>
                  <a:lnTo>
                    <a:pt x="185" y="124"/>
                  </a:lnTo>
                  <a:lnTo>
                    <a:pt x="193" y="113"/>
                  </a:lnTo>
                  <a:lnTo>
                    <a:pt x="194" y="107"/>
                  </a:lnTo>
                  <a:lnTo>
                    <a:pt x="196" y="102"/>
                  </a:lnTo>
                  <a:lnTo>
                    <a:pt x="196" y="96"/>
                  </a:lnTo>
                  <a:lnTo>
                    <a:pt x="193" y="90"/>
                  </a:lnTo>
                  <a:lnTo>
                    <a:pt x="194" y="83"/>
                  </a:lnTo>
                  <a:lnTo>
                    <a:pt x="191" y="79"/>
                  </a:lnTo>
                  <a:lnTo>
                    <a:pt x="190" y="72"/>
                  </a:lnTo>
                  <a:lnTo>
                    <a:pt x="185" y="68"/>
                  </a:lnTo>
                  <a:lnTo>
                    <a:pt x="184" y="62"/>
                  </a:lnTo>
                  <a:lnTo>
                    <a:pt x="190" y="60"/>
                  </a:lnTo>
                  <a:lnTo>
                    <a:pt x="191" y="48"/>
                  </a:lnTo>
                  <a:lnTo>
                    <a:pt x="197" y="44"/>
                  </a:lnTo>
                  <a:lnTo>
                    <a:pt x="214" y="43"/>
                  </a:lnTo>
                  <a:lnTo>
                    <a:pt x="214" y="47"/>
                  </a:lnTo>
                  <a:lnTo>
                    <a:pt x="218" y="52"/>
                  </a:lnTo>
                  <a:lnTo>
                    <a:pt x="224" y="56"/>
                  </a:lnTo>
                  <a:lnTo>
                    <a:pt x="227" y="50"/>
                  </a:lnTo>
                  <a:lnTo>
                    <a:pt x="232" y="46"/>
                  </a:lnTo>
                  <a:lnTo>
                    <a:pt x="237" y="44"/>
                  </a:lnTo>
                  <a:lnTo>
                    <a:pt x="238" y="56"/>
                  </a:lnTo>
                  <a:lnTo>
                    <a:pt x="237" y="74"/>
                  </a:lnTo>
                  <a:lnTo>
                    <a:pt x="238" y="84"/>
                  </a:lnTo>
                  <a:lnTo>
                    <a:pt x="238" y="88"/>
                  </a:lnTo>
                  <a:lnTo>
                    <a:pt x="243" y="90"/>
                  </a:lnTo>
                  <a:lnTo>
                    <a:pt x="249" y="95"/>
                  </a:lnTo>
                  <a:lnTo>
                    <a:pt x="256" y="108"/>
                  </a:lnTo>
                  <a:lnTo>
                    <a:pt x="259" y="110"/>
                  </a:lnTo>
                  <a:lnTo>
                    <a:pt x="262" y="110"/>
                  </a:lnTo>
                  <a:lnTo>
                    <a:pt x="267" y="113"/>
                  </a:lnTo>
                  <a:lnTo>
                    <a:pt x="283" y="115"/>
                  </a:lnTo>
                  <a:lnTo>
                    <a:pt x="291" y="112"/>
                  </a:lnTo>
                  <a:lnTo>
                    <a:pt x="298" y="114"/>
                  </a:lnTo>
                  <a:lnTo>
                    <a:pt x="299" y="113"/>
                  </a:lnTo>
                  <a:lnTo>
                    <a:pt x="302" y="104"/>
                  </a:lnTo>
                  <a:lnTo>
                    <a:pt x="302" y="101"/>
                  </a:lnTo>
                  <a:lnTo>
                    <a:pt x="304" y="96"/>
                  </a:lnTo>
                  <a:lnTo>
                    <a:pt x="308" y="96"/>
                  </a:lnTo>
                  <a:lnTo>
                    <a:pt x="315" y="100"/>
                  </a:lnTo>
                  <a:lnTo>
                    <a:pt x="326" y="94"/>
                  </a:lnTo>
                  <a:lnTo>
                    <a:pt x="329" y="91"/>
                  </a:lnTo>
                  <a:lnTo>
                    <a:pt x="340" y="89"/>
                  </a:lnTo>
                  <a:lnTo>
                    <a:pt x="347" y="84"/>
                  </a:lnTo>
                  <a:lnTo>
                    <a:pt x="351" y="90"/>
                  </a:lnTo>
                  <a:lnTo>
                    <a:pt x="358" y="85"/>
                  </a:lnTo>
                  <a:lnTo>
                    <a:pt x="365" y="95"/>
                  </a:lnTo>
                  <a:lnTo>
                    <a:pt x="368" y="96"/>
                  </a:lnTo>
                  <a:lnTo>
                    <a:pt x="367" y="104"/>
                  </a:lnTo>
                  <a:lnTo>
                    <a:pt x="369" y="108"/>
                  </a:lnTo>
                  <a:lnTo>
                    <a:pt x="369" y="116"/>
                  </a:lnTo>
                  <a:lnTo>
                    <a:pt x="383" y="124"/>
                  </a:lnTo>
                  <a:lnTo>
                    <a:pt x="382" y="132"/>
                  </a:lnTo>
                  <a:lnTo>
                    <a:pt x="382" y="136"/>
                  </a:lnTo>
                  <a:lnTo>
                    <a:pt x="387" y="139"/>
                  </a:lnTo>
                  <a:lnTo>
                    <a:pt x="393" y="136"/>
                  </a:lnTo>
                  <a:lnTo>
                    <a:pt x="394" y="136"/>
                  </a:lnTo>
                  <a:lnTo>
                    <a:pt x="401" y="136"/>
                  </a:lnTo>
                  <a:lnTo>
                    <a:pt x="412" y="125"/>
                  </a:lnTo>
                  <a:lnTo>
                    <a:pt x="410" y="119"/>
                  </a:lnTo>
                  <a:lnTo>
                    <a:pt x="404" y="109"/>
                  </a:lnTo>
                  <a:lnTo>
                    <a:pt x="398" y="104"/>
                  </a:lnTo>
                  <a:lnTo>
                    <a:pt x="395" y="98"/>
                  </a:lnTo>
                  <a:lnTo>
                    <a:pt x="398" y="94"/>
                  </a:lnTo>
                  <a:lnTo>
                    <a:pt x="401" y="90"/>
                  </a:lnTo>
                  <a:lnTo>
                    <a:pt x="403" y="85"/>
                  </a:lnTo>
                  <a:lnTo>
                    <a:pt x="409" y="83"/>
                  </a:lnTo>
                  <a:lnTo>
                    <a:pt x="411" y="76"/>
                  </a:lnTo>
                  <a:lnTo>
                    <a:pt x="407" y="73"/>
                  </a:lnTo>
                  <a:lnTo>
                    <a:pt x="406" y="71"/>
                  </a:lnTo>
                  <a:lnTo>
                    <a:pt x="403" y="68"/>
                  </a:lnTo>
                  <a:lnTo>
                    <a:pt x="394" y="72"/>
                  </a:lnTo>
                  <a:lnTo>
                    <a:pt x="386" y="70"/>
                  </a:lnTo>
                  <a:lnTo>
                    <a:pt x="383" y="66"/>
                  </a:lnTo>
                  <a:lnTo>
                    <a:pt x="380" y="65"/>
                  </a:lnTo>
                  <a:lnTo>
                    <a:pt x="381" y="59"/>
                  </a:lnTo>
                  <a:lnTo>
                    <a:pt x="381" y="44"/>
                  </a:lnTo>
                  <a:lnTo>
                    <a:pt x="382" y="42"/>
                  </a:lnTo>
                  <a:lnTo>
                    <a:pt x="381" y="32"/>
                  </a:lnTo>
                  <a:lnTo>
                    <a:pt x="388" y="25"/>
                  </a:lnTo>
                  <a:lnTo>
                    <a:pt x="389" y="22"/>
                  </a:lnTo>
                  <a:lnTo>
                    <a:pt x="393" y="19"/>
                  </a:lnTo>
                  <a:lnTo>
                    <a:pt x="394" y="10"/>
                  </a:lnTo>
                  <a:lnTo>
                    <a:pt x="398" y="10"/>
                  </a:lnTo>
                  <a:lnTo>
                    <a:pt x="415" y="4"/>
                  </a:lnTo>
                  <a:lnTo>
                    <a:pt x="422" y="6"/>
                  </a:lnTo>
                  <a:lnTo>
                    <a:pt x="428" y="0"/>
                  </a:lnTo>
                  <a:lnTo>
                    <a:pt x="433" y="7"/>
                  </a:lnTo>
                  <a:lnTo>
                    <a:pt x="429" y="14"/>
                  </a:lnTo>
                  <a:lnTo>
                    <a:pt x="431" y="22"/>
                  </a:lnTo>
                  <a:lnTo>
                    <a:pt x="437" y="20"/>
                  </a:lnTo>
                  <a:lnTo>
                    <a:pt x="442" y="26"/>
                  </a:lnTo>
                  <a:lnTo>
                    <a:pt x="445" y="29"/>
                  </a:lnTo>
                  <a:lnTo>
                    <a:pt x="451" y="29"/>
                  </a:lnTo>
                  <a:lnTo>
                    <a:pt x="454" y="31"/>
                  </a:lnTo>
                  <a:lnTo>
                    <a:pt x="458" y="26"/>
                  </a:lnTo>
                  <a:lnTo>
                    <a:pt x="470" y="30"/>
                  </a:lnTo>
                  <a:lnTo>
                    <a:pt x="473" y="29"/>
                  </a:lnTo>
                  <a:lnTo>
                    <a:pt x="476" y="31"/>
                  </a:lnTo>
                  <a:lnTo>
                    <a:pt x="481" y="35"/>
                  </a:lnTo>
                  <a:lnTo>
                    <a:pt x="482" y="42"/>
                  </a:lnTo>
                  <a:lnTo>
                    <a:pt x="487" y="47"/>
                  </a:lnTo>
                  <a:lnTo>
                    <a:pt x="500" y="47"/>
                  </a:lnTo>
                  <a:lnTo>
                    <a:pt x="507" y="50"/>
                  </a:lnTo>
                  <a:lnTo>
                    <a:pt x="518" y="56"/>
                  </a:lnTo>
                  <a:lnTo>
                    <a:pt x="524" y="62"/>
                  </a:lnTo>
                  <a:lnTo>
                    <a:pt x="523" y="71"/>
                  </a:lnTo>
                  <a:lnTo>
                    <a:pt x="525" y="76"/>
                  </a:lnTo>
                  <a:lnTo>
                    <a:pt x="520" y="84"/>
                  </a:lnTo>
                  <a:lnTo>
                    <a:pt x="512" y="86"/>
                  </a:lnTo>
                  <a:lnTo>
                    <a:pt x="505" y="90"/>
                  </a:lnTo>
                  <a:lnTo>
                    <a:pt x="503" y="92"/>
                  </a:lnTo>
                  <a:lnTo>
                    <a:pt x="500" y="92"/>
                  </a:lnTo>
                  <a:lnTo>
                    <a:pt x="497" y="97"/>
                  </a:lnTo>
                  <a:lnTo>
                    <a:pt x="508" y="103"/>
                  </a:lnTo>
                  <a:lnTo>
                    <a:pt x="512" y="112"/>
                  </a:lnTo>
                  <a:lnTo>
                    <a:pt x="508" y="118"/>
                  </a:lnTo>
                  <a:lnTo>
                    <a:pt x="512" y="122"/>
                  </a:lnTo>
                  <a:lnTo>
                    <a:pt x="513" y="131"/>
                  </a:lnTo>
                  <a:lnTo>
                    <a:pt x="511" y="136"/>
                  </a:lnTo>
                  <a:lnTo>
                    <a:pt x="511" y="137"/>
                  </a:lnTo>
                  <a:lnTo>
                    <a:pt x="503" y="149"/>
                  </a:lnTo>
                  <a:lnTo>
                    <a:pt x="508" y="157"/>
                  </a:lnTo>
                  <a:lnTo>
                    <a:pt x="507" y="162"/>
                  </a:lnTo>
                  <a:lnTo>
                    <a:pt x="503" y="179"/>
                  </a:lnTo>
                  <a:lnTo>
                    <a:pt x="495" y="186"/>
                  </a:lnTo>
                  <a:lnTo>
                    <a:pt x="489" y="192"/>
                  </a:lnTo>
                  <a:lnTo>
                    <a:pt x="489" y="201"/>
                  </a:lnTo>
                  <a:lnTo>
                    <a:pt x="487" y="203"/>
                  </a:lnTo>
                  <a:lnTo>
                    <a:pt x="483" y="212"/>
                  </a:lnTo>
                  <a:lnTo>
                    <a:pt x="481" y="218"/>
                  </a:lnTo>
                  <a:lnTo>
                    <a:pt x="489" y="221"/>
                  </a:lnTo>
                  <a:lnTo>
                    <a:pt x="490" y="230"/>
                  </a:lnTo>
                  <a:lnTo>
                    <a:pt x="490" y="233"/>
                  </a:lnTo>
                  <a:lnTo>
                    <a:pt x="493" y="235"/>
                  </a:lnTo>
                  <a:lnTo>
                    <a:pt x="495" y="242"/>
                  </a:lnTo>
                  <a:lnTo>
                    <a:pt x="494" y="245"/>
                  </a:lnTo>
                  <a:lnTo>
                    <a:pt x="491" y="248"/>
                  </a:lnTo>
                  <a:lnTo>
                    <a:pt x="494" y="252"/>
                  </a:lnTo>
                  <a:lnTo>
                    <a:pt x="494" y="267"/>
                  </a:lnTo>
                  <a:lnTo>
                    <a:pt x="499" y="269"/>
                  </a:lnTo>
                  <a:lnTo>
                    <a:pt x="503" y="272"/>
                  </a:lnTo>
                  <a:lnTo>
                    <a:pt x="500" y="275"/>
                  </a:lnTo>
                  <a:lnTo>
                    <a:pt x="502" y="282"/>
                  </a:lnTo>
                  <a:lnTo>
                    <a:pt x="503" y="282"/>
                  </a:lnTo>
                  <a:lnTo>
                    <a:pt x="513" y="279"/>
                  </a:lnTo>
                  <a:lnTo>
                    <a:pt x="518" y="277"/>
                  </a:lnTo>
                  <a:lnTo>
                    <a:pt x="526" y="275"/>
                  </a:lnTo>
                  <a:lnTo>
                    <a:pt x="527" y="276"/>
                  </a:lnTo>
                  <a:lnTo>
                    <a:pt x="531" y="267"/>
                  </a:lnTo>
                  <a:lnTo>
                    <a:pt x="533" y="266"/>
                  </a:lnTo>
                  <a:lnTo>
                    <a:pt x="541" y="265"/>
                  </a:lnTo>
                  <a:lnTo>
                    <a:pt x="542" y="264"/>
                  </a:lnTo>
                  <a:lnTo>
                    <a:pt x="547" y="264"/>
                  </a:lnTo>
                  <a:lnTo>
                    <a:pt x="554" y="264"/>
                  </a:lnTo>
                  <a:lnTo>
                    <a:pt x="556" y="266"/>
                  </a:lnTo>
                  <a:lnTo>
                    <a:pt x="560" y="263"/>
                  </a:lnTo>
                  <a:lnTo>
                    <a:pt x="566" y="265"/>
                  </a:lnTo>
                  <a:lnTo>
                    <a:pt x="573" y="264"/>
                  </a:lnTo>
                  <a:lnTo>
                    <a:pt x="578" y="266"/>
                  </a:lnTo>
                  <a:lnTo>
                    <a:pt x="568" y="279"/>
                  </a:lnTo>
                  <a:lnTo>
                    <a:pt x="559" y="296"/>
                  </a:lnTo>
                  <a:lnTo>
                    <a:pt x="550" y="308"/>
                  </a:lnTo>
                  <a:lnTo>
                    <a:pt x="539" y="323"/>
                  </a:lnTo>
                  <a:lnTo>
                    <a:pt x="524" y="341"/>
                  </a:lnTo>
                  <a:lnTo>
                    <a:pt x="525" y="350"/>
                  </a:lnTo>
                  <a:lnTo>
                    <a:pt x="526" y="355"/>
                  </a:lnTo>
                  <a:lnTo>
                    <a:pt x="526" y="366"/>
                  </a:lnTo>
                  <a:lnTo>
                    <a:pt x="527" y="372"/>
                  </a:lnTo>
                  <a:lnTo>
                    <a:pt x="527" y="383"/>
                  </a:lnTo>
                  <a:lnTo>
                    <a:pt x="527" y="395"/>
                  </a:lnTo>
                  <a:lnTo>
                    <a:pt x="523" y="395"/>
                  </a:lnTo>
                  <a:lnTo>
                    <a:pt x="524" y="397"/>
                  </a:lnTo>
                  <a:lnTo>
                    <a:pt x="530" y="396"/>
                  </a:lnTo>
                  <a:lnTo>
                    <a:pt x="530" y="403"/>
                  </a:lnTo>
                  <a:lnTo>
                    <a:pt x="531" y="404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grpSp>
          <p:nvGrpSpPr>
            <p:cNvPr id="18" name="Gruppo 2"/>
            <p:cNvGrpSpPr>
              <a:grpSpLocks/>
            </p:cNvGrpSpPr>
            <p:nvPr/>
          </p:nvGrpSpPr>
          <p:grpSpPr bwMode="auto">
            <a:xfrm>
              <a:off x="5239880" y="1515811"/>
              <a:ext cx="941392" cy="897784"/>
              <a:chOff x="2532063" y="542925"/>
              <a:chExt cx="1146175" cy="1028700"/>
            </a:xfrm>
            <a:solidFill>
              <a:sysClr val="window" lastClr="FFFFFF">
                <a:lumMod val="85000"/>
              </a:sysClr>
            </a:solidFill>
          </p:grpSpPr>
          <p:sp>
            <p:nvSpPr>
              <p:cNvPr id="55" name="Freeform 62"/>
              <p:cNvSpPr>
                <a:spLocks/>
              </p:cNvSpPr>
              <p:nvPr/>
            </p:nvSpPr>
            <p:spPr bwMode="auto">
              <a:xfrm>
                <a:off x="2532063" y="542925"/>
                <a:ext cx="1146175" cy="1028700"/>
              </a:xfrm>
              <a:custGeom>
                <a:avLst/>
                <a:gdLst>
                  <a:gd name="T0" fmla="*/ 2147483647 w 722"/>
                  <a:gd name="T1" fmla="*/ 2147483647 h 648"/>
                  <a:gd name="T2" fmla="*/ 2147483647 w 722"/>
                  <a:gd name="T3" fmla="*/ 2147483647 h 648"/>
                  <a:gd name="T4" fmla="*/ 2147483647 w 722"/>
                  <a:gd name="T5" fmla="*/ 2147483647 h 648"/>
                  <a:gd name="T6" fmla="*/ 2147483647 w 722"/>
                  <a:gd name="T7" fmla="*/ 2147483647 h 648"/>
                  <a:gd name="T8" fmla="*/ 2147483647 w 722"/>
                  <a:gd name="T9" fmla="*/ 2147483647 h 648"/>
                  <a:gd name="T10" fmla="*/ 2147483647 w 722"/>
                  <a:gd name="T11" fmla="*/ 2147483647 h 648"/>
                  <a:gd name="T12" fmla="*/ 2147483647 w 722"/>
                  <a:gd name="T13" fmla="*/ 2147483647 h 648"/>
                  <a:gd name="T14" fmla="*/ 2147483647 w 722"/>
                  <a:gd name="T15" fmla="*/ 2147483647 h 648"/>
                  <a:gd name="T16" fmla="*/ 2147483647 w 722"/>
                  <a:gd name="T17" fmla="*/ 2147483647 h 648"/>
                  <a:gd name="T18" fmla="*/ 2147483647 w 722"/>
                  <a:gd name="T19" fmla="*/ 2147483647 h 648"/>
                  <a:gd name="T20" fmla="*/ 2147483647 w 722"/>
                  <a:gd name="T21" fmla="*/ 2147483647 h 648"/>
                  <a:gd name="T22" fmla="*/ 2147483647 w 722"/>
                  <a:gd name="T23" fmla="*/ 2147483647 h 648"/>
                  <a:gd name="T24" fmla="*/ 2147483647 w 722"/>
                  <a:gd name="T25" fmla="*/ 2147483647 h 648"/>
                  <a:gd name="T26" fmla="*/ 2147483647 w 722"/>
                  <a:gd name="T27" fmla="*/ 2147483647 h 648"/>
                  <a:gd name="T28" fmla="*/ 2147483647 w 722"/>
                  <a:gd name="T29" fmla="*/ 2147483647 h 648"/>
                  <a:gd name="T30" fmla="*/ 2147483647 w 722"/>
                  <a:gd name="T31" fmla="*/ 2147483647 h 648"/>
                  <a:gd name="T32" fmla="*/ 2147483647 w 722"/>
                  <a:gd name="T33" fmla="*/ 2147483647 h 648"/>
                  <a:gd name="T34" fmla="*/ 2147483647 w 722"/>
                  <a:gd name="T35" fmla="*/ 2147483647 h 648"/>
                  <a:gd name="T36" fmla="*/ 2147483647 w 722"/>
                  <a:gd name="T37" fmla="*/ 2147483647 h 648"/>
                  <a:gd name="T38" fmla="*/ 2147483647 w 722"/>
                  <a:gd name="T39" fmla="*/ 2147483647 h 648"/>
                  <a:gd name="T40" fmla="*/ 2147483647 w 722"/>
                  <a:gd name="T41" fmla="*/ 2147483647 h 648"/>
                  <a:gd name="T42" fmla="*/ 2147483647 w 722"/>
                  <a:gd name="T43" fmla="*/ 2147483647 h 648"/>
                  <a:gd name="T44" fmla="*/ 2147483647 w 722"/>
                  <a:gd name="T45" fmla="*/ 2147483647 h 648"/>
                  <a:gd name="T46" fmla="*/ 2147483647 w 722"/>
                  <a:gd name="T47" fmla="*/ 2147483647 h 648"/>
                  <a:gd name="T48" fmla="*/ 2147483647 w 722"/>
                  <a:gd name="T49" fmla="*/ 2147483647 h 648"/>
                  <a:gd name="T50" fmla="*/ 2147483647 w 722"/>
                  <a:gd name="T51" fmla="*/ 2147483647 h 648"/>
                  <a:gd name="T52" fmla="*/ 2147483647 w 722"/>
                  <a:gd name="T53" fmla="*/ 2147483647 h 648"/>
                  <a:gd name="T54" fmla="*/ 2147483647 w 722"/>
                  <a:gd name="T55" fmla="*/ 2147483647 h 648"/>
                  <a:gd name="T56" fmla="*/ 2147483647 w 722"/>
                  <a:gd name="T57" fmla="*/ 2147483647 h 648"/>
                  <a:gd name="T58" fmla="*/ 2147483647 w 722"/>
                  <a:gd name="T59" fmla="*/ 2147483647 h 648"/>
                  <a:gd name="T60" fmla="*/ 2147483647 w 722"/>
                  <a:gd name="T61" fmla="*/ 2147483647 h 648"/>
                  <a:gd name="T62" fmla="*/ 2147483647 w 722"/>
                  <a:gd name="T63" fmla="*/ 2147483647 h 648"/>
                  <a:gd name="T64" fmla="*/ 2147483647 w 722"/>
                  <a:gd name="T65" fmla="*/ 2147483647 h 648"/>
                  <a:gd name="T66" fmla="*/ 2147483647 w 722"/>
                  <a:gd name="T67" fmla="*/ 2147483647 h 648"/>
                  <a:gd name="T68" fmla="*/ 2147483647 w 722"/>
                  <a:gd name="T69" fmla="*/ 2147483647 h 648"/>
                  <a:gd name="T70" fmla="*/ 2147483647 w 722"/>
                  <a:gd name="T71" fmla="*/ 2147483647 h 648"/>
                  <a:gd name="T72" fmla="*/ 2147483647 w 722"/>
                  <a:gd name="T73" fmla="*/ 2147483647 h 648"/>
                  <a:gd name="T74" fmla="*/ 2147483647 w 722"/>
                  <a:gd name="T75" fmla="*/ 2147483647 h 648"/>
                  <a:gd name="T76" fmla="*/ 2147483647 w 722"/>
                  <a:gd name="T77" fmla="*/ 2147483647 h 648"/>
                  <a:gd name="T78" fmla="*/ 2147483647 w 722"/>
                  <a:gd name="T79" fmla="*/ 2147483647 h 648"/>
                  <a:gd name="T80" fmla="*/ 2147483647 w 722"/>
                  <a:gd name="T81" fmla="*/ 2147483647 h 648"/>
                  <a:gd name="T82" fmla="*/ 2147483647 w 722"/>
                  <a:gd name="T83" fmla="*/ 2147483647 h 648"/>
                  <a:gd name="T84" fmla="*/ 2147483647 w 722"/>
                  <a:gd name="T85" fmla="*/ 2147483647 h 648"/>
                  <a:gd name="T86" fmla="*/ 2147483647 w 722"/>
                  <a:gd name="T87" fmla="*/ 2147483647 h 648"/>
                  <a:gd name="T88" fmla="*/ 2147483647 w 722"/>
                  <a:gd name="T89" fmla="*/ 2147483647 h 648"/>
                  <a:gd name="T90" fmla="*/ 2147483647 w 722"/>
                  <a:gd name="T91" fmla="*/ 2147483647 h 648"/>
                  <a:gd name="T92" fmla="*/ 2147483647 w 722"/>
                  <a:gd name="T93" fmla="*/ 2147483647 h 648"/>
                  <a:gd name="T94" fmla="*/ 2147483647 w 722"/>
                  <a:gd name="T95" fmla="*/ 2147483647 h 648"/>
                  <a:gd name="T96" fmla="*/ 2147483647 w 722"/>
                  <a:gd name="T97" fmla="*/ 2147483647 h 648"/>
                  <a:gd name="T98" fmla="*/ 2147483647 w 722"/>
                  <a:gd name="T99" fmla="*/ 2147483647 h 648"/>
                  <a:gd name="T100" fmla="*/ 2147483647 w 722"/>
                  <a:gd name="T101" fmla="*/ 0 h 648"/>
                  <a:gd name="T102" fmla="*/ 2147483647 w 722"/>
                  <a:gd name="T103" fmla="*/ 2147483647 h 648"/>
                  <a:gd name="T104" fmla="*/ 2147483647 w 722"/>
                  <a:gd name="T105" fmla="*/ 2147483647 h 648"/>
                  <a:gd name="T106" fmla="*/ 2147483647 w 722"/>
                  <a:gd name="T107" fmla="*/ 2147483647 h 648"/>
                  <a:gd name="T108" fmla="*/ 2147483647 w 722"/>
                  <a:gd name="T109" fmla="*/ 2147483647 h 648"/>
                  <a:gd name="T110" fmla="*/ 2147483647 w 722"/>
                  <a:gd name="T111" fmla="*/ 2147483647 h 648"/>
                  <a:gd name="T112" fmla="*/ 2147483647 w 722"/>
                  <a:gd name="T113" fmla="*/ 2147483647 h 648"/>
                  <a:gd name="T114" fmla="*/ 2147483647 w 722"/>
                  <a:gd name="T115" fmla="*/ 2147483647 h 648"/>
                  <a:gd name="T116" fmla="*/ 2147483647 w 722"/>
                  <a:gd name="T117" fmla="*/ 2147483647 h 64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722" h="648">
                    <a:moveTo>
                      <a:pt x="681" y="531"/>
                    </a:moveTo>
                    <a:lnTo>
                      <a:pt x="686" y="536"/>
                    </a:lnTo>
                    <a:lnTo>
                      <a:pt x="689" y="537"/>
                    </a:lnTo>
                    <a:lnTo>
                      <a:pt x="698" y="542"/>
                    </a:lnTo>
                    <a:lnTo>
                      <a:pt x="712" y="551"/>
                    </a:lnTo>
                    <a:lnTo>
                      <a:pt x="718" y="552"/>
                    </a:lnTo>
                    <a:lnTo>
                      <a:pt x="722" y="555"/>
                    </a:lnTo>
                    <a:lnTo>
                      <a:pt x="722" y="559"/>
                    </a:lnTo>
                    <a:lnTo>
                      <a:pt x="715" y="558"/>
                    </a:lnTo>
                    <a:lnTo>
                      <a:pt x="710" y="555"/>
                    </a:lnTo>
                    <a:lnTo>
                      <a:pt x="705" y="558"/>
                    </a:lnTo>
                    <a:lnTo>
                      <a:pt x="697" y="554"/>
                    </a:lnTo>
                    <a:lnTo>
                      <a:pt x="693" y="555"/>
                    </a:lnTo>
                    <a:lnTo>
                      <a:pt x="692" y="554"/>
                    </a:lnTo>
                    <a:lnTo>
                      <a:pt x="692" y="555"/>
                    </a:lnTo>
                    <a:lnTo>
                      <a:pt x="687" y="555"/>
                    </a:lnTo>
                    <a:lnTo>
                      <a:pt x="683" y="561"/>
                    </a:lnTo>
                    <a:lnTo>
                      <a:pt x="677" y="558"/>
                    </a:lnTo>
                    <a:lnTo>
                      <a:pt x="669" y="560"/>
                    </a:lnTo>
                    <a:lnTo>
                      <a:pt x="667" y="561"/>
                    </a:lnTo>
                    <a:lnTo>
                      <a:pt x="656" y="561"/>
                    </a:lnTo>
                    <a:lnTo>
                      <a:pt x="655" y="564"/>
                    </a:lnTo>
                    <a:lnTo>
                      <a:pt x="647" y="558"/>
                    </a:lnTo>
                    <a:lnTo>
                      <a:pt x="639" y="555"/>
                    </a:lnTo>
                    <a:lnTo>
                      <a:pt x="634" y="554"/>
                    </a:lnTo>
                    <a:lnTo>
                      <a:pt x="631" y="558"/>
                    </a:lnTo>
                    <a:lnTo>
                      <a:pt x="622" y="558"/>
                    </a:lnTo>
                    <a:lnTo>
                      <a:pt x="617" y="557"/>
                    </a:lnTo>
                    <a:lnTo>
                      <a:pt x="610" y="560"/>
                    </a:lnTo>
                    <a:lnTo>
                      <a:pt x="604" y="564"/>
                    </a:lnTo>
                    <a:lnTo>
                      <a:pt x="603" y="566"/>
                    </a:lnTo>
                    <a:lnTo>
                      <a:pt x="596" y="566"/>
                    </a:lnTo>
                    <a:lnTo>
                      <a:pt x="589" y="571"/>
                    </a:lnTo>
                    <a:lnTo>
                      <a:pt x="591" y="567"/>
                    </a:lnTo>
                    <a:lnTo>
                      <a:pt x="586" y="569"/>
                    </a:lnTo>
                    <a:lnTo>
                      <a:pt x="586" y="567"/>
                    </a:lnTo>
                    <a:lnTo>
                      <a:pt x="585" y="567"/>
                    </a:lnTo>
                    <a:lnTo>
                      <a:pt x="584" y="565"/>
                    </a:lnTo>
                    <a:lnTo>
                      <a:pt x="579" y="565"/>
                    </a:lnTo>
                    <a:lnTo>
                      <a:pt x="573" y="563"/>
                    </a:lnTo>
                    <a:lnTo>
                      <a:pt x="568" y="564"/>
                    </a:lnTo>
                    <a:lnTo>
                      <a:pt x="567" y="561"/>
                    </a:lnTo>
                    <a:lnTo>
                      <a:pt x="560" y="560"/>
                    </a:lnTo>
                    <a:lnTo>
                      <a:pt x="553" y="557"/>
                    </a:lnTo>
                    <a:lnTo>
                      <a:pt x="554" y="554"/>
                    </a:lnTo>
                    <a:lnTo>
                      <a:pt x="550" y="546"/>
                    </a:lnTo>
                    <a:lnTo>
                      <a:pt x="548" y="545"/>
                    </a:lnTo>
                    <a:lnTo>
                      <a:pt x="545" y="549"/>
                    </a:lnTo>
                    <a:lnTo>
                      <a:pt x="541" y="554"/>
                    </a:lnTo>
                    <a:lnTo>
                      <a:pt x="541" y="552"/>
                    </a:lnTo>
                    <a:lnTo>
                      <a:pt x="539" y="547"/>
                    </a:lnTo>
                    <a:lnTo>
                      <a:pt x="530" y="559"/>
                    </a:lnTo>
                    <a:lnTo>
                      <a:pt x="525" y="564"/>
                    </a:lnTo>
                    <a:lnTo>
                      <a:pt x="520" y="567"/>
                    </a:lnTo>
                    <a:lnTo>
                      <a:pt x="517" y="570"/>
                    </a:lnTo>
                    <a:lnTo>
                      <a:pt x="514" y="570"/>
                    </a:lnTo>
                    <a:lnTo>
                      <a:pt x="500" y="571"/>
                    </a:lnTo>
                    <a:lnTo>
                      <a:pt x="494" y="567"/>
                    </a:lnTo>
                    <a:lnTo>
                      <a:pt x="484" y="563"/>
                    </a:lnTo>
                    <a:lnTo>
                      <a:pt x="479" y="561"/>
                    </a:lnTo>
                    <a:lnTo>
                      <a:pt x="475" y="554"/>
                    </a:lnTo>
                    <a:lnTo>
                      <a:pt x="472" y="548"/>
                    </a:lnTo>
                    <a:lnTo>
                      <a:pt x="466" y="547"/>
                    </a:lnTo>
                    <a:lnTo>
                      <a:pt x="458" y="553"/>
                    </a:lnTo>
                    <a:lnTo>
                      <a:pt x="448" y="547"/>
                    </a:lnTo>
                    <a:lnTo>
                      <a:pt x="446" y="546"/>
                    </a:lnTo>
                    <a:lnTo>
                      <a:pt x="445" y="543"/>
                    </a:lnTo>
                    <a:lnTo>
                      <a:pt x="436" y="541"/>
                    </a:lnTo>
                    <a:lnTo>
                      <a:pt x="435" y="540"/>
                    </a:lnTo>
                    <a:lnTo>
                      <a:pt x="429" y="534"/>
                    </a:lnTo>
                    <a:lnTo>
                      <a:pt x="422" y="530"/>
                    </a:lnTo>
                    <a:lnTo>
                      <a:pt x="415" y="531"/>
                    </a:lnTo>
                    <a:lnTo>
                      <a:pt x="411" y="527"/>
                    </a:lnTo>
                    <a:lnTo>
                      <a:pt x="407" y="528"/>
                    </a:lnTo>
                    <a:lnTo>
                      <a:pt x="401" y="531"/>
                    </a:lnTo>
                    <a:lnTo>
                      <a:pt x="399" y="533"/>
                    </a:lnTo>
                    <a:lnTo>
                      <a:pt x="393" y="534"/>
                    </a:lnTo>
                    <a:lnTo>
                      <a:pt x="391" y="527"/>
                    </a:lnTo>
                    <a:lnTo>
                      <a:pt x="382" y="528"/>
                    </a:lnTo>
                    <a:lnTo>
                      <a:pt x="383" y="524"/>
                    </a:lnTo>
                    <a:lnTo>
                      <a:pt x="380" y="521"/>
                    </a:lnTo>
                    <a:lnTo>
                      <a:pt x="376" y="518"/>
                    </a:lnTo>
                    <a:lnTo>
                      <a:pt x="377" y="513"/>
                    </a:lnTo>
                    <a:lnTo>
                      <a:pt x="375" y="506"/>
                    </a:lnTo>
                    <a:lnTo>
                      <a:pt x="367" y="498"/>
                    </a:lnTo>
                    <a:lnTo>
                      <a:pt x="363" y="499"/>
                    </a:lnTo>
                    <a:lnTo>
                      <a:pt x="362" y="499"/>
                    </a:lnTo>
                    <a:lnTo>
                      <a:pt x="356" y="505"/>
                    </a:lnTo>
                    <a:lnTo>
                      <a:pt x="350" y="509"/>
                    </a:lnTo>
                    <a:lnTo>
                      <a:pt x="350" y="505"/>
                    </a:lnTo>
                    <a:lnTo>
                      <a:pt x="351" y="498"/>
                    </a:lnTo>
                    <a:lnTo>
                      <a:pt x="347" y="495"/>
                    </a:lnTo>
                    <a:lnTo>
                      <a:pt x="343" y="498"/>
                    </a:lnTo>
                    <a:lnTo>
                      <a:pt x="339" y="503"/>
                    </a:lnTo>
                    <a:lnTo>
                      <a:pt x="345" y="512"/>
                    </a:lnTo>
                    <a:lnTo>
                      <a:pt x="341" y="517"/>
                    </a:lnTo>
                    <a:lnTo>
                      <a:pt x="332" y="509"/>
                    </a:lnTo>
                    <a:lnTo>
                      <a:pt x="332" y="510"/>
                    </a:lnTo>
                    <a:lnTo>
                      <a:pt x="328" y="515"/>
                    </a:lnTo>
                    <a:lnTo>
                      <a:pt x="327" y="523"/>
                    </a:lnTo>
                    <a:lnTo>
                      <a:pt x="325" y="518"/>
                    </a:lnTo>
                    <a:lnTo>
                      <a:pt x="316" y="512"/>
                    </a:lnTo>
                    <a:lnTo>
                      <a:pt x="311" y="505"/>
                    </a:lnTo>
                    <a:lnTo>
                      <a:pt x="310" y="504"/>
                    </a:lnTo>
                    <a:lnTo>
                      <a:pt x="308" y="505"/>
                    </a:lnTo>
                    <a:lnTo>
                      <a:pt x="307" y="506"/>
                    </a:lnTo>
                    <a:lnTo>
                      <a:pt x="310" y="511"/>
                    </a:lnTo>
                    <a:lnTo>
                      <a:pt x="301" y="522"/>
                    </a:lnTo>
                    <a:lnTo>
                      <a:pt x="289" y="516"/>
                    </a:lnTo>
                    <a:lnTo>
                      <a:pt x="280" y="513"/>
                    </a:lnTo>
                    <a:lnTo>
                      <a:pt x="280" y="507"/>
                    </a:lnTo>
                    <a:lnTo>
                      <a:pt x="280" y="500"/>
                    </a:lnTo>
                    <a:lnTo>
                      <a:pt x="279" y="499"/>
                    </a:lnTo>
                    <a:lnTo>
                      <a:pt x="275" y="497"/>
                    </a:lnTo>
                    <a:lnTo>
                      <a:pt x="274" y="505"/>
                    </a:lnTo>
                    <a:lnTo>
                      <a:pt x="266" y="507"/>
                    </a:lnTo>
                    <a:lnTo>
                      <a:pt x="260" y="498"/>
                    </a:lnTo>
                    <a:lnTo>
                      <a:pt x="257" y="498"/>
                    </a:lnTo>
                    <a:lnTo>
                      <a:pt x="255" y="499"/>
                    </a:lnTo>
                    <a:lnTo>
                      <a:pt x="255" y="500"/>
                    </a:lnTo>
                    <a:lnTo>
                      <a:pt x="255" y="501"/>
                    </a:lnTo>
                    <a:lnTo>
                      <a:pt x="259" y="511"/>
                    </a:lnTo>
                    <a:lnTo>
                      <a:pt x="254" y="516"/>
                    </a:lnTo>
                    <a:lnTo>
                      <a:pt x="253" y="516"/>
                    </a:lnTo>
                    <a:lnTo>
                      <a:pt x="248" y="507"/>
                    </a:lnTo>
                    <a:lnTo>
                      <a:pt x="242" y="509"/>
                    </a:lnTo>
                    <a:lnTo>
                      <a:pt x="231" y="511"/>
                    </a:lnTo>
                    <a:lnTo>
                      <a:pt x="231" y="513"/>
                    </a:lnTo>
                    <a:lnTo>
                      <a:pt x="225" y="516"/>
                    </a:lnTo>
                    <a:lnTo>
                      <a:pt x="219" y="521"/>
                    </a:lnTo>
                    <a:lnTo>
                      <a:pt x="214" y="525"/>
                    </a:lnTo>
                    <a:lnTo>
                      <a:pt x="215" y="527"/>
                    </a:lnTo>
                    <a:lnTo>
                      <a:pt x="214" y="534"/>
                    </a:lnTo>
                    <a:lnTo>
                      <a:pt x="215" y="535"/>
                    </a:lnTo>
                    <a:lnTo>
                      <a:pt x="215" y="537"/>
                    </a:lnTo>
                    <a:lnTo>
                      <a:pt x="209" y="542"/>
                    </a:lnTo>
                    <a:lnTo>
                      <a:pt x="207" y="553"/>
                    </a:lnTo>
                    <a:lnTo>
                      <a:pt x="203" y="555"/>
                    </a:lnTo>
                    <a:lnTo>
                      <a:pt x="203" y="558"/>
                    </a:lnTo>
                    <a:lnTo>
                      <a:pt x="200" y="563"/>
                    </a:lnTo>
                    <a:lnTo>
                      <a:pt x="199" y="564"/>
                    </a:lnTo>
                    <a:lnTo>
                      <a:pt x="194" y="564"/>
                    </a:lnTo>
                    <a:lnTo>
                      <a:pt x="195" y="566"/>
                    </a:lnTo>
                    <a:lnTo>
                      <a:pt x="196" y="567"/>
                    </a:lnTo>
                    <a:lnTo>
                      <a:pt x="195" y="571"/>
                    </a:lnTo>
                    <a:lnTo>
                      <a:pt x="191" y="576"/>
                    </a:lnTo>
                    <a:lnTo>
                      <a:pt x="193" y="577"/>
                    </a:lnTo>
                    <a:lnTo>
                      <a:pt x="196" y="578"/>
                    </a:lnTo>
                    <a:lnTo>
                      <a:pt x="196" y="582"/>
                    </a:lnTo>
                    <a:lnTo>
                      <a:pt x="202" y="582"/>
                    </a:lnTo>
                    <a:lnTo>
                      <a:pt x="203" y="584"/>
                    </a:lnTo>
                    <a:lnTo>
                      <a:pt x="208" y="585"/>
                    </a:lnTo>
                    <a:lnTo>
                      <a:pt x="212" y="600"/>
                    </a:lnTo>
                    <a:lnTo>
                      <a:pt x="213" y="601"/>
                    </a:lnTo>
                    <a:lnTo>
                      <a:pt x="211" y="603"/>
                    </a:lnTo>
                    <a:lnTo>
                      <a:pt x="202" y="608"/>
                    </a:lnTo>
                    <a:lnTo>
                      <a:pt x="202" y="612"/>
                    </a:lnTo>
                    <a:lnTo>
                      <a:pt x="194" y="617"/>
                    </a:lnTo>
                    <a:lnTo>
                      <a:pt x="194" y="621"/>
                    </a:lnTo>
                    <a:lnTo>
                      <a:pt x="202" y="626"/>
                    </a:lnTo>
                    <a:lnTo>
                      <a:pt x="205" y="630"/>
                    </a:lnTo>
                    <a:lnTo>
                      <a:pt x="200" y="641"/>
                    </a:lnTo>
                    <a:lnTo>
                      <a:pt x="203" y="644"/>
                    </a:lnTo>
                    <a:lnTo>
                      <a:pt x="197" y="645"/>
                    </a:lnTo>
                    <a:lnTo>
                      <a:pt x="197" y="648"/>
                    </a:lnTo>
                    <a:lnTo>
                      <a:pt x="188" y="648"/>
                    </a:lnTo>
                    <a:lnTo>
                      <a:pt x="187" y="643"/>
                    </a:lnTo>
                    <a:lnTo>
                      <a:pt x="182" y="636"/>
                    </a:lnTo>
                    <a:lnTo>
                      <a:pt x="182" y="645"/>
                    </a:lnTo>
                    <a:lnTo>
                      <a:pt x="173" y="644"/>
                    </a:lnTo>
                    <a:lnTo>
                      <a:pt x="175" y="644"/>
                    </a:lnTo>
                    <a:lnTo>
                      <a:pt x="175" y="636"/>
                    </a:lnTo>
                    <a:lnTo>
                      <a:pt x="176" y="623"/>
                    </a:lnTo>
                    <a:lnTo>
                      <a:pt x="167" y="618"/>
                    </a:lnTo>
                    <a:lnTo>
                      <a:pt x="166" y="611"/>
                    </a:lnTo>
                    <a:lnTo>
                      <a:pt x="164" y="608"/>
                    </a:lnTo>
                    <a:lnTo>
                      <a:pt x="161" y="603"/>
                    </a:lnTo>
                    <a:lnTo>
                      <a:pt x="151" y="606"/>
                    </a:lnTo>
                    <a:lnTo>
                      <a:pt x="147" y="602"/>
                    </a:lnTo>
                    <a:lnTo>
                      <a:pt x="145" y="602"/>
                    </a:lnTo>
                    <a:lnTo>
                      <a:pt x="141" y="602"/>
                    </a:lnTo>
                    <a:lnTo>
                      <a:pt x="139" y="597"/>
                    </a:lnTo>
                    <a:lnTo>
                      <a:pt x="135" y="591"/>
                    </a:lnTo>
                    <a:lnTo>
                      <a:pt x="141" y="587"/>
                    </a:lnTo>
                    <a:lnTo>
                      <a:pt x="137" y="581"/>
                    </a:lnTo>
                    <a:lnTo>
                      <a:pt x="135" y="579"/>
                    </a:lnTo>
                    <a:lnTo>
                      <a:pt x="130" y="578"/>
                    </a:lnTo>
                    <a:lnTo>
                      <a:pt x="129" y="576"/>
                    </a:lnTo>
                    <a:lnTo>
                      <a:pt x="128" y="575"/>
                    </a:lnTo>
                    <a:lnTo>
                      <a:pt x="123" y="569"/>
                    </a:lnTo>
                    <a:lnTo>
                      <a:pt x="122" y="565"/>
                    </a:lnTo>
                    <a:lnTo>
                      <a:pt x="116" y="560"/>
                    </a:lnTo>
                    <a:lnTo>
                      <a:pt x="117" y="557"/>
                    </a:lnTo>
                    <a:lnTo>
                      <a:pt x="118" y="555"/>
                    </a:lnTo>
                    <a:lnTo>
                      <a:pt x="118" y="552"/>
                    </a:lnTo>
                    <a:lnTo>
                      <a:pt x="114" y="546"/>
                    </a:lnTo>
                    <a:lnTo>
                      <a:pt x="109" y="546"/>
                    </a:lnTo>
                    <a:lnTo>
                      <a:pt x="104" y="547"/>
                    </a:lnTo>
                    <a:lnTo>
                      <a:pt x="103" y="546"/>
                    </a:lnTo>
                    <a:lnTo>
                      <a:pt x="99" y="536"/>
                    </a:lnTo>
                    <a:lnTo>
                      <a:pt x="99" y="529"/>
                    </a:lnTo>
                    <a:lnTo>
                      <a:pt x="98" y="528"/>
                    </a:lnTo>
                    <a:lnTo>
                      <a:pt x="99" y="527"/>
                    </a:lnTo>
                    <a:lnTo>
                      <a:pt x="97" y="524"/>
                    </a:lnTo>
                    <a:lnTo>
                      <a:pt x="96" y="525"/>
                    </a:lnTo>
                    <a:lnTo>
                      <a:pt x="96" y="522"/>
                    </a:lnTo>
                    <a:lnTo>
                      <a:pt x="91" y="524"/>
                    </a:lnTo>
                    <a:lnTo>
                      <a:pt x="91" y="527"/>
                    </a:lnTo>
                    <a:lnTo>
                      <a:pt x="88" y="524"/>
                    </a:lnTo>
                    <a:lnTo>
                      <a:pt x="84" y="525"/>
                    </a:lnTo>
                    <a:lnTo>
                      <a:pt x="80" y="528"/>
                    </a:lnTo>
                    <a:lnTo>
                      <a:pt x="79" y="527"/>
                    </a:lnTo>
                    <a:lnTo>
                      <a:pt x="79" y="530"/>
                    </a:lnTo>
                    <a:lnTo>
                      <a:pt x="76" y="530"/>
                    </a:lnTo>
                    <a:lnTo>
                      <a:pt x="78" y="531"/>
                    </a:lnTo>
                    <a:lnTo>
                      <a:pt x="73" y="530"/>
                    </a:lnTo>
                    <a:lnTo>
                      <a:pt x="74" y="533"/>
                    </a:lnTo>
                    <a:lnTo>
                      <a:pt x="74" y="534"/>
                    </a:lnTo>
                    <a:lnTo>
                      <a:pt x="69" y="534"/>
                    </a:lnTo>
                    <a:lnTo>
                      <a:pt x="69" y="537"/>
                    </a:lnTo>
                    <a:lnTo>
                      <a:pt x="66" y="539"/>
                    </a:lnTo>
                    <a:lnTo>
                      <a:pt x="62" y="539"/>
                    </a:lnTo>
                    <a:lnTo>
                      <a:pt x="62" y="535"/>
                    </a:lnTo>
                    <a:lnTo>
                      <a:pt x="57" y="534"/>
                    </a:lnTo>
                    <a:lnTo>
                      <a:pt x="51" y="529"/>
                    </a:lnTo>
                    <a:lnTo>
                      <a:pt x="50" y="533"/>
                    </a:lnTo>
                    <a:lnTo>
                      <a:pt x="48" y="534"/>
                    </a:lnTo>
                    <a:lnTo>
                      <a:pt x="38" y="530"/>
                    </a:lnTo>
                    <a:lnTo>
                      <a:pt x="36" y="527"/>
                    </a:lnTo>
                    <a:lnTo>
                      <a:pt x="36" y="522"/>
                    </a:lnTo>
                    <a:lnTo>
                      <a:pt x="36" y="521"/>
                    </a:lnTo>
                    <a:lnTo>
                      <a:pt x="34" y="518"/>
                    </a:lnTo>
                    <a:lnTo>
                      <a:pt x="36" y="517"/>
                    </a:lnTo>
                    <a:lnTo>
                      <a:pt x="33" y="513"/>
                    </a:lnTo>
                    <a:lnTo>
                      <a:pt x="30" y="511"/>
                    </a:lnTo>
                    <a:lnTo>
                      <a:pt x="31" y="510"/>
                    </a:lnTo>
                    <a:lnTo>
                      <a:pt x="28" y="507"/>
                    </a:lnTo>
                    <a:lnTo>
                      <a:pt x="27" y="506"/>
                    </a:lnTo>
                    <a:lnTo>
                      <a:pt x="28" y="500"/>
                    </a:lnTo>
                    <a:lnTo>
                      <a:pt x="22" y="498"/>
                    </a:lnTo>
                    <a:lnTo>
                      <a:pt x="21" y="493"/>
                    </a:lnTo>
                    <a:lnTo>
                      <a:pt x="13" y="489"/>
                    </a:lnTo>
                    <a:lnTo>
                      <a:pt x="14" y="487"/>
                    </a:lnTo>
                    <a:lnTo>
                      <a:pt x="12" y="486"/>
                    </a:lnTo>
                    <a:lnTo>
                      <a:pt x="12" y="480"/>
                    </a:lnTo>
                    <a:lnTo>
                      <a:pt x="20" y="474"/>
                    </a:lnTo>
                    <a:lnTo>
                      <a:pt x="14" y="474"/>
                    </a:lnTo>
                    <a:lnTo>
                      <a:pt x="13" y="476"/>
                    </a:lnTo>
                    <a:lnTo>
                      <a:pt x="7" y="477"/>
                    </a:lnTo>
                    <a:lnTo>
                      <a:pt x="6" y="476"/>
                    </a:lnTo>
                    <a:lnTo>
                      <a:pt x="7" y="474"/>
                    </a:lnTo>
                    <a:lnTo>
                      <a:pt x="12" y="474"/>
                    </a:lnTo>
                    <a:lnTo>
                      <a:pt x="6" y="467"/>
                    </a:lnTo>
                    <a:lnTo>
                      <a:pt x="10" y="465"/>
                    </a:lnTo>
                    <a:lnTo>
                      <a:pt x="8" y="463"/>
                    </a:lnTo>
                    <a:lnTo>
                      <a:pt x="7" y="462"/>
                    </a:lnTo>
                    <a:lnTo>
                      <a:pt x="13" y="461"/>
                    </a:lnTo>
                    <a:lnTo>
                      <a:pt x="7" y="461"/>
                    </a:lnTo>
                    <a:lnTo>
                      <a:pt x="6" y="457"/>
                    </a:lnTo>
                    <a:lnTo>
                      <a:pt x="9" y="459"/>
                    </a:lnTo>
                    <a:lnTo>
                      <a:pt x="10" y="458"/>
                    </a:lnTo>
                    <a:lnTo>
                      <a:pt x="9" y="455"/>
                    </a:lnTo>
                    <a:lnTo>
                      <a:pt x="9" y="449"/>
                    </a:lnTo>
                    <a:lnTo>
                      <a:pt x="3" y="450"/>
                    </a:lnTo>
                    <a:lnTo>
                      <a:pt x="6" y="446"/>
                    </a:lnTo>
                    <a:lnTo>
                      <a:pt x="0" y="444"/>
                    </a:lnTo>
                    <a:lnTo>
                      <a:pt x="3" y="438"/>
                    </a:lnTo>
                    <a:lnTo>
                      <a:pt x="9" y="437"/>
                    </a:lnTo>
                    <a:lnTo>
                      <a:pt x="7" y="428"/>
                    </a:lnTo>
                    <a:lnTo>
                      <a:pt x="13" y="423"/>
                    </a:lnTo>
                    <a:lnTo>
                      <a:pt x="14" y="422"/>
                    </a:lnTo>
                    <a:lnTo>
                      <a:pt x="16" y="426"/>
                    </a:lnTo>
                    <a:lnTo>
                      <a:pt x="22" y="426"/>
                    </a:lnTo>
                    <a:lnTo>
                      <a:pt x="28" y="425"/>
                    </a:lnTo>
                    <a:lnTo>
                      <a:pt x="31" y="423"/>
                    </a:lnTo>
                    <a:lnTo>
                      <a:pt x="33" y="427"/>
                    </a:lnTo>
                    <a:lnTo>
                      <a:pt x="33" y="429"/>
                    </a:lnTo>
                    <a:lnTo>
                      <a:pt x="39" y="434"/>
                    </a:lnTo>
                    <a:lnTo>
                      <a:pt x="39" y="437"/>
                    </a:lnTo>
                    <a:lnTo>
                      <a:pt x="39" y="440"/>
                    </a:lnTo>
                    <a:lnTo>
                      <a:pt x="40" y="444"/>
                    </a:lnTo>
                    <a:lnTo>
                      <a:pt x="48" y="445"/>
                    </a:lnTo>
                    <a:lnTo>
                      <a:pt x="51" y="441"/>
                    </a:lnTo>
                    <a:lnTo>
                      <a:pt x="51" y="443"/>
                    </a:lnTo>
                    <a:lnTo>
                      <a:pt x="52" y="441"/>
                    </a:lnTo>
                    <a:lnTo>
                      <a:pt x="56" y="431"/>
                    </a:lnTo>
                    <a:lnTo>
                      <a:pt x="60" y="432"/>
                    </a:lnTo>
                    <a:lnTo>
                      <a:pt x="66" y="426"/>
                    </a:lnTo>
                    <a:lnTo>
                      <a:pt x="66" y="423"/>
                    </a:lnTo>
                    <a:lnTo>
                      <a:pt x="58" y="422"/>
                    </a:lnTo>
                    <a:lnTo>
                      <a:pt x="55" y="417"/>
                    </a:lnTo>
                    <a:lnTo>
                      <a:pt x="55" y="416"/>
                    </a:lnTo>
                    <a:lnTo>
                      <a:pt x="57" y="417"/>
                    </a:lnTo>
                    <a:lnTo>
                      <a:pt x="66" y="417"/>
                    </a:lnTo>
                    <a:lnTo>
                      <a:pt x="67" y="413"/>
                    </a:lnTo>
                    <a:lnTo>
                      <a:pt x="75" y="416"/>
                    </a:lnTo>
                    <a:lnTo>
                      <a:pt x="80" y="411"/>
                    </a:lnTo>
                    <a:lnTo>
                      <a:pt x="81" y="413"/>
                    </a:lnTo>
                    <a:lnTo>
                      <a:pt x="85" y="411"/>
                    </a:lnTo>
                    <a:lnTo>
                      <a:pt x="85" y="410"/>
                    </a:lnTo>
                    <a:lnTo>
                      <a:pt x="80" y="403"/>
                    </a:lnTo>
                    <a:lnTo>
                      <a:pt x="81" y="399"/>
                    </a:lnTo>
                    <a:lnTo>
                      <a:pt x="79" y="398"/>
                    </a:lnTo>
                    <a:lnTo>
                      <a:pt x="76" y="399"/>
                    </a:lnTo>
                    <a:lnTo>
                      <a:pt x="74" y="391"/>
                    </a:lnTo>
                    <a:lnTo>
                      <a:pt x="73" y="390"/>
                    </a:lnTo>
                    <a:lnTo>
                      <a:pt x="72" y="389"/>
                    </a:lnTo>
                    <a:lnTo>
                      <a:pt x="72" y="381"/>
                    </a:lnTo>
                    <a:lnTo>
                      <a:pt x="70" y="380"/>
                    </a:lnTo>
                    <a:lnTo>
                      <a:pt x="69" y="381"/>
                    </a:lnTo>
                    <a:lnTo>
                      <a:pt x="64" y="377"/>
                    </a:lnTo>
                    <a:lnTo>
                      <a:pt x="55" y="374"/>
                    </a:lnTo>
                    <a:lnTo>
                      <a:pt x="54" y="369"/>
                    </a:lnTo>
                    <a:lnTo>
                      <a:pt x="55" y="366"/>
                    </a:lnTo>
                    <a:lnTo>
                      <a:pt x="52" y="362"/>
                    </a:lnTo>
                    <a:lnTo>
                      <a:pt x="51" y="357"/>
                    </a:lnTo>
                    <a:lnTo>
                      <a:pt x="51" y="355"/>
                    </a:lnTo>
                    <a:lnTo>
                      <a:pt x="49" y="351"/>
                    </a:lnTo>
                    <a:lnTo>
                      <a:pt x="51" y="344"/>
                    </a:lnTo>
                    <a:lnTo>
                      <a:pt x="48" y="339"/>
                    </a:lnTo>
                    <a:lnTo>
                      <a:pt x="46" y="337"/>
                    </a:lnTo>
                    <a:lnTo>
                      <a:pt x="40" y="336"/>
                    </a:lnTo>
                    <a:lnTo>
                      <a:pt x="40" y="331"/>
                    </a:lnTo>
                    <a:lnTo>
                      <a:pt x="42" y="329"/>
                    </a:lnTo>
                    <a:lnTo>
                      <a:pt x="46" y="332"/>
                    </a:lnTo>
                    <a:lnTo>
                      <a:pt x="48" y="331"/>
                    </a:lnTo>
                    <a:lnTo>
                      <a:pt x="44" y="324"/>
                    </a:lnTo>
                    <a:lnTo>
                      <a:pt x="45" y="318"/>
                    </a:lnTo>
                    <a:lnTo>
                      <a:pt x="37" y="319"/>
                    </a:lnTo>
                    <a:lnTo>
                      <a:pt x="34" y="315"/>
                    </a:lnTo>
                    <a:lnTo>
                      <a:pt x="36" y="313"/>
                    </a:lnTo>
                    <a:lnTo>
                      <a:pt x="38" y="306"/>
                    </a:lnTo>
                    <a:lnTo>
                      <a:pt x="34" y="302"/>
                    </a:lnTo>
                    <a:lnTo>
                      <a:pt x="22" y="300"/>
                    </a:lnTo>
                    <a:lnTo>
                      <a:pt x="20" y="293"/>
                    </a:lnTo>
                    <a:lnTo>
                      <a:pt x="14" y="285"/>
                    </a:lnTo>
                    <a:lnTo>
                      <a:pt x="13" y="281"/>
                    </a:lnTo>
                    <a:lnTo>
                      <a:pt x="14" y="277"/>
                    </a:lnTo>
                    <a:lnTo>
                      <a:pt x="20" y="272"/>
                    </a:lnTo>
                    <a:lnTo>
                      <a:pt x="24" y="265"/>
                    </a:lnTo>
                    <a:lnTo>
                      <a:pt x="24" y="264"/>
                    </a:lnTo>
                    <a:lnTo>
                      <a:pt x="24" y="261"/>
                    </a:lnTo>
                    <a:lnTo>
                      <a:pt x="22" y="259"/>
                    </a:lnTo>
                    <a:lnTo>
                      <a:pt x="21" y="257"/>
                    </a:lnTo>
                    <a:lnTo>
                      <a:pt x="18" y="245"/>
                    </a:lnTo>
                    <a:lnTo>
                      <a:pt x="26" y="233"/>
                    </a:lnTo>
                    <a:lnTo>
                      <a:pt x="39" y="221"/>
                    </a:lnTo>
                    <a:lnTo>
                      <a:pt x="44" y="216"/>
                    </a:lnTo>
                    <a:lnTo>
                      <a:pt x="49" y="212"/>
                    </a:lnTo>
                    <a:lnTo>
                      <a:pt x="50" y="210"/>
                    </a:lnTo>
                    <a:lnTo>
                      <a:pt x="52" y="207"/>
                    </a:lnTo>
                    <a:lnTo>
                      <a:pt x="56" y="200"/>
                    </a:lnTo>
                    <a:lnTo>
                      <a:pt x="56" y="199"/>
                    </a:lnTo>
                    <a:lnTo>
                      <a:pt x="55" y="198"/>
                    </a:lnTo>
                    <a:lnTo>
                      <a:pt x="52" y="187"/>
                    </a:lnTo>
                    <a:lnTo>
                      <a:pt x="52" y="179"/>
                    </a:lnTo>
                    <a:lnTo>
                      <a:pt x="54" y="179"/>
                    </a:lnTo>
                    <a:lnTo>
                      <a:pt x="60" y="170"/>
                    </a:lnTo>
                    <a:lnTo>
                      <a:pt x="66" y="178"/>
                    </a:lnTo>
                    <a:lnTo>
                      <a:pt x="70" y="180"/>
                    </a:lnTo>
                    <a:lnTo>
                      <a:pt x="78" y="179"/>
                    </a:lnTo>
                    <a:lnTo>
                      <a:pt x="86" y="186"/>
                    </a:lnTo>
                    <a:lnTo>
                      <a:pt x="87" y="186"/>
                    </a:lnTo>
                    <a:lnTo>
                      <a:pt x="85" y="194"/>
                    </a:lnTo>
                    <a:lnTo>
                      <a:pt x="82" y="193"/>
                    </a:lnTo>
                    <a:lnTo>
                      <a:pt x="81" y="197"/>
                    </a:lnTo>
                    <a:lnTo>
                      <a:pt x="81" y="199"/>
                    </a:lnTo>
                    <a:lnTo>
                      <a:pt x="75" y="203"/>
                    </a:lnTo>
                    <a:lnTo>
                      <a:pt x="72" y="210"/>
                    </a:lnTo>
                    <a:lnTo>
                      <a:pt x="70" y="215"/>
                    </a:lnTo>
                    <a:lnTo>
                      <a:pt x="79" y="215"/>
                    </a:lnTo>
                    <a:lnTo>
                      <a:pt x="85" y="217"/>
                    </a:lnTo>
                    <a:lnTo>
                      <a:pt x="86" y="218"/>
                    </a:lnTo>
                    <a:lnTo>
                      <a:pt x="94" y="224"/>
                    </a:lnTo>
                    <a:lnTo>
                      <a:pt x="97" y="224"/>
                    </a:lnTo>
                    <a:lnTo>
                      <a:pt x="98" y="235"/>
                    </a:lnTo>
                    <a:lnTo>
                      <a:pt x="100" y="237"/>
                    </a:lnTo>
                    <a:lnTo>
                      <a:pt x="105" y="243"/>
                    </a:lnTo>
                    <a:lnTo>
                      <a:pt x="104" y="245"/>
                    </a:lnTo>
                    <a:lnTo>
                      <a:pt x="105" y="246"/>
                    </a:lnTo>
                    <a:lnTo>
                      <a:pt x="108" y="253"/>
                    </a:lnTo>
                    <a:lnTo>
                      <a:pt x="110" y="253"/>
                    </a:lnTo>
                    <a:lnTo>
                      <a:pt x="103" y="263"/>
                    </a:lnTo>
                    <a:lnTo>
                      <a:pt x="102" y="266"/>
                    </a:lnTo>
                    <a:lnTo>
                      <a:pt x="105" y="265"/>
                    </a:lnTo>
                    <a:lnTo>
                      <a:pt x="112" y="263"/>
                    </a:lnTo>
                    <a:lnTo>
                      <a:pt x="115" y="264"/>
                    </a:lnTo>
                    <a:lnTo>
                      <a:pt x="116" y="266"/>
                    </a:lnTo>
                    <a:lnTo>
                      <a:pt x="122" y="265"/>
                    </a:lnTo>
                    <a:lnTo>
                      <a:pt x="122" y="269"/>
                    </a:lnTo>
                    <a:lnTo>
                      <a:pt x="125" y="270"/>
                    </a:lnTo>
                    <a:lnTo>
                      <a:pt x="129" y="270"/>
                    </a:lnTo>
                    <a:lnTo>
                      <a:pt x="131" y="269"/>
                    </a:lnTo>
                    <a:lnTo>
                      <a:pt x="133" y="263"/>
                    </a:lnTo>
                    <a:lnTo>
                      <a:pt x="135" y="259"/>
                    </a:lnTo>
                    <a:lnTo>
                      <a:pt x="137" y="252"/>
                    </a:lnTo>
                    <a:lnTo>
                      <a:pt x="142" y="248"/>
                    </a:lnTo>
                    <a:lnTo>
                      <a:pt x="145" y="243"/>
                    </a:lnTo>
                    <a:lnTo>
                      <a:pt x="142" y="242"/>
                    </a:lnTo>
                    <a:lnTo>
                      <a:pt x="142" y="241"/>
                    </a:lnTo>
                    <a:lnTo>
                      <a:pt x="135" y="236"/>
                    </a:lnTo>
                    <a:lnTo>
                      <a:pt x="130" y="234"/>
                    </a:lnTo>
                    <a:lnTo>
                      <a:pt x="129" y="231"/>
                    </a:lnTo>
                    <a:lnTo>
                      <a:pt x="127" y="227"/>
                    </a:lnTo>
                    <a:lnTo>
                      <a:pt x="127" y="225"/>
                    </a:lnTo>
                    <a:lnTo>
                      <a:pt x="122" y="222"/>
                    </a:lnTo>
                    <a:lnTo>
                      <a:pt x="122" y="218"/>
                    </a:lnTo>
                    <a:lnTo>
                      <a:pt x="130" y="212"/>
                    </a:lnTo>
                    <a:lnTo>
                      <a:pt x="127" y="201"/>
                    </a:lnTo>
                    <a:lnTo>
                      <a:pt x="128" y="194"/>
                    </a:lnTo>
                    <a:lnTo>
                      <a:pt x="142" y="188"/>
                    </a:lnTo>
                    <a:lnTo>
                      <a:pt x="146" y="182"/>
                    </a:lnTo>
                    <a:lnTo>
                      <a:pt x="142" y="170"/>
                    </a:lnTo>
                    <a:lnTo>
                      <a:pt x="152" y="166"/>
                    </a:lnTo>
                    <a:lnTo>
                      <a:pt x="153" y="166"/>
                    </a:lnTo>
                    <a:lnTo>
                      <a:pt x="159" y="158"/>
                    </a:lnTo>
                    <a:lnTo>
                      <a:pt x="165" y="154"/>
                    </a:lnTo>
                    <a:lnTo>
                      <a:pt x="167" y="155"/>
                    </a:lnTo>
                    <a:lnTo>
                      <a:pt x="172" y="149"/>
                    </a:lnTo>
                    <a:lnTo>
                      <a:pt x="173" y="142"/>
                    </a:lnTo>
                    <a:lnTo>
                      <a:pt x="177" y="138"/>
                    </a:lnTo>
                    <a:lnTo>
                      <a:pt x="179" y="134"/>
                    </a:lnTo>
                    <a:lnTo>
                      <a:pt x="184" y="133"/>
                    </a:lnTo>
                    <a:lnTo>
                      <a:pt x="185" y="124"/>
                    </a:lnTo>
                    <a:lnTo>
                      <a:pt x="193" y="113"/>
                    </a:lnTo>
                    <a:lnTo>
                      <a:pt x="194" y="107"/>
                    </a:lnTo>
                    <a:lnTo>
                      <a:pt x="196" y="102"/>
                    </a:lnTo>
                    <a:lnTo>
                      <a:pt x="196" y="96"/>
                    </a:lnTo>
                    <a:lnTo>
                      <a:pt x="193" y="90"/>
                    </a:lnTo>
                    <a:lnTo>
                      <a:pt x="194" y="83"/>
                    </a:lnTo>
                    <a:lnTo>
                      <a:pt x="191" y="79"/>
                    </a:lnTo>
                    <a:lnTo>
                      <a:pt x="190" y="72"/>
                    </a:lnTo>
                    <a:lnTo>
                      <a:pt x="185" y="68"/>
                    </a:lnTo>
                    <a:lnTo>
                      <a:pt x="184" y="62"/>
                    </a:lnTo>
                    <a:lnTo>
                      <a:pt x="190" y="60"/>
                    </a:lnTo>
                    <a:lnTo>
                      <a:pt x="191" y="48"/>
                    </a:lnTo>
                    <a:lnTo>
                      <a:pt x="197" y="44"/>
                    </a:lnTo>
                    <a:lnTo>
                      <a:pt x="214" y="43"/>
                    </a:lnTo>
                    <a:lnTo>
                      <a:pt x="214" y="47"/>
                    </a:lnTo>
                    <a:lnTo>
                      <a:pt x="218" y="52"/>
                    </a:lnTo>
                    <a:lnTo>
                      <a:pt x="224" y="56"/>
                    </a:lnTo>
                    <a:lnTo>
                      <a:pt x="227" y="50"/>
                    </a:lnTo>
                    <a:lnTo>
                      <a:pt x="232" y="46"/>
                    </a:lnTo>
                    <a:lnTo>
                      <a:pt x="237" y="44"/>
                    </a:lnTo>
                    <a:lnTo>
                      <a:pt x="238" y="56"/>
                    </a:lnTo>
                    <a:lnTo>
                      <a:pt x="237" y="74"/>
                    </a:lnTo>
                    <a:lnTo>
                      <a:pt x="238" y="84"/>
                    </a:lnTo>
                    <a:lnTo>
                      <a:pt x="238" y="88"/>
                    </a:lnTo>
                    <a:lnTo>
                      <a:pt x="243" y="90"/>
                    </a:lnTo>
                    <a:lnTo>
                      <a:pt x="249" y="95"/>
                    </a:lnTo>
                    <a:lnTo>
                      <a:pt x="256" y="108"/>
                    </a:lnTo>
                    <a:lnTo>
                      <a:pt x="259" y="110"/>
                    </a:lnTo>
                    <a:lnTo>
                      <a:pt x="262" y="110"/>
                    </a:lnTo>
                    <a:lnTo>
                      <a:pt x="267" y="113"/>
                    </a:lnTo>
                    <a:lnTo>
                      <a:pt x="283" y="115"/>
                    </a:lnTo>
                    <a:lnTo>
                      <a:pt x="291" y="112"/>
                    </a:lnTo>
                    <a:lnTo>
                      <a:pt x="298" y="114"/>
                    </a:lnTo>
                    <a:lnTo>
                      <a:pt x="299" y="113"/>
                    </a:lnTo>
                    <a:lnTo>
                      <a:pt x="302" y="104"/>
                    </a:lnTo>
                    <a:lnTo>
                      <a:pt x="302" y="101"/>
                    </a:lnTo>
                    <a:lnTo>
                      <a:pt x="304" y="96"/>
                    </a:lnTo>
                    <a:lnTo>
                      <a:pt x="308" y="96"/>
                    </a:lnTo>
                    <a:lnTo>
                      <a:pt x="315" y="100"/>
                    </a:lnTo>
                    <a:lnTo>
                      <a:pt x="326" y="94"/>
                    </a:lnTo>
                    <a:lnTo>
                      <a:pt x="329" y="91"/>
                    </a:lnTo>
                    <a:lnTo>
                      <a:pt x="340" y="89"/>
                    </a:lnTo>
                    <a:lnTo>
                      <a:pt x="347" y="84"/>
                    </a:lnTo>
                    <a:lnTo>
                      <a:pt x="351" y="90"/>
                    </a:lnTo>
                    <a:lnTo>
                      <a:pt x="358" y="85"/>
                    </a:lnTo>
                    <a:lnTo>
                      <a:pt x="365" y="95"/>
                    </a:lnTo>
                    <a:lnTo>
                      <a:pt x="368" y="96"/>
                    </a:lnTo>
                    <a:lnTo>
                      <a:pt x="367" y="104"/>
                    </a:lnTo>
                    <a:lnTo>
                      <a:pt x="369" y="108"/>
                    </a:lnTo>
                    <a:lnTo>
                      <a:pt x="369" y="116"/>
                    </a:lnTo>
                    <a:lnTo>
                      <a:pt x="383" y="124"/>
                    </a:lnTo>
                    <a:lnTo>
                      <a:pt x="382" y="132"/>
                    </a:lnTo>
                    <a:lnTo>
                      <a:pt x="382" y="136"/>
                    </a:lnTo>
                    <a:lnTo>
                      <a:pt x="387" y="139"/>
                    </a:lnTo>
                    <a:lnTo>
                      <a:pt x="393" y="136"/>
                    </a:lnTo>
                    <a:lnTo>
                      <a:pt x="394" y="136"/>
                    </a:lnTo>
                    <a:lnTo>
                      <a:pt x="401" y="136"/>
                    </a:lnTo>
                    <a:lnTo>
                      <a:pt x="412" y="125"/>
                    </a:lnTo>
                    <a:lnTo>
                      <a:pt x="410" y="119"/>
                    </a:lnTo>
                    <a:lnTo>
                      <a:pt x="404" y="109"/>
                    </a:lnTo>
                    <a:lnTo>
                      <a:pt x="398" y="104"/>
                    </a:lnTo>
                    <a:lnTo>
                      <a:pt x="395" y="98"/>
                    </a:lnTo>
                    <a:lnTo>
                      <a:pt x="398" y="94"/>
                    </a:lnTo>
                    <a:lnTo>
                      <a:pt x="401" y="90"/>
                    </a:lnTo>
                    <a:lnTo>
                      <a:pt x="403" y="85"/>
                    </a:lnTo>
                    <a:lnTo>
                      <a:pt x="409" y="83"/>
                    </a:lnTo>
                    <a:lnTo>
                      <a:pt x="411" y="76"/>
                    </a:lnTo>
                    <a:lnTo>
                      <a:pt x="407" y="73"/>
                    </a:lnTo>
                    <a:lnTo>
                      <a:pt x="406" y="71"/>
                    </a:lnTo>
                    <a:lnTo>
                      <a:pt x="403" y="68"/>
                    </a:lnTo>
                    <a:lnTo>
                      <a:pt x="394" y="72"/>
                    </a:lnTo>
                    <a:lnTo>
                      <a:pt x="386" y="70"/>
                    </a:lnTo>
                    <a:lnTo>
                      <a:pt x="383" y="66"/>
                    </a:lnTo>
                    <a:lnTo>
                      <a:pt x="380" y="65"/>
                    </a:lnTo>
                    <a:lnTo>
                      <a:pt x="381" y="59"/>
                    </a:lnTo>
                    <a:lnTo>
                      <a:pt x="381" y="44"/>
                    </a:lnTo>
                    <a:lnTo>
                      <a:pt x="382" y="42"/>
                    </a:lnTo>
                    <a:lnTo>
                      <a:pt x="381" y="32"/>
                    </a:lnTo>
                    <a:lnTo>
                      <a:pt x="388" y="25"/>
                    </a:lnTo>
                    <a:lnTo>
                      <a:pt x="389" y="22"/>
                    </a:lnTo>
                    <a:lnTo>
                      <a:pt x="393" y="19"/>
                    </a:lnTo>
                    <a:lnTo>
                      <a:pt x="394" y="10"/>
                    </a:lnTo>
                    <a:lnTo>
                      <a:pt x="398" y="10"/>
                    </a:lnTo>
                    <a:lnTo>
                      <a:pt x="415" y="4"/>
                    </a:lnTo>
                    <a:lnTo>
                      <a:pt x="422" y="6"/>
                    </a:lnTo>
                    <a:lnTo>
                      <a:pt x="428" y="0"/>
                    </a:lnTo>
                    <a:lnTo>
                      <a:pt x="433" y="7"/>
                    </a:lnTo>
                    <a:lnTo>
                      <a:pt x="429" y="14"/>
                    </a:lnTo>
                    <a:lnTo>
                      <a:pt x="431" y="22"/>
                    </a:lnTo>
                    <a:lnTo>
                      <a:pt x="437" y="20"/>
                    </a:lnTo>
                    <a:lnTo>
                      <a:pt x="442" y="26"/>
                    </a:lnTo>
                    <a:lnTo>
                      <a:pt x="445" y="29"/>
                    </a:lnTo>
                    <a:lnTo>
                      <a:pt x="451" y="29"/>
                    </a:lnTo>
                    <a:lnTo>
                      <a:pt x="454" y="31"/>
                    </a:lnTo>
                    <a:lnTo>
                      <a:pt x="458" y="26"/>
                    </a:lnTo>
                    <a:lnTo>
                      <a:pt x="470" y="30"/>
                    </a:lnTo>
                    <a:lnTo>
                      <a:pt x="473" y="29"/>
                    </a:lnTo>
                    <a:lnTo>
                      <a:pt x="476" y="31"/>
                    </a:lnTo>
                    <a:lnTo>
                      <a:pt x="481" y="35"/>
                    </a:lnTo>
                    <a:lnTo>
                      <a:pt x="482" y="42"/>
                    </a:lnTo>
                    <a:lnTo>
                      <a:pt x="487" y="47"/>
                    </a:lnTo>
                    <a:lnTo>
                      <a:pt x="500" y="47"/>
                    </a:lnTo>
                    <a:lnTo>
                      <a:pt x="507" y="50"/>
                    </a:lnTo>
                    <a:lnTo>
                      <a:pt x="518" y="56"/>
                    </a:lnTo>
                    <a:lnTo>
                      <a:pt x="524" y="62"/>
                    </a:lnTo>
                    <a:lnTo>
                      <a:pt x="523" y="71"/>
                    </a:lnTo>
                    <a:lnTo>
                      <a:pt x="525" y="76"/>
                    </a:lnTo>
                    <a:lnTo>
                      <a:pt x="520" y="84"/>
                    </a:lnTo>
                    <a:lnTo>
                      <a:pt x="512" y="86"/>
                    </a:lnTo>
                    <a:lnTo>
                      <a:pt x="505" y="90"/>
                    </a:lnTo>
                    <a:lnTo>
                      <a:pt x="503" y="92"/>
                    </a:lnTo>
                    <a:lnTo>
                      <a:pt x="500" y="92"/>
                    </a:lnTo>
                    <a:lnTo>
                      <a:pt x="497" y="97"/>
                    </a:lnTo>
                    <a:lnTo>
                      <a:pt x="508" y="103"/>
                    </a:lnTo>
                    <a:lnTo>
                      <a:pt x="512" y="112"/>
                    </a:lnTo>
                    <a:lnTo>
                      <a:pt x="508" y="118"/>
                    </a:lnTo>
                    <a:lnTo>
                      <a:pt x="512" y="122"/>
                    </a:lnTo>
                    <a:lnTo>
                      <a:pt x="513" y="131"/>
                    </a:lnTo>
                    <a:lnTo>
                      <a:pt x="511" y="136"/>
                    </a:lnTo>
                    <a:lnTo>
                      <a:pt x="511" y="137"/>
                    </a:lnTo>
                    <a:lnTo>
                      <a:pt x="503" y="149"/>
                    </a:lnTo>
                    <a:lnTo>
                      <a:pt x="508" y="157"/>
                    </a:lnTo>
                    <a:lnTo>
                      <a:pt x="507" y="162"/>
                    </a:lnTo>
                    <a:lnTo>
                      <a:pt x="503" y="179"/>
                    </a:lnTo>
                    <a:lnTo>
                      <a:pt x="495" y="186"/>
                    </a:lnTo>
                    <a:lnTo>
                      <a:pt x="489" y="192"/>
                    </a:lnTo>
                    <a:lnTo>
                      <a:pt x="489" y="201"/>
                    </a:lnTo>
                    <a:lnTo>
                      <a:pt x="487" y="203"/>
                    </a:lnTo>
                    <a:lnTo>
                      <a:pt x="483" y="212"/>
                    </a:lnTo>
                    <a:lnTo>
                      <a:pt x="481" y="218"/>
                    </a:lnTo>
                    <a:lnTo>
                      <a:pt x="489" y="221"/>
                    </a:lnTo>
                    <a:lnTo>
                      <a:pt x="490" y="230"/>
                    </a:lnTo>
                    <a:lnTo>
                      <a:pt x="490" y="233"/>
                    </a:lnTo>
                    <a:lnTo>
                      <a:pt x="493" y="235"/>
                    </a:lnTo>
                    <a:lnTo>
                      <a:pt x="495" y="242"/>
                    </a:lnTo>
                    <a:lnTo>
                      <a:pt x="494" y="245"/>
                    </a:lnTo>
                    <a:lnTo>
                      <a:pt x="491" y="248"/>
                    </a:lnTo>
                    <a:lnTo>
                      <a:pt x="494" y="252"/>
                    </a:lnTo>
                    <a:lnTo>
                      <a:pt x="494" y="267"/>
                    </a:lnTo>
                    <a:lnTo>
                      <a:pt x="499" y="269"/>
                    </a:lnTo>
                    <a:lnTo>
                      <a:pt x="503" y="272"/>
                    </a:lnTo>
                    <a:lnTo>
                      <a:pt x="500" y="275"/>
                    </a:lnTo>
                    <a:lnTo>
                      <a:pt x="502" y="282"/>
                    </a:lnTo>
                    <a:lnTo>
                      <a:pt x="503" y="282"/>
                    </a:lnTo>
                    <a:lnTo>
                      <a:pt x="513" y="279"/>
                    </a:lnTo>
                    <a:lnTo>
                      <a:pt x="518" y="277"/>
                    </a:lnTo>
                    <a:lnTo>
                      <a:pt x="526" y="275"/>
                    </a:lnTo>
                    <a:lnTo>
                      <a:pt x="527" y="276"/>
                    </a:lnTo>
                    <a:lnTo>
                      <a:pt x="531" y="267"/>
                    </a:lnTo>
                    <a:lnTo>
                      <a:pt x="533" y="266"/>
                    </a:lnTo>
                    <a:lnTo>
                      <a:pt x="541" y="265"/>
                    </a:lnTo>
                    <a:lnTo>
                      <a:pt x="542" y="264"/>
                    </a:lnTo>
                    <a:lnTo>
                      <a:pt x="547" y="264"/>
                    </a:lnTo>
                    <a:lnTo>
                      <a:pt x="554" y="264"/>
                    </a:lnTo>
                    <a:lnTo>
                      <a:pt x="556" y="266"/>
                    </a:lnTo>
                    <a:lnTo>
                      <a:pt x="560" y="263"/>
                    </a:lnTo>
                    <a:lnTo>
                      <a:pt x="566" y="265"/>
                    </a:lnTo>
                    <a:lnTo>
                      <a:pt x="573" y="264"/>
                    </a:lnTo>
                    <a:lnTo>
                      <a:pt x="578" y="266"/>
                    </a:lnTo>
                    <a:lnTo>
                      <a:pt x="568" y="279"/>
                    </a:lnTo>
                    <a:lnTo>
                      <a:pt x="559" y="296"/>
                    </a:lnTo>
                    <a:lnTo>
                      <a:pt x="550" y="308"/>
                    </a:lnTo>
                    <a:lnTo>
                      <a:pt x="539" y="323"/>
                    </a:lnTo>
                    <a:lnTo>
                      <a:pt x="524" y="341"/>
                    </a:lnTo>
                    <a:lnTo>
                      <a:pt x="525" y="350"/>
                    </a:lnTo>
                    <a:lnTo>
                      <a:pt x="526" y="355"/>
                    </a:lnTo>
                    <a:lnTo>
                      <a:pt x="526" y="366"/>
                    </a:lnTo>
                    <a:lnTo>
                      <a:pt x="527" y="372"/>
                    </a:lnTo>
                    <a:lnTo>
                      <a:pt x="527" y="383"/>
                    </a:lnTo>
                    <a:lnTo>
                      <a:pt x="527" y="395"/>
                    </a:lnTo>
                    <a:lnTo>
                      <a:pt x="523" y="395"/>
                    </a:lnTo>
                    <a:lnTo>
                      <a:pt x="524" y="397"/>
                    </a:lnTo>
                    <a:lnTo>
                      <a:pt x="530" y="396"/>
                    </a:lnTo>
                    <a:lnTo>
                      <a:pt x="530" y="403"/>
                    </a:lnTo>
                    <a:lnTo>
                      <a:pt x="531" y="404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6" name="Freeform 63"/>
              <p:cNvSpPr>
                <a:spLocks/>
              </p:cNvSpPr>
              <p:nvPr/>
            </p:nvSpPr>
            <p:spPr bwMode="auto">
              <a:xfrm>
                <a:off x="3375026" y="1179513"/>
                <a:ext cx="239713" cy="206375"/>
              </a:xfrm>
              <a:custGeom>
                <a:avLst/>
                <a:gdLst>
                  <a:gd name="T0" fmla="*/ 0 w 151"/>
                  <a:gd name="T1" fmla="*/ 2147483647 h 130"/>
                  <a:gd name="T2" fmla="*/ 2147483647 w 151"/>
                  <a:gd name="T3" fmla="*/ 0 h 130"/>
                  <a:gd name="T4" fmla="*/ 2147483647 w 151"/>
                  <a:gd name="T5" fmla="*/ 2147483647 h 130"/>
                  <a:gd name="T6" fmla="*/ 2147483647 w 151"/>
                  <a:gd name="T7" fmla="*/ 2147483647 h 130"/>
                  <a:gd name="T8" fmla="*/ 2147483647 w 151"/>
                  <a:gd name="T9" fmla="*/ 2147483647 h 130"/>
                  <a:gd name="T10" fmla="*/ 2147483647 w 151"/>
                  <a:gd name="T11" fmla="*/ 2147483647 h 130"/>
                  <a:gd name="T12" fmla="*/ 2147483647 w 151"/>
                  <a:gd name="T13" fmla="*/ 2147483647 h 130"/>
                  <a:gd name="T14" fmla="*/ 2147483647 w 151"/>
                  <a:gd name="T15" fmla="*/ 2147483647 h 130"/>
                  <a:gd name="T16" fmla="*/ 2147483647 w 151"/>
                  <a:gd name="T17" fmla="*/ 2147483647 h 130"/>
                  <a:gd name="T18" fmla="*/ 2147483647 w 151"/>
                  <a:gd name="T19" fmla="*/ 2147483647 h 130"/>
                  <a:gd name="T20" fmla="*/ 2147483647 w 151"/>
                  <a:gd name="T21" fmla="*/ 2147483647 h 130"/>
                  <a:gd name="T22" fmla="*/ 2147483647 w 151"/>
                  <a:gd name="T23" fmla="*/ 2147483647 h 130"/>
                  <a:gd name="T24" fmla="*/ 2147483647 w 151"/>
                  <a:gd name="T25" fmla="*/ 2147483647 h 130"/>
                  <a:gd name="T26" fmla="*/ 2147483647 w 151"/>
                  <a:gd name="T27" fmla="*/ 2147483647 h 130"/>
                  <a:gd name="T28" fmla="*/ 2147483647 w 151"/>
                  <a:gd name="T29" fmla="*/ 2147483647 h 130"/>
                  <a:gd name="T30" fmla="*/ 2147483647 w 151"/>
                  <a:gd name="T31" fmla="*/ 2147483647 h 130"/>
                  <a:gd name="T32" fmla="*/ 2147483647 w 151"/>
                  <a:gd name="T33" fmla="*/ 2147483647 h 130"/>
                  <a:gd name="T34" fmla="*/ 2147483647 w 151"/>
                  <a:gd name="T35" fmla="*/ 2147483647 h 130"/>
                  <a:gd name="T36" fmla="*/ 2147483647 w 151"/>
                  <a:gd name="T37" fmla="*/ 2147483647 h 130"/>
                  <a:gd name="T38" fmla="*/ 2147483647 w 151"/>
                  <a:gd name="T39" fmla="*/ 2147483647 h 130"/>
                  <a:gd name="T40" fmla="*/ 2147483647 w 151"/>
                  <a:gd name="T41" fmla="*/ 2147483647 h 130"/>
                  <a:gd name="T42" fmla="*/ 2147483647 w 151"/>
                  <a:gd name="T43" fmla="*/ 2147483647 h 130"/>
                  <a:gd name="T44" fmla="*/ 2147483647 w 151"/>
                  <a:gd name="T45" fmla="*/ 2147483647 h 130"/>
                  <a:gd name="T46" fmla="*/ 2147483647 w 151"/>
                  <a:gd name="T47" fmla="*/ 2147483647 h 130"/>
                  <a:gd name="T48" fmla="*/ 2147483647 w 151"/>
                  <a:gd name="T49" fmla="*/ 2147483647 h 130"/>
                  <a:gd name="T50" fmla="*/ 2147483647 w 151"/>
                  <a:gd name="T51" fmla="*/ 2147483647 h 130"/>
                  <a:gd name="T52" fmla="*/ 2147483647 w 151"/>
                  <a:gd name="T53" fmla="*/ 2147483647 h 130"/>
                  <a:gd name="T54" fmla="*/ 2147483647 w 151"/>
                  <a:gd name="T55" fmla="*/ 2147483647 h 130"/>
                  <a:gd name="T56" fmla="*/ 2147483647 w 151"/>
                  <a:gd name="T57" fmla="*/ 2147483647 h 130"/>
                  <a:gd name="T58" fmla="*/ 2147483647 w 151"/>
                  <a:gd name="T59" fmla="*/ 2147483647 h 130"/>
                  <a:gd name="T60" fmla="*/ 2147483647 w 151"/>
                  <a:gd name="T61" fmla="*/ 2147483647 h 130"/>
                  <a:gd name="T62" fmla="*/ 2147483647 w 151"/>
                  <a:gd name="T63" fmla="*/ 2147483647 h 130"/>
                  <a:gd name="T64" fmla="*/ 2147483647 w 151"/>
                  <a:gd name="T65" fmla="*/ 2147483647 h 130"/>
                  <a:gd name="T66" fmla="*/ 2147483647 w 151"/>
                  <a:gd name="T67" fmla="*/ 2147483647 h 130"/>
                  <a:gd name="T68" fmla="*/ 2147483647 w 151"/>
                  <a:gd name="T69" fmla="*/ 2147483647 h 130"/>
                  <a:gd name="T70" fmla="*/ 2147483647 w 151"/>
                  <a:gd name="T71" fmla="*/ 2147483647 h 130"/>
                  <a:gd name="T72" fmla="*/ 2147483647 w 151"/>
                  <a:gd name="T73" fmla="*/ 2147483647 h 130"/>
                  <a:gd name="T74" fmla="*/ 2147483647 w 151"/>
                  <a:gd name="T75" fmla="*/ 2147483647 h 130"/>
                  <a:gd name="T76" fmla="*/ 2147483647 w 151"/>
                  <a:gd name="T77" fmla="*/ 2147483647 h 130"/>
                  <a:gd name="T78" fmla="*/ 2147483647 w 151"/>
                  <a:gd name="T79" fmla="*/ 2147483647 h 130"/>
                  <a:gd name="T80" fmla="*/ 2147483647 w 151"/>
                  <a:gd name="T81" fmla="*/ 2147483647 h 130"/>
                  <a:gd name="T82" fmla="*/ 2147483647 w 151"/>
                  <a:gd name="T83" fmla="*/ 2147483647 h 130"/>
                  <a:gd name="T84" fmla="*/ 2147483647 w 151"/>
                  <a:gd name="T85" fmla="*/ 2147483647 h 130"/>
                  <a:gd name="T86" fmla="*/ 2147483647 w 151"/>
                  <a:gd name="T87" fmla="*/ 2147483647 h 130"/>
                  <a:gd name="T88" fmla="*/ 2147483647 w 151"/>
                  <a:gd name="T89" fmla="*/ 2147483647 h 130"/>
                  <a:gd name="T90" fmla="*/ 2147483647 w 151"/>
                  <a:gd name="T91" fmla="*/ 2147483647 h 130"/>
                  <a:gd name="T92" fmla="*/ 2147483647 w 151"/>
                  <a:gd name="T93" fmla="*/ 2147483647 h 130"/>
                  <a:gd name="T94" fmla="*/ 2147483647 w 151"/>
                  <a:gd name="T95" fmla="*/ 2147483647 h 130"/>
                  <a:gd name="T96" fmla="*/ 2147483647 w 151"/>
                  <a:gd name="T97" fmla="*/ 2147483647 h 130"/>
                  <a:gd name="T98" fmla="*/ 2147483647 w 151"/>
                  <a:gd name="T99" fmla="*/ 2147483647 h 130"/>
                  <a:gd name="T100" fmla="*/ 2147483647 w 151"/>
                  <a:gd name="T101" fmla="*/ 2147483647 h 130"/>
                  <a:gd name="T102" fmla="*/ 2147483647 w 151"/>
                  <a:gd name="T103" fmla="*/ 2147483647 h 130"/>
                  <a:gd name="T104" fmla="*/ 2147483647 w 151"/>
                  <a:gd name="T105" fmla="*/ 2147483647 h 130"/>
                  <a:gd name="T106" fmla="*/ 2147483647 w 151"/>
                  <a:gd name="T107" fmla="*/ 2147483647 h 13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51" h="130">
                    <a:moveTo>
                      <a:pt x="0" y="3"/>
                    </a:moveTo>
                    <a:lnTo>
                      <a:pt x="4" y="0"/>
                    </a:lnTo>
                    <a:lnTo>
                      <a:pt x="14" y="2"/>
                    </a:lnTo>
                    <a:lnTo>
                      <a:pt x="16" y="8"/>
                    </a:lnTo>
                    <a:lnTo>
                      <a:pt x="17" y="8"/>
                    </a:lnTo>
                    <a:lnTo>
                      <a:pt x="11" y="15"/>
                    </a:lnTo>
                    <a:lnTo>
                      <a:pt x="14" y="19"/>
                    </a:lnTo>
                    <a:lnTo>
                      <a:pt x="7" y="24"/>
                    </a:lnTo>
                    <a:lnTo>
                      <a:pt x="8" y="27"/>
                    </a:lnTo>
                    <a:lnTo>
                      <a:pt x="14" y="30"/>
                    </a:lnTo>
                    <a:lnTo>
                      <a:pt x="13" y="36"/>
                    </a:lnTo>
                    <a:lnTo>
                      <a:pt x="19" y="36"/>
                    </a:lnTo>
                    <a:lnTo>
                      <a:pt x="18" y="44"/>
                    </a:lnTo>
                    <a:lnTo>
                      <a:pt x="20" y="45"/>
                    </a:lnTo>
                    <a:lnTo>
                      <a:pt x="23" y="43"/>
                    </a:lnTo>
                    <a:lnTo>
                      <a:pt x="31" y="37"/>
                    </a:lnTo>
                    <a:lnTo>
                      <a:pt x="44" y="49"/>
                    </a:lnTo>
                    <a:lnTo>
                      <a:pt x="46" y="50"/>
                    </a:lnTo>
                    <a:lnTo>
                      <a:pt x="47" y="56"/>
                    </a:lnTo>
                    <a:lnTo>
                      <a:pt x="55" y="58"/>
                    </a:lnTo>
                    <a:lnTo>
                      <a:pt x="58" y="58"/>
                    </a:lnTo>
                    <a:lnTo>
                      <a:pt x="60" y="58"/>
                    </a:lnTo>
                    <a:lnTo>
                      <a:pt x="61" y="62"/>
                    </a:lnTo>
                    <a:lnTo>
                      <a:pt x="70" y="63"/>
                    </a:lnTo>
                    <a:lnTo>
                      <a:pt x="70" y="70"/>
                    </a:lnTo>
                    <a:lnTo>
                      <a:pt x="72" y="73"/>
                    </a:lnTo>
                    <a:lnTo>
                      <a:pt x="80" y="74"/>
                    </a:lnTo>
                    <a:lnTo>
                      <a:pt x="85" y="79"/>
                    </a:lnTo>
                    <a:lnTo>
                      <a:pt x="84" y="90"/>
                    </a:lnTo>
                    <a:lnTo>
                      <a:pt x="88" y="91"/>
                    </a:lnTo>
                    <a:lnTo>
                      <a:pt x="94" y="88"/>
                    </a:lnTo>
                    <a:lnTo>
                      <a:pt x="95" y="91"/>
                    </a:lnTo>
                    <a:lnTo>
                      <a:pt x="97" y="91"/>
                    </a:lnTo>
                    <a:lnTo>
                      <a:pt x="96" y="96"/>
                    </a:lnTo>
                    <a:lnTo>
                      <a:pt x="92" y="99"/>
                    </a:lnTo>
                    <a:lnTo>
                      <a:pt x="98" y="104"/>
                    </a:lnTo>
                    <a:lnTo>
                      <a:pt x="103" y="108"/>
                    </a:lnTo>
                    <a:lnTo>
                      <a:pt x="109" y="109"/>
                    </a:lnTo>
                    <a:lnTo>
                      <a:pt x="110" y="103"/>
                    </a:lnTo>
                    <a:lnTo>
                      <a:pt x="116" y="106"/>
                    </a:lnTo>
                    <a:lnTo>
                      <a:pt x="120" y="99"/>
                    </a:lnTo>
                    <a:lnTo>
                      <a:pt x="121" y="99"/>
                    </a:lnTo>
                    <a:lnTo>
                      <a:pt x="134" y="104"/>
                    </a:lnTo>
                    <a:lnTo>
                      <a:pt x="136" y="104"/>
                    </a:lnTo>
                    <a:lnTo>
                      <a:pt x="128" y="110"/>
                    </a:lnTo>
                    <a:lnTo>
                      <a:pt x="131" y="114"/>
                    </a:lnTo>
                    <a:lnTo>
                      <a:pt x="128" y="120"/>
                    </a:lnTo>
                    <a:lnTo>
                      <a:pt x="128" y="121"/>
                    </a:lnTo>
                    <a:lnTo>
                      <a:pt x="136" y="121"/>
                    </a:lnTo>
                    <a:lnTo>
                      <a:pt x="142" y="124"/>
                    </a:lnTo>
                    <a:lnTo>
                      <a:pt x="146" y="126"/>
                    </a:lnTo>
                    <a:lnTo>
                      <a:pt x="151" y="123"/>
                    </a:lnTo>
                    <a:lnTo>
                      <a:pt x="151" y="126"/>
                    </a:lnTo>
                    <a:lnTo>
                      <a:pt x="150" y="130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sp>
          <p:nvSpPr>
            <p:cNvPr id="19" name="Freeform 70"/>
            <p:cNvSpPr>
              <a:spLocks/>
            </p:cNvSpPr>
            <p:nvPr/>
          </p:nvSpPr>
          <p:spPr bwMode="auto">
            <a:xfrm>
              <a:off x="6395107" y="2739181"/>
              <a:ext cx="585437" cy="586054"/>
            </a:xfrm>
            <a:custGeom>
              <a:avLst/>
              <a:gdLst>
                <a:gd name="T0" fmla="*/ 2147483647 w 449"/>
                <a:gd name="T1" fmla="*/ 2147483647 h 423"/>
                <a:gd name="T2" fmla="*/ 2147483647 w 449"/>
                <a:gd name="T3" fmla="*/ 2147483647 h 423"/>
                <a:gd name="T4" fmla="*/ 2147483647 w 449"/>
                <a:gd name="T5" fmla="*/ 2147483647 h 423"/>
                <a:gd name="T6" fmla="*/ 2147483647 w 449"/>
                <a:gd name="T7" fmla="*/ 2147483647 h 423"/>
                <a:gd name="T8" fmla="*/ 2147483647 w 449"/>
                <a:gd name="T9" fmla="*/ 2147483647 h 423"/>
                <a:gd name="T10" fmla="*/ 2147483647 w 449"/>
                <a:gd name="T11" fmla="*/ 2147483647 h 423"/>
                <a:gd name="T12" fmla="*/ 2147483647 w 449"/>
                <a:gd name="T13" fmla="*/ 2147483647 h 423"/>
                <a:gd name="T14" fmla="*/ 2147483647 w 449"/>
                <a:gd name="T15" fmla="*/ 2147483647 h 423"/>
                <a:gd name="T16" fmla="*/ 2147483647 w 449"/>
                <a:gd name="T17" fmla="*/ 2147483647 h 423"/>
                <a:gd name="T18" fmla="*/ 2147483647 w 449"/>
                <a:gd name="T19" fmla="*/ 2147483647 h 423"/>
                <a:gd name="T20" fmla="*/ 2147483647 w 449"/>
                <a:gd name="T21" fmla="*/ 2147483647 h 423"/>
                <a:gd name="T22" fmla="*/ 2147483647 w 449"/>
                <a:gd name="T23" fmla="*/ 2147483647 h 423"/>
                <a:gd name="T24" fmla="*/ 2147483647 w 449"/>
                <a:gd name="T25" fmla="*/ 2147483647 h 423"/>
                <a:gd name="T26" fmla="*/ 2147483647 w 449"/>
                <a:gd name="T27" fmla="*/ 2147483647 h 423"/>
                <a:gd name="T28" fmla="*/ 2147483647 w 449"/>
                <a:gd name="T29" fmla="*/ 2147483647 h 423"/>
                <a:gd name="T30" fmla="*/ 2147483647 w 449"/>
                <a:gd name="T31" fmla="*/ 2147483647 h 423"/>
                <a:gd name="T32" fmla="*/ 2147483647 w 449"/>
                <a:gd name="T33" fmla="*/ 2147483647 h 423"/>
                <a:gd name="T34" fmla="*/ 2147483647 w 449"/>
                <a:gd name="T35" fmla="*/ 2147483647 h 423"/>
                <a:gd name="T36" fmla="*/ 2147483647 w 449"/>
                <a:gd name="T37" fmla="*/ 2147483647 h 423"/>
                <a:gd name="T38" fmla="*/ 2147483647 w 449"/>
                <a:gd name="T39" fmla="*/ 2147483647 h 423"/>
                <a:gd name="T40" fmla="*/ 0 w 449"/>
                <a:gd name="T41" fmla="*/ 2147483647 h 423"/>
                <a:gd name="T42" fmla="*/ 2147483647 w 449"/>
                <a:gd name="T43" fmla="*/ 2147483647 h 423"/>
                <a:gd name="T44" fmla="*/ 2147483647 w 449"/>
                <a:gd name="T45" fmla="*/ 2147483647 h 423"/>
                <a:gd name="T46" fmla="*/ 2147483647 w 449"/>
                <a:gd name="T47" fmla="*/ 2147483647 h 423"/>
                <a:gd name="T48" fmla="*/ 2147483647 w 449"/>
                <a:gd name="T49" fmla="*/ 2147483647 h 423"/>
                <a:gd name="T50" fmla="*/ 2147483647 w 449"/>
                <a:gd name="T51" fmla="*/ 2147483647 h 423"/>
                <a:gd name="T52" fmla="*/ 2147483647 w 449"/>
                <a:gd name="T53" fmla="*/ 2147483647 h 423"/>
                <a:gd name="T54" fmla="*/ 2147483647 w 449"/>
                <a:gd name="T55" fmla="*/ 2147483647 h 423"/>
                <a:gd name="T56" fmla="*/ 2147483647 w 449"/>
                <a:gd name="T57" fmla="*/ 2147483647 h 423"/>
                <a:gd name="T58" fmla="*/ 2147483647 w 449"/>
                <a:gd name="T59" fmla="*/ 2147483647 h 423"/>
                <a:gd name="T60" fmla="*/ 2147483647 w 449"/>
                <a:gd name="T61" fmla="*/ 2147483647 h 423"/>
                <a:gd name="T62" fmla="*/ 2147483647 w 449"/>
                <a:gd name="T63" fmla="*/ 2147483647 h 423"/>
                <a:gd name="T64" fmla="*/ 2147483647 w 449"/>
                <a:gd name="T65" fmla="*/ 2147483647 h 423"/>
                <a:gd name="T66" fmla="*/ 2147483647 w 449"/>
                <a:gd name="T67" fmla="*/ 2147483647 h 423"/>
                <a:gd name="T68" fmla="*/ 2147483647 w 449"/>
                <a:gd name="T69" fmla="*/ 2147483647 h 423"/>
                <a:gd name="T70" fmla="*/ 2147483647 w 449"/>
                <a:gd name="T71" fmla="*/ 2147483647 h 423"/>
                <a:gd name="T72" fmla="*/ 2147483647 w 449"/>
                <a:gd name="T73" fmla="*/ 2147483647 h 423"/>
                <a:gd name="T74" fmla="*/ 2147483647 w 449"/>
                <a:gd name="T75" fmla="*/ 2147483647 h 423"/>
                <a:gd name="T76" fmla="*/ 2147483647 w 449"/>
                <a:gd name="T77" fmla="*/ 2147483647 h 423"/>
                <a:gd name="T78" fmla="*/ 2147483647 w 449"/>
                <a:gd name="T79" fmla="*/ 2147483647 h 423"/>
                <a:gd name="T80" fmla="*/ 2147483647 w 449"/>
                <a:gd name="T81" fmla="*/ 2147483647 h 423"/>
                <a:gd name="T82" fmla="*/ 2147483647 w 449"/>
                <a:gd name="T83" fmla="*/ 2147483647 h 423"/>
                <a:gd name="T84" fmla="*/ 2147483647 w 449"/>
                <a:gd name="T85" fmla="*/ 2147483647 h 423"/>
                <a:gd name="T86" fmla="*/ 2147483647 w 449"/>
                <a:gd name="T87" fmla="*/ 2147483647 h 423"/>
                <a:gd name="T88" fmla="*/ 2147483647 w 449"/>
                <a:gd name="T89" fmla="*/ 2147483647 h 423"/>
                <a:gd name="T90" fmla="*/ 2147483647 w 449"/>
                <a:gd name="T91" fmla="*/ 2147483647 h 423"/>
                <a:gd name="T92" fmla="*/ 2147483647 w 449"/>
                <a:gd name="T93" fmla="*/ 2147483647 h 423"/>
                <a:gd name="T94" fmla="*/ 2147483647 w 449"/>
                <a:gd name="T95" fmla="*/ 2147483647 h 423"/>
                <a:gd name="T96" fmla="*/ 2147483647 w 449"/>
                <a:gd name="T97" fmla="*/ 2147483647 h 423"/>
                <a:gd name="T98" fmla="*/ 2147483647 w 449"/>
                <a:gd name="T99" fmla="*/ 2147483647 h 423"/>
                <a:gd name="T100" fmla="*/ 2147483647 w 449"/>
                <a:gd name="T101" fmla="*/ 2147483647 h 423"/>
                <a:gd name="T102" fmla="*/ 2147483647 w 449"/>
                <a:gd name="T103" fmla="*/ 2147483647 h 423"/>
                <a:gd name="T104" fmla="*/ 2147483647 w 449"/>
                <a:gd name="T105" fmla="*/ 2147483647 h 423"/>
                <a:gd name="T106" fmla="*/ 2147483647 w 449"/>
                <a:gd name="T107" fmla="*/ 2147483647 h 423"/>
                <a:gd name="T108" fmla="*/ 2147483647 w 449"/>
                <a:gd name="T109" fmla="*/ 2147483647 h 423"/>
                <a:gd name="T110" fmla="*/ 2147483647 w 449"/>
                <a:gd name="T111" fmla="*/ 2147483647 h 423"/>
                <a:gd name="T112" fmla="*/ 2147483647 w 449"/>
                <a:gd name="T113" fmla="*/ 2147483647 h 423"/>
                <a:gd name="T114" fmla="*/ 2147483647 w 449"/>
                <a:gd name="T115" fmla="*/ 2147483647 h 423"/>
                <a:gd name="T116" fmla="*/ 2147483647 w 449"/>
                <a:gd name="T117" fmla="*/ 2147483647 h 423"/>
                <a:gd name="T118" fmla="*/ 2147483647 w 449"/>
                <a:gd name="T119" fmla="*/ 2147483647 h 42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49" h="423">
                  <a:moveTo>
                    <a:pt x="407" y="223"/>
                  </a:moveTo>
                  <a:lnTo>
                    <a:pt x="403" y="217"/>
                  </a:lnTo>
                  <a:lnTo>
                    <a:pt x="396" y="205"/>
                  </a:lnTo>
                  <a:lnTo>
                    <a:pt x="391" y="186"/>
                  </a:lnTo>
                  <a:lnTo>
                    <a:pt x="382" y="163"/>
                  </a:lnTo>
                  <a:lnTo>
                    <a:pt x="377" y="152"/>
                  </a:lnTo>
                  <a:lnTo>
                    <a:pt x="377" y="149"/>
                  </a:lnTo>
                  <a:lnTo>
                    <a:pt x="378" y="139"/>
                  </a:lnTo>
                  <a:lnTo>
                    <a:pt x="373" y="135"/>
                  </a:lnTo>
                  <a:lnTo>
                    <a:pt x="368" y="133"/>
                  </a:lnTo>
                  <a:lnTo>
                    <a:pt x="364" y="127"/>
                  </a:lnTo>
                  <a:lnTo>
                    <a:pt x="365" y="128"/>
                  </a:lnTo>
                  <a:lnTo>
                    <a:pt x="360" y="121"/>
                  </a:lnTo>
                  <a:lnTo>
                    <a:pt x="349" y="113"/>
                  </a:lnTo>
                  <a:lnTo>
                    <a:pt x="344" y="113"/>
                  </a:lnTo>
                  <a:lnTo>
                    <a:pt x="348" y="113"/>
                  </a:lnTo>
                  <a:lnTo>
                    <a:pt x="348" y="116"/>
                  </a:lnTo>
                  <a:lnTo>
                    <a:pt x="346" y="114"/>
                  </a:lnTo>
                  <a:lnTo>
                    <a:pt x="347" y="116"/>
                  </a:lnTo>
                  <a:lnTo>
                    <a:pt x="343" y="120"/>
                  </a:lnTo>
                  <a:lnTo>
                    <a:pt x="326" y="115"/>
                  </a:lnTo>
                  <a:lnTo>
                    <a:pt x="318" y="109"/>
                  </a:lnTo>
                  <a:lnTo>
                    <a:pt x="320" y="105"/>
                  </a:lnTo>
                  <a:lnTo>
                    <a:pt x="318" y="109"/>
                  </a:lnTo>
                  <a:lnTo>
                    <a:pt x="308" y="104"/>
                  </a:lnTo>
                  <a:lnTo>
                    <a:pt x="298" y="97"/>
                  </a:lnTo>
                  <a:lnTo>
                    <a:pt x="266" y="72"/>
                  </a:lnTo>
                  <a:lnTo>
                    <a:pt x="256" y="65"/>
                  </a:lnTo>
                  <a:lnTo>
                    <a:pt x="236" y="45"/>
                  </a:lnTo>
                  <a:lnTo>
                    <a:pt x="227" y="39"/>
                  </a:lnTo>
                  <a:lnTo>
                    <a:pt x="214" y="29"/>
                  </a:lnTo>
                  <a:lnTo>
                    <a:pt x="200" y="14"/>
                  </a:lnTo>
                  <a:lnTo>
                    <a:pt x="199" y="14"/>
                  </a:lnTo>
                  <a:lnTo>
                    <a:pt x="173" y="1"/>
                  </a:lnTo>
                  <a:lnTo>
                    <a:pt x="170" y="1"/>
                  </a:lnTo>
                  <a:lnTo>
                    <a:pt x="162" y="0"/>
                  </a:lnTo>
                  <a:lnTo>
                    <a:pt x="162" y="5"/>
                  </a:lnTo>
                  <a:lnTo>
                    <a:pt x="160" y="8"/>
                  </a:lnTo>
                  <a:lnTo>
                    <a:pt x="157" y="12"/>
                  </a:lnTo>
                  <a:lnTo>
                    <a:pt x="157" y="19"/>
                  </a:lnTo>
                  <a:lnTo>
                    <a:pt x="159" y="24"/>
                  </a:lnTo>
                  <a:lnTo>
                    <a:pt x="155" y="29"/>
                  </a:lnTo>
                  <a:lnTo>
                    <a:pt x="159" y="32"/>
                  </a:lnTo>
                  <a:lnTo>
                    <a:pt x="157" y="32"/>
                  </a:lnTo>
                  <a:lnTo>
                    <a:pt x="155" y="35"/>
                  </a:lnTo>
                  <a:lnTo>
                    <a:pt x="149" y="38"/>
                  </a:lnTo>
                  <a:lnTo>
                    <a:pt x="145" y="38"/>
                  </a:lnTo>
                  <a:lnTo>
                    <a:pt x="145" y="47"/>
                  </a:lnTo>
                  <a:lnTo>
                    <a:pt x="135" y="48"/>
                  </a:lnTo>
                  <a:lnTo>
                    <a:pt x="130" y="48"/>
                  </a:lnTo>
                  <a:lnTo>
                    <a:pt x="127" y="45"/>
                  </a:lnTo>
                  <a:lnTo>
                    <a:pt x="130" y="41"/>
                  </a:lnTo>
                  <a:lnTo>
                    <a:pt x="129" y="41"/>
                  </a:lnTo>
                  <a:lnTo>
                    <a:pt x="126" y="41"/>
                  </a:lnTo>
                  <a:lnTo>
                    <a:pt x="126" y="35"/>
                  </a:lnTo>
                  <a:lnTo>
                    <a:pt x="123" y="33"/>
                  </a:lnTo>
                  <a:lnTo>
                    <a:pt x="121" y="26"/>
                  </a:lnTo>
                  <a:lnTo>
                    <a:pt x="118" y="27"/>
                  </a:lnTo>
                  <a:lnTo>
                    <a:pt x="115" y="32"/>
                  </a:lnTo>
                  <a:lnTo>
                    <a:pt x="113" y="33"/>
                  </a:lnTo>
                  <a:lnTo>
                    <a:pt x="109" y="35"/>
                  </a:lnTo>
                  <a:lnTo>
                    <a:pt x="108" y="32"/>
                  </a:lnTo>
                  <a:lnTo>
                    <a:pt x="107" y="30"/>
                  </a:lnTo>
                  <a:lnTo>
                    <a:pt x="109" y="29"/>
                  </a:lnTo>
                  <a:lnTo>
                    <a:pt x="108" y="24"/>
                  </a:lnTo>
                  <a:lnTo>
                    <a:pt x="107" y="23"/>
                  </a:lnTo>
                  <a:lnTo>
                    <a:pt x="97" y="17"/>
                  </a:lnTo>
                  <a:lnTo>
                    <a:pt x="96" y="24"/>
                  </a:lnTo>
                  <a:lnTo>
                    <a:pt x="93" y="24"/>
                  </a:lnTo>
                  <a:lnTo>
                    <a:pt x="87" y="23"/>
                  </a:lnTo>
                  <a:lnTo>
                    <a:pt x="85" y="20"/>
                  </a:lnTo>
                  <a:lnTo>
                    <a:pt x="79" y="23"/>
                  </a:lnTo>
                  <a:lnTo>
                    <a:pt x="76" y="25"/>
                  </a:lnTo>
                  <a:lnTo>
                    <a:pt x="72" y="21"/>
                  </a:lnTo>
                  <a:lnTo>
                    <a:pt x="77" y="20"/>
                  </a:lnTo>
                  <a:lnTo>
                    <a:pt x="79" y="13"/>
                  </a:lnTo>
                  <a:lnTo>
                    <a:pt x="76" y="4"/>
                  </a:lnTo>
                  <a:lnTo>
                    <a:pt x="75" y="1"/>
                  </a:lnTo>
                  <a:lnTo>
                    <a:pt x="73" y="2"/>
                  </a:lnTo>
                  <a:lnTo>
                    <a:pt x="69" y="1"/>
                  </a:lnTo>
                  <a:lnTo>
                    <a:pt x="64" y="6"/>
                  </a:lnTo>
                  <a:lnTo>
                    <a:pt x="63" y="5"/>
                  </a:lnTo>
                  <a:lnTo>
                    <a:pt x="57" y="2"/>
                  </a:lnTo>
                  <a:lnTo>
                    <a:pt x="54" y="7"/>
                  </a:lnTo>
                  <a:lnTo>
                    <a:pt x="49" y="13"/>
                  </a:lnTo>
                  <a:lnTo>
                    <a:pt x="43" y="13"/>
                  </a:lnTo>
                  <a:lnTo>
                    <a:pt x="39" y="15"/>
                  </a:lnTo>
                  <a:lnTo>
                    <a:pt x="39" y="18"/>
                  </a:lnTo>
                  <a:lnTo>
                    <a:pt x="35" y="17"/>
                  </a:lnTo>
                  <a:lnTo>
                    <a:pt x="31" y="17"/>
                  </a:lnTo>
                  <a:lnTo>
                    <a:pt x="31" y="20"/>
                  </a:lnTo>
                  <a:lnTo>
                    <a:pt x="27" y="18"/>
                  </a:lnTo>
                  <a:lnTo>
                    <a:pt x="25" y="17"/>
                  </a:lnTo>
                  <a:lnTo>
                    <a:pt x="18" y="14"/>
                  </a:lnTo>
                  <a:lnTo>
                    <a:pt x="17" y="14"/>
                  </a:lnTo>
                  <a:lnTo>
                    <a:pt x="16" y="21"/>
                  </a:lnTo>
                  <a:lnTo>
                    <a:pt x="18" y="23"/>
                  </a:lnTo>
                  <a:lnTo>
                    <a:pt x="16" y="30"/>
                  </a:lnTo>
                  <a:lnTo>
                    <a:pt x="11" y="35"/>
                  </a:lnTo>
                  <a:lnTo>
                    <a:pt x="11" y="39"/>
                  </a:lnTo>
                  <a:lnTo>
                    <a:pt x="13" y="44"/>
                  </a:lnTo>
                  <a:lnTo>
                    <a:pt x="6" y="50"/>
                  </a:lnTo>
                  <a:lnTo>
                    <a:pt x="5" y="56"/>
                  </a:lnTo>
                  <a:lnTo>
                    <a:pt x="1" y="59"/>
                  </a:lnTo>
                  <a:lnTo>
                    <a:pt x="0" y="67"/>
                  </a:lnTo>
                  <a:lnTo>
                    <a:pt x="3" y="71"/>
                  </a:lnTo>
                  <a:lnTo>
                    <a:pt x="11" y="71"/>
                  </a:lnTo>
                  <a:lnTo>
                    <a:pt x="17" y="68"/>
                  </a:lnTo>
                  <a:lnTo>
                    <a:pt x="24" y="78"/>
                  </a:lnTo>
                  <a:lnTo>
                    <a:pt x="25" y="74"/>
                  </a:lnTo>
                  <a:lnTo>
                    <a:pt x="30" y="69"/>
                  </a:lnTo>
                  <a:lnTo>
                    <a:pt x="40" y="71"/>
                  </a:lnTo>
                  <a:lnTo>
                    <a:pt x="40" y="68"/>
                  </a:lnTo>
                  <a:lnTo>
                    <a:pt x="46" y="67"/>
                  </a:lnTo>
                  <a:lnTo>
                    <a:pt x="52" y="69"/>
                  </a:lnTo>
                  <a:lnTo>
                    <a:pt x="59" y="74"/>
                  </a:lnTo>
                  <a:lnTo>
                    <a:pt x="60" y="77"/>
                  </a:lnTo>
                  <a:lnTo>
                    <a:pt x="69" y="85"/>
                  </a:lnTo>
                  <a:lnTo>
                    <a:pt x="64" y="87"/>
                  </a:lnTo>
                  <a:lnTo>
                    <a:pt x="59" y="86"/>
                  </a:lnTo>
                  <a:lnTo>
                    <a:pt x="59" y="96"/>
                  </a:lnTo>
                  <a:lnTo>
                    <a:pt x="54" y="96"/>
                  </a:lnTo>
                  <a:lnTo>
                    <a:pt x="54" y="95"/>
                  </a:lnTo>
                  <a:lnTo>
                    <a:pt x="54" y="89"/>
                  </a:lnTo>
                  <a:lnTo>
                    <a:pt x="52" y="79"/>
                  </a:lnTo>
                  <a:lnTo>
                    <a:pt x="52" y="89"/>
                  </a:lnTo>
                  <a:lnTo>
                    <a:pt x="47" y="95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29" y="105"/>
                  </a:lnTo>
                  <a:lnTo>
                    <a:pt x="25" y="107"/>
                  </a:lnTo>
                  <a:lnTo>
                    <a:pt x="23" y="108"/>
                  </a:lnTo>
                  <a:lnTo>
                    <a:pt x="29" y="119"/>
                  </a:lnTo>
                  <a:lnTo>
                    <a:pt x="33" y="125"/>
                  </a:lnTo>
                  <a:lnTo>
                    <a:pt x="40" y="125"/>
                  </a:lnTo>
                  <a:lnTo>
                    <a:pt x="49" y="125"/>
                  </a:lnTo>
                  <a:lnTo>
                    <a:pt x="48" y="127"/>
                  </a:lnTo>
                  <a:lnTo>
                    <a:pt x="53" y="125"/>
                  </a:lnTo>
                  <a:lnTo>
                    <a:pt x="54" y="121"/>
                  </a:lnTo>
                  <a:lnTo>
                    <a:pt x="57" y="121"/>
                  </a:lnTo>
                  <a:lnTo>
                    <a:pt x="59" y="117"/>
                  </a:lnTo>
                  <a:lnTo>
                    <a:pt x="64" y="120"/>
                  </a:lnTo>
                  <a:lnTo>
                    <a:pt x="65" y="116"/>
                  </a:lnTo>
                  <a:lnTo>
                    <a:pt x="69" y="117"/>
                  </a:lnTo>
                  <a:lnTo>
                    <a:pt x="66" y="121"/>
                  </a:lnTo>
                  <a:lnTo>
                    <a:pt x="69" y="127"/>
                  </a:lnTo>
                  <a:lnTo>
                    <a:pt x="61" y="138"/>
                  </a:lnTo>
                  <a:lnTo>
                    <a:pt x="55" y="137"/>
                  </a:lnTo>
                  <a:lnTo>
                    <a:pt x="54" y="140"/>
                  </a:lnTo>
                  <a:lnTo>
                    <a:pt x="58" y="145"/>
                  </a:lnTo>
                  <a:lnTo>
                    <a:pt x="64" y="147"/>
                  </a:lnTo>
                  <a:lnTo>
                    <a:pt x="67" y="143"/>
                  </a:lnTo>
                  <a:lnTo>
                    <a:pt x="72" y="147"/>
                  </a:lnTo>
                  <a:lnTo>
                    <a:pt x="72" y="151"/>
                  </a:lnTo>
                  <a:lnTo>
                    <a:pt x="76" y="151"/>
                  </a:lnTo>
                  <a:lnTo>
                    <a:pt x="81" y="141"/>
                  </a:lnTo>
                  <a:lnTo>
                    <a:pt x="83" y="144"/>
                  </a:lnTo>
                  <a:lnTo>
                    <a:pt x="84" y="141"/>
                  </a:lnTo>
                  <a:lnTo>
                    <a:pt x="90" y="150"/>
                  </a:lnTo>
                  <a:lnTo>
                    <a:pt x="95" y="150"/>
                  </a:lnTo>
                  <a:lnTo>
                    <a:pt x="95" y="146"/>
                  </a:lnTo>
                  <a:lnTo>
                    <a:pt x="101" y="149"/>
                  </a:lnTo>
                  <a:lnTo>
                    <a:pt x="106" y="155"/>
                  </a:lnTo>
                  <a:lnTo>
                    <a:pt x="111" y="162"/>
                  </a:lnTo>
                  <a:lnTo>
                    <a:pt x="121" y="173"/>
                  </a:lnTo>
                  <a:lnTo>
                    <a:pt x="131" y="180"/>
                  </a:lnTo>
                  <a:lnTo>
                    <a:pt x="130" y="182"/>
                  </a:lnTo>
                  <a:lnTo>
                    <a:pt x="136" y="176"/>
                  </a:lnTo>
                  <a:lnTo>
                    <a:pt x="144" y="177"/>
                  </a:lnTo>
                  <a:lnTo>
                    <a:pt x="151" y="179"/>
                  </a:lnTo>
                  <a:lnTo>
                    <a:pt x="153" y="173"/>
                  </a:lnTo>
                  <a:lnTo>
                    <a:pt x="155" y="170"/>
                  </a:lnTo>
                  <a:lnTo>
                    <a:pt x="157" y="167"/>
                  </a:lnTo>
                  <a:lnTo>
                    <a:pt x="166" y="168"/>
                  </a:lnTo>
                  <a:lnTo>
                    <a:pt x="168" y="170"/>
                  </a:lnTo>
                  <a:lnTo>
                    <a:pt x="166" y="173"/>
                  </a:lnTo>
                  <a:lnTo>
                    <a:pt x="168" y="176"/>
                  </a:lnTo>
                  <a:lnTo>
                    <a:pt x="164" y="176"/>
                  </a:lnTo>
                  <a:lnTo>
                    <a:pt x="169" y="182"/>
                  </a:lnTo>
                  <a:lnTo>
                    <a:pt x="167" y="187"/>
                  </a:lnTo>
                  <a:lnTo>
                    <a:pt x="161" y="191"/>
                  </a:lnTo>
                  <a:lnTo>
                    <a:pt x="161" y="192"/>
                  </a:lnTo>
                  <a:lnTo>
                    <a:pt x="162" y="192"/>
                  </a:lnTo>
                  <a:lnTo>
                    <a:pt x="161" y="194"/>
                  </a:lnTo>
                  <a:lnTo>
                    <a:pt x="163" y="199"/>
                  </a:lnTo>
                  <a:lnTo>
                    <a:pt x="164" y="199"/>
                  </a:lnTo>
                  <a:lnTo>
                    <a:pt x="167" y="200"/>
                  </a:lnTo>
                  <a:lnTo>
                    <a:pt x="167" y="204"/>
                  </a:lnTo>
                  <a:lnTo>
                    <a:pt x="169" y="207"/>
                  </a:lnTo>
                  <a:lnTo>
                    <a:pt x="172" y="210"/>
                  </a:lnTo>
                  <a:lnTo>
                    <a:pt x="174" y="224"/>
                  </a:lnTo>
                  <a:lnTo>
                    <a:pt x="172" y="227"/>
                  </a:lnTo>
                  <a:lnTo>
                    <a:pt x="174" y="231"/>
                  </a:lnTo>
                  <a:lnTo>
                    <a:pt x="180" y="231"/>
                  </a:lnTo>
                  <a:lnTo>
                    <a:pt x="181" y="234"/>
                  </a:lnTo>
                  <a:lnTo>
                    <a:pt x="180" y="237"/>
                  </a:lnTo>
                  <a:lnTo>
                    <a:pt x="182" y="249"/>
                  </a:lnTo>
                  <a:lnTo>
                    <a:pt x="188" y="251"/>
                  </a:lnTo>
                  <a:lnTo>
                    <a:pt x="190" y="249"/>
                  </a:lnTo>
                  <a:lnTo>
                    <a:pt x="190" y="263"/>
                  </a:lnTo>
                  <a:lnTo>
                    <a:pt x="187" y="269"/>
                  </a:lnTo>
                  <a:lnTo>
                    <a:pt x="181" y="272"/>
                  </a:lnTo>
                  <a:lnTo>
                    <a:pt x="185" y="281"/>
                  </a:lnTo>
                  <a:lnTo>
                    <a:pt x="188" y="279"/>
                  </a:lnTo>
                  <a:lnTo>
                    <a:pt x="194" y="281"/>
                  </a:lnTo>
                  <a:lnTo>
                    <a:pt x="197" y="290"/>
                  </a:lnTo>
                  <a:lnTo>
                    <a:pt x="198" y="289"/>
                  </a:lnTo>
                  <a:lnTo>
                    <a:pt x="196" y="301"/>
                  </a:lnTo>
                  <a:lnTo>
                    <a:pt x="198" y="306"/>
                  </a:lnTo>
                  <a:lnTo>
                    <a:pt x="200" y="314"/>
                  </a:lnTo>
                  <a:lnTo>
                    <a:pt x="198" y="312"/>
                  </a:lnTo>
                  <a:lnTo>
                    <a:pt x="196" y="317"/>
                  </a:lnTo>
                  <a:lnTo>
                    <a:pt x="199" y="327"/>
                  </a:lnTo>
                  <a:lnTo>
                    <a:pt x="197" y="332"/>
                  </a:lnTo>
                  <a:lnTo>
                    <a:pt x="203" y="335"/>
                  </a:lnTo>
                  <a:lnTo>
                    <a:pt x="210" y="339"/>
                  </a:lnTo>
                  <a:lnTo>
                    <a:pt x="210" y="341"/>
                  </a:lnTo>
                  <a:lnTo>
                    <a:pt x="210" y="344"/>
                  </a:lnTo>
                  <a:lnTo>
                    <a:pt x="217" y="345"/>
                  </a:lnTo>
                  <a:lnTo>
                    <a:pt x="215" y="356"/>
                  </a:lnTo>
                  <a:lnTo>
                    <a:pt x="217" y="363"/>
                  </a:lnTo>
                  <a:lnTo>
                    <a:pt x="221" y="363"/>
                  </a:lnTo>
                  <a:lnTo>
                    <a:pt x="223" y="355"/>
                  </a:lnTo>
                  <a:lnTo>
                    <a:pt x="221" y="354"/>
                  </a:lnTo>
                  <a:lnTo>
                    <a:pt x="224" y="349"/>
                  </a:lnTo>
                  <a:lnTo>
                    <a:pt x="226" y="353"/>
                  </a:lnTo>
                  <a:lnTo>
                    <a:pt x="232" y="351"/>
                  </a:lnTo>
                  <a:lnTo>
                    <a:pt x="236" y="347"/>
                  </a:lnTo>
                  <a:lnTo>
                    <a:pt x="242" y="354"/>
                  </a:lnTo>
                  <a:lnTo>
                    <a:pt x="245" y="353"/>
                  </a:lnTo>
                  <a:lnTo>
                    <a:pt x="246" y="355"/>
                  </a:lnTo>
                  <a:lnTo>
                    <a:pt x="251" y="357"/>
                  </a:lnTo>
                  <a:lnTo>
                    <a:pt x="263" y="377"/>
                  </a:lnTo>
                  <a:lnTo>
                    <a:pt x="268" y="374"/>
                  </a:lnTo>
                  <a:lnTo>
                    <a:pt x="270" y="374"/>
                  </a:lnTo>
                  <a:lnTo>
                    <a:pt x="277" y="372"/>
                  </a:lnTo>
                  <a:lnTo>
                    <a:pt x="281" y="365"/>
                  </a:lnTo>
                  <a:lnTo>
                    <a:pt x="288" y="381"/>
                  </a:lnTo>
                  <a:lnTo>
                    <a:pt x="288" y="385"/>
                  </a:lnTo>
                  <a:lnTo>
                    <a:pt x="286" y="389"/>
                  </a:lnTo>
                  <a:lnTo>
                    <a:pt x="287" y="390"/>
                  </a:lnTo>
                  <a:lnTo>
                    <a:pt x="286" y="390"/>
                  </a:lnTo>
                  <a:lnTo>
                    <a:pt x="282" y="399"/>
                  </a:lnTo>
                  <a:lnTo>
                    <a:pt x="281" y="396"/>
                  </a:lnTo>
                  <a:lnTo>
                    <a:pt x="280" y="396"/>
                  </a:lnTo>
                  <a:lnTo>
                    <a:pt x="271" y="399"/>
                  </a:lnTo>
                  <a:lnTo>
                    <a:pt x="272" y="402"/>
                  </a:lnTo>
                  <a:lnTo>
                    <a:pt x="270" y="409"/>
                  </a:lnTo>
                  <a:lnTo>
                    <a:pt x="286" y="413"/>
                  </a:lnTo>
                  <a:lnTo>
                    <a:pt x="289" y="407"/>
                  </a:lnTo>
                  <a:lnTo>
                    <a:pt x="294" y="407"/>
                  </a:lnTo>
                  <a:lnTo>
                    <a:pt x="296" y="409"/>
                  </a:lnTo>
                  <a:lnTo>
                    <a:pt x="306" y="417"/>
                  </a:lnTo>
                  <a:lnTo>
                    <a:pt x="311" y="421"/>
                  </a:lnTo>
                  <a:lnTo>
                    <a:pt x="312" y="421"/>
                  </a:lnTo>
                  <a:lnTo>
                    <a:pt x="318" y="423"/>
                  </a:lnTo>
                  <a:lnTo>
                    <a:pt x="329" y="417"/>
                  </a:lnTo>
                  <a:lnTo>
                    <a:pt x="330" y="420"/>
                  </a:lnTo>
                  <a:lnTo>
                    <a:pt x="331" y="410"/>
                  </a:lnTo>
                  <a:lnTo>
                    <a:pt x="338" y="409"/>
                  </a:lnTo>
                  <a:lnTo>
                    <a:pt x="344" y="407"/>
                  </a:lnTo>
                  <a:lnTo>
                    <a:pt x="347" y="403"/>
                  </a:lnTo>
                  <a:lnTo>
                    <a:pt x="348" y="395"/>
                  </a:lnTo>
                  <a:lnTo>
                    <a:pt x="355" y="384"/>
                  </a:lnTo>
                  <a:lnTo>
                    <a:pt x="355" y="381"/>
                  </a:lnTo>
                  <a:lnTo>
                    <a:pt x="362" y="386"/>
                  </a:lnTo>
                  <a:lnTo>
                    <a:pt x="365" y="386"/>
                  </a:lnTo>
                  <a:lnTo>
                    <a:pt x="376" y="383"/>
                  </a:lnTo>
                  <a:lnTo>
                    <a:pt x="378" y="381"/>
                  </a:lnTo>
                  <a:lnTo>
                    <a:pt x="379" y="386"/>
                  </a:lnTo>
                  <a:lnTo>
                    <a:pt x="386" y="385"/>
                  </a:lnTo>
                  <a:lnTo>
                    <a:pt x="392" y="381"/>
                  </a:lnTo>
                  <a:lnTo>
                    <a:pt x="396" y="380"/>
                  </a:lnTo>
                  <a:lnTo>
                    <a:pt x="397" y="374"/>
                  </a:lnTo>
                  <a:lnTo>
                    <a:pt x="397" y="371"/>
                  </a:lnTo>
                  <a:lnTo>
                    <a:pt x="401" y="368"/>
                  </a:lnTo>
                  <a:lnTo>
                    <a:pt x="407" y="368"/>
                  </a:lnTo>
                  <a:lnTo>
                    <a:pt x="412" y="367"/>
                  </a:lnTo>
                  <a:lnTo>
                    <a:pt x="413" y="367"/>
                  </a:lnTo>
                  <a:lnTo>
                    <a:pt x="424" y="362"/>
                  </a:lnTo>
                  <a:lnTo>
                    <a:pt x="427" y="360"/>
                  </a:lnTo>
                  <a:lnTo>
                    <a:pt x="428" y="360"/>
                  </a:lnTo>
                  <a:lnTo>
                    <a:pt x="440" y="356"/>
                  </a:lnTo>
                  <a:lnTo>
                    <a:pt x="443" y="356"/>
                  </a:lnTo>
                  <a:lnTo>
                    <a:pt x="449" y="355"/>
                  </a:lnTo>
                  <a:lnTo>
                    <a:pt x="444" y="344"/>
                  </a:lnTo>
                  <a:lnTo>
                    <a:pt x="443" y="335"/>
                  </a:lnTo>
                  <a:lnTo>
                    <a:pt x="443" y="336"/>
                  </a:lnTo>
                  <a:lnTo>
                    <a:pt x="442" y="333"/>
                  </a:lnTo>
                  <a:lnTo>
                    <a:pt x="440" y="332"/>
                  </a:lnTo>
                  <a:lnTo>
                    <a:pt x="437" y="317"/>
                  </a:lnTo>
                  <a:lnTo>
                    <a:pt x="433" y="302"/>
                  </a:lnTo>
                  <a:lnTo>
                    <a:pt x="432" y="299"/>
                  </a:lnTo>
                  <a:lnTo>
                    <a:pt x="432" y="294"/>
                  </a:lnTo>
                  <a:lnTo>
                    <a:pt x="431" y="285"/>
                  </a:lnTo>
                  <a:lnTo>
                    <a:pt x="427" y="278"/>
                  </a:lnTo>
                  <a:lnTo>
                    <a:pt x="422" y="266"/>
                  </a:lnTo>
                  <a:lnTo>
                    <a:pt x="418" y="254"/>
                  </a:lnTo>
                  <a:lnTo>
                    <a:pt x="415" y="243"/>
                  </a:lnTo>
                  <a:lnTo>
                    <a:pt x="407" y="22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0" name="Freeform 73"/>
            <p:cNvSpPr>
              <a:spLocks/>
            </p:cNvSpPr>
            <p:nvPr/>
          </p:nvSpPr>
          <p:spPr bwMode="auto">
            <a:xfrm>
              <a:off x="5621914" y="2507808"/>
              <a:ext cx="863160" cy="967058"/>
            </a:xfrm>
            <a:custGeom>
              <a:avLst/>
              <a:gdLst>
                <a:gd name="T0" fmla="*/ 2147483647 w 662"/>
                <a:gd name="T1" fmla="*/ 2147483647 h 698"/>
                <a:gd name="T2" fmla="*/ 2147483647 w 662"/>
                <a:gd name="T3" fmla="*/ 2147483647 h 698"/>
                <a:gd name="T4" fmla="*/ 2147483647 w 662"/>
                <a:gd name="T5" fmla="*/ 2147483647 h 698"/>
                <a:gd name="T6" fmla="*/ 2147483647 w 662"/>
                <a:gd name="T7" fmla="*/ 2147483647 h 698"/>
                <a:gd name="T8" fmla="*/ 2147483647 w 662"/>
                <a:gd name="T9" fmla="*/ 2147483647 h 698"/>
                <a:gd name="T10" fmla="*/ 2147483647 w 662"/>
                <a:gd name="T11" fmla="*/ 2147483647 h 698"/>
                <a:gd name="T12" fmla="*/ 2147483647 w 662"/>
                <a:gd name="T13" fmla="*/ 2147483647 h 698"/>
                <a:gd name="T14" fmla="*/ 2147483647 w 662"/>
                <a:gd name="T15" fmla="*/ 2147483647 h 698"/>
                <a:gd name="T16" fmla="*/ 2147483647 w 662"/>
                <a:gd name="T17" fmla="*/ 2147483647 h 698"/>
                <a:gd name="T18" fmla="*/ 2147483647 w 662"/>
                <a:gd name="T19" fmla="*/ 2147483647 h 698"/>
                <a:gd name="T20" fmla="*/ 2147483647 w 662"/>
                <a:gd name="T21" fmla="*/ 2147483647 h 698"/>
                <a:gd name="T22" fmla="*/ 2147483647 w 662"/>
                <a:gd name="T23" fmla="*/ 2147483647 h 698"/>
                <a:gd name="T24" fmla="*/ 2147483647 w 662"/>
                <a:gd name="T25" fmla="*/ 2147483647 h 698"/>
                <a:gd name="T26" fmla="*/ 2147483647 w 662"/>
                <a:gd name="T27" fmla="*/ 2147483647 h 698"/>
                <a:gd name="T28" fmla="*/ 2147483647 w 662"/>
                <a:gd name="T29" fmla="*/ 2147483647 h 698"/>
                <a:gd name="T30" fmla="*/ 2147483647 w 662"/>
                <a:gd name="T31" fmla="*/ 2147483647 h 698"/>
                <a:gd name="T32" fmla="*/ 2147483647 w 662"/>
                <a:gd name="T33" fmla="*/ 2147483647 h 698"/>
                <a:gd name="T34" fmla="*/ 2147483647 w 662"/>
                <a:gd name="T35" fmla="*/ 2147483647 h 698"/>
                <a:gd name="T36" fmla="*/ 2147483647 w 662"/>
                <a:gd name="T37" fmla="*/ 2147483647 h 698"/>
                <a:gd name="T38" fmla="*/ 2147483647 w 662"/>
                <a:gd name="T39" fmla="*/ 2147483647 h 698"/>
                <a:gd name="T40" fmla="*/ 2147483647 w 662"/>
                <a:gd name="T41" fmla="*/ 2147483647 h 698"/>
                <a:gd name="T42" fmla="*/ 2147483647 w 662"/>
                <a:gd name="T43" fmla="*/ 2147483647 h 698"/>
                <a:gd name="T44" fmla="*/ 2147483647 w 662"/>
                <a:gd name="T45" fmla="*/ 2147483647 h 698"/>
                <a:gd name="T46" fmla="*/ 2147483647 w 662"/>
                <a:gd name="T47" fmla="*/ 2147483647 h 698"/>
                <a:gd name="T48" fmla="*/ 2147483647 w 662"/>
                <a:gd name="T49" fmla="*/ 2147483647 h 698"/>
                <a:gd name="T50" fmla="*/ 2147483647 w 662"/>
                <a:gd name="T51" fmla="*/ 2147483647 h 698"/>
                <a:gd name="T52" fmla="*/ 2147483647 w 662"/>
                <a:gd name="T53" fmla="*/ 2147483647 h 698"/>
                <a:gd name="T54" fmla="*/ 2147483647 w 662"/>
                <a:gd name="T55" fmla="*/ 2147483647 h 698"/>
                <a:gd name="T56" fmla="*/ 2147483647 w 662"/>
                <a:gd name="T57" fmla="*/ 2147483647 h 698"/>
                <a:gd name="T58" fmla="*/ 2147483647 w 662"/>
                <a:gd name="T59" fmla="*/ 2147483647 h 698"/>
                <a:gd name="T60" fmla="*/ 2147483647 w 662"/>
                <a:gd name="T61" fmla="*/ 2147483647 h 698"/>
                <a:gd name="T62" fmla="*/ 2147483647 w 662"/>
                <a:gd name="T63" fmla="*/ 2147483647 h 698"/>
                <a:gd name="T64" fmla="*/ 2147483647 w 662"/>
                <a:gd name="T65" fmla="*/ 2147483647 h 698"/>
                <a:gd name="T66" fmla="*/ 2147483647 w 662"/>
                <a:gd name="T67" fmla="*/ 2147483647 h 698"/>
                <a:gd name="T68" fmla="*/ 2147483647 w 662"/>
                <a:gd name="T69" fmla="*/ 2147483647 h 698"/>
                <a:gd name="T70" fmla="*/ 2147483647 w 662"/>
                <a:gd name="T71" fmla="*/ 2147483647 h 698"/>
                <a:gd name="T72" fmla="*/ 2147483647 w 662"/>
                <a:gd name="T73" fmla="*/ 2147483647 h 698"/>
                <a:gd name="T74" fmla="*/ 2147483647 w 662"/>
                <a:gd name="T75" fmla="*/ 2147483647 h 698"/>
                <a:gd name="T76" fmla="*/ 2147483647 w 662"/>
                <a:gd name="T77" fmla="*/ 2147483647 h 698"/>
                <a:gd name="T78" fmla="*/ 2147483647 w 662"/>
                <a:gd name="T79" fmla="*/ 2147483647 h 698"/>
                <a:gd name="T80" fmla="*/ 2147483647 w 662"/>
                <a:gd name="T81" fmla="*/ 2147483647 h 698"/>
                <a:gd name="T82" fmla="*/ 2147483647 w 662"/>
                <a:gd name="T83" fmla="*/ 2147483647 h 698"/>
                <a:gd name="T84" fmla="*/ 2147483647 w 662"/>
                <a:gd name="T85" fmla="*/ 2147483647 h 698"/>
                <a:gd name="T86" fmla="*/ 2147483647 w 662"/>
                <a:gd name="T87" fmla="*/ 2147483647 h 698"/>
                <a:gd name="T88" fmla="*/ 2147483647 w 662"/>
                <a:gd name="T89" fmla="*/ 2147483647 h 698"/>
                <a:gd name="T90" fmla="*/ 2147483647 w 662"/>
                <a:gd name="T91" fmla="*/ 2147483647 h 698"/>
                <a:gd name="T92" fmla="*/ 2147483647 w 662"/>
                <a:gd name="T93" fmla="*/ 2147483647 h 698"/>
                <a:gd name="T94" fmla="*/ 2147483647 w 662"/>
                <a:gd name="T95" fmla="*/ 2147483647 h 698"/>
                <a:gd name="T96" fmla="*/ 2147483647 w 662"/>
                <a:gd name="T97" fmla="*/ 2147483647 h 698"/>
                <a:gd name="T98" fmla="*/ 2147483647 w 662"/>
                <a:gd name="T99" fmla="*/ 2147483647 h 698"/>
                <a:gd name="T100" fmla="*/ 2147483647 w 662"/>
                <a:gd name="T101" fmla="*/ 2147483647 h 698"/>
                <a:gd name="T102" fmla="*/ 2147483647 w 662"/>
                <a:gd name="T103" fmla="*/ 2147483647 h 698"/>
                <a:gd name="T104" fmla="*/ 2147483647 w 662"/>
                <a:gd name="T105" fmla="*/ 2147483647 h 698"/>
                <a:gd name="T106" fmla="*/ 2147483647 w 662"/>
                <a:gd name="T107" fmla="*/ 2147483647 h 698"/>
                <a:gd name="T108" fmla="*/ 2147483647 w 662"/>
                <a:gd name="T109" fmla="*/ 2147483647 h 698"/>
                <a:gd name="T110" fmla="*/ 2147483647 w 662"/>
                <a:gd name="T111" fmla="*/ 2147483647 h 698"/>
                <a:gd name="T112" fmla="*/ 2147483647 w 662"/>
                <a:gd name="T113" fmla="*/ 2147483647 h 698"/>
                <a:gd name="T114" fmla="*/ 2147483647 w 662"/>
                <a:gd name="T115" fmla="*/ 2147483647 h 698"/>
                <a:gd name="T116" fmla="*/ 2147483647 w 662"/>
                <a:gd name="T117" fmla="*/ 2147483647 h 698"/>
                <a:gd name="T118" fmla="*/ 2147483647 w 662"/>
                <a:gd name="T119" fmla="*/ 2147483647 h 698"/>
                <a:gd name="T120" fmla="*/ 2147483647 w 662"/>
                <a:gd name="T121" fmla="*/ 2147483647 h 698"/>
                <a:gd name="T122" fmla="*/ 2147483647 w 662"/>
                <a:gd name="T123" fmla="*/ 2147483647 h 698"/>
                <a:gd name="T124" fmla="*/ 2147483647 w 662"/>
                <a:gd name="T125" fmla="*/ 2147483647 h 69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62" h="698">
                  <a:moveTo>
                    <a:pt x="372" y="123"/>
                  </a:moveTo>
                  <a:lnTo>
                    <a:pt x="370" y="121"/>
                  </a:lnTo>
                  <a:lnTo>
                    <a:pt x="354" y="120"/>
                  </a:lnTo>
                  <a:lnTo>
                    <a:pt x="347" y="125"/>
                  </a:lnTo>
                  <a:lnTo>
                    <a:pt x="346" y="126"/>
                  </a:lnTo>
                  <a:lnTo>
                    <a:pt x="335" y="126"/>
                  </a:lnTo>
                  <a:lnTo>
                    <a:pt x="332" y="125"/>
                  </a:lnTo>
                  <a:lnTo>
                    <a:pt x="324" y="120"/>
                  </a:lnTo>
                  <a:lnTo>
                    <a:pt x="327" y="113"/>
                  </a:lnTo>
                  <a:lnTo>
                    <a:pt x="324" y="111"/>
                  </a:lnTo>
                  <a:lnTo>
                    <a:pt x="316" y="120"/>
                  </a:lnTo>
                  <a:lnTo>
                    <a:pt x="303" y="136"/>
                  </a:lnTo>
                  <a:lnTo>
                    <a:pt x="299" y="136"/>
                  </a:lnTo>
                  <a:lnTo>
                    <a:pt x="299" y="130"/>
                  </a:lnTo>
                  <a:lnTo>
                    <a:pt x="293" y="124"/>
                  </a:lnTo>
                  <a:lnTo>
                    <a:pt x="291" y="123"/>
                  </a:lnTo>
                  <a:lnTo>
                    <a:pt x="288" y="124"/>
                  </a:lnTo>
                  <a:lnTo>
                    <a:pt x="287" y="124"/>
                  </a:lnTo>
                  <a:lnTo>
                    <a:pt x="284" y="119"/>
                  </a:lnTo>
                  <a:lnTo>
                    <a:pt x="278" y="119"/>
                  </a:lnTo>
                  <a:lnTo>
                    <a:pt x="269" y="113"/>
                  </a:lnTo>
                  <a:lnTo>
                    <a:pt x="264" y="106"/>
                  </a:lnTo>
                  <a:lnTo>
                    <a:pt x="252" y="105"/>
                  </a:lnTo>
                  <a:lnTo>
                    <a:pt x="251" y="106"/>
                  </a:lnTo>
                  <a:lnTo>
                    <a:pt x="244" y="106"/>
                  </a:lnTo>
                  <a:lnTo>
                    <a:pt x="236" y="105"/>
                  </a:lnTo>
                  <a:lnTo>
                    <a:pt x="231" y="109"/>
                  </a:lnTo>
                  <a:lnTo>
                    <a:pt x="231" y="115"/>
                  </a:lnTo>
                  <a:lnTo>
                    <a:pt x="231" y="117"/>
                  </a:lnTo>
                  <a:lnTo>
                    <a:pt x="227" y="118"/>
                  </a:lnTo>
                  <a:lnTo>
                    <a:pt x="221" y="117"/>
                  </a:lnTo>
                  <a:lnTo>
                    <a:pt x="220" y="114"/>
                  </a:lnTo>
                  <a:lnTo>
                    <a:pt x="207" y="105"/>
                  </a:lnTo>
                  <a:lnTo>
                    <a:pt x="206" y="102"/>
                  </a:lnTo>
                  <a:lnTo>
                    <a:pt x="206" y="99"/>
                  </a:lnTo>
                  <a:lnTo>
                    <a:pt x="202" y="95"/>
                  </a:lnTo>
                  <a:lnTo>
                    <a:pt x="198" y="91"/>
                  </a:lnTo>
                  <a:lnTo>
                    <a:pt x="198" y="85"/>
                  </a:lnTo>
                  <a:lnTo>
                    <a:pt x="194" y="82"/>
                  </a:lnTo>
                  <a:lnTo>
                    <a:pt x="192" y="82"/>
                  </a:lnTo>
                  <a:lnTo>
                    <a:pt x="184" y="82"/>
                  </a:lnTo>
                  <a:lnTo>
                    <a:pt x="179" y="78"/>
                  </a:lnTo>
                  <a:lnTo>
                    <a:pt x="177" y="73"/>
                  </a:lnTo>
                  <a:lnTo>
                    <a:pt x="171" y="69"/>
                  </a:lnTo>
                  <a:lnTo>
                    <a:pt x="164" y="67"/>
                  </a:lnTo>
                  <a:lnTo>
                    <a:pt x="150" y="61"/>
                  </a:lnTo>
                  <a:lnTo>
                    <a:pt x="140" y="67"/>
                  </a:lnTo>
                  <a:lnTo>
                    <a:pt x="134" y="60"/>
                  </a:lnTo>
                  <a:lnTo>
                    <a:pt x="130" y="57"/>
                  </a:lnTo>
                  <a:lnTo>
                    <a:pt x="126" y="53"/>
                  </a:lnTo>
                  <a:lnTo>
                    <a:pt x="125" y="52"/>
                  </a:lnTo>
                  <a:lnTo>
                    <a:pt x="123" y="51"/>
                  </a:lnTo>
                  <a:lnTo>
                    <a:pt x="117" y="45"/>
                  </a:lnTo>
                  <a:lnTo>
                    <a:pt x="112" y="40"/>
                  </a:lnTo>
                  <a:lnTo>
                    <a:pt x="101" y="41"/>
                  </a:lnTo>
                  <a:lnTo>
                    <a:pt x="95" y="39"/>
                  </a:lnTo>
                  <a:lnTo>
                    <a:pt x="89" y="33"/>
                  </a:lnTo>
                  <a:lnTo>
                    <a:pt x="81" y="28"/>
                  </a:lnTo>
                  <a:lnTo>
                    <a:pt x="74" y="23"/>
                  </a:lnTo>
                  <a:lnTo>
                    <a:pt x="77" y="12"/>
                  </a:lnTo>
                  <a:lnTo>
                    <a:pt x="74" y="9"/>
                  </a:lnTo>
                  <a:lnTo>
                    <a:pt x="69" y="6"/>
                  </a:lnTo>
                  <a:lnTo>
                    <a:pt x="70" y="4"/>
                  </a:lnTo>
                  <a:lnTo>
                    <a:pt x="57" y="0"/>
                  </a:lnTo>
                  <a:lnTo>
                    <a:pt x="52" y="0"/>
                  </a:lnTo>
                  <a:lnTo>
                    <a:pt x="33" y="1"/>
                  </a:lnTo>
                  <a:lnTo>
                    <a:pt x="32" y="6"/>
                  </a:lnTo>
                  <a:lnTo>
                    <a:pt x="16" y="22"/>
                  </a:lnTo>
                  <a:lnTo>
                    <a:pt x="17" y="28"/>
                  </a:lnTo>
                  <a:lnTo>
                    <a:pt x="15" y="28"/>
                  </a:lnTo>
                  <a:lnTo>
                    <a:pt x="14" y="30"/>
                  </a:lnTo>
                  <a:lnTo>
                    <a:pt x="9" y="30"/>
                  </a:lnTo>
                  <a:lnTo>
                    <a:pt x="0" y="35"/>
                  </a:lnTo>
                  <a:lnTo>
                    <a:pt x="5" y="36"/>
                  </a:lnTo>
                  <a:lnTo>
                    <a:pt x="10" y="48"/>
                  </a:lnTo>
                  <a:lnTo>
                    <a:pt x="17" y="52"/>
                  </a:lnTo>
                  <a:lnTo>
                    <a:pt x="23" y="58"/>
                  </a:lnTo>
                  <a:lnTo>
                    <a:pt x="30" y="63"/>
                  </a:lnTo>
                  <a:lnTo>
                    <a:pt x="30" y="61"/>
                  </a:lnTo>
                  <a:lnTo>
                    <a:pt x="33" y="64"/>
                  </a:lnTo>
                  <a:lnTo>
                    <a:pt x="41" y="67"/>
                  </a:lnTo>
                  <a:lnTo>
                    <a:pt x="42" y="81"/>
                  </a:lnTo>
                  <a:lnTo>
                    <a:pt x="46" y="82"/>
                  </a:lnTo>
                  <a:lnTo>
                    <a:pt x="41" y="93"/>
                  </a:lnTo>
                  <a:lnTo>
                    <a:pt x="44" y="96"/>
                  </a:lnTo>
                  <a:lnTo>
                    <a:pt x="48" y="89"/>
                  </a:lnTo>
                  <a:lnTo>
                    <a:pt x="51" y="88"/>
                  </a:lnTo>
                  <a:lnTo>
                    <a:pt x="54" y="87"/>
                  </a:lnTo>
                  <a:lnTo>
                    <a:pt x="58" y="90"/>
                  </a:lnTo>
                  <a:lnTo>
                    <a:pt x="60" y="91"/>
                  </a:lnTo>
                  <a:lnTo>
                    <a:pt x="59" y="91"/>
                  </a:lnTo>
                  <a:lnTo>
                    <a:pt x="52" y="100"/>
                  </a:lnTo>
                  <a:lnTo>
                    <a:pt x="52" y="102"/>
                  </a:lnTo>
                  <a:lnTo>
                    <a:pt x="59" y="101"/>
                  </a:lnTo>
                  <a:lnTo>
                    <a:pt x="66" y="101"/>
                  </a:lnTo>
                  <a:lnTo>
                    <a:pt x="71" y="103"/>
                  </a:lnTo>
                  <a:lnTo>
                    <a:pt x="72" y="115"/>
                  </a:lnTo>
                  <a:lnTo>
                    <a:pt x="75" y="119"/>
                  </a:lnTo>
                  <a:lnTo>
                    <a:pt x="72" y="125"/>
                  </a:lnTo>
                  <a:lnTo>
                    <a:pt x="75" y="126"/>
                  </a:lnTo>
                  <a:lnTo>
                    <a:pt x="81" y="118"/>
                  </a:lnTo>
                  <a:lnTo>
                    <a:pt x="88" y="118"/>
                  </a:lnTo>
                  <a:lnTo>
                    <a:pt x="94" y="124"/>
                  </a:lnTo>
                  <a:lnTo>
                    <a:pt x="93" y="127"/>
                  </a:lnTo>
                  <a:lnTo>
                    <a:pt x="84" y="136"/>
                  </a:lnTo>
                  <a:lnTo>
                    <a:pt x="82" y="141"/>
                  </a:lnTo>
                  <a:lnTo>
                    <a:pt x="82" y="142"/>
                  </a:lnTo>
                  <a:lnTo>
                    <a:pt x="92" y="147"/>
                  </a:lnTo>
                  <a:lnTo>
                    <a:pt x="111" y="163"/>
                  </a:lnTo>
                  <a:lnTo>
                    <a:pt x="112" y="165"/>
                  </a:lnTo>
                  <a:lnTo>
                    <a:pt x="122" y="175"/>
                  </a:lnTo>
                  <a:lnTo>
                    <a:pt x="129" y="186"/>
                  </a:lnTo>
                  <a:lnTo>
                    <a:pt x="132" y="193"/>
                  </a:lnTo>
                  <a:lnTo>
                    <a:pt x="136" y="203"/>
                  </a:lnTo>
                  <a:lnTo>
                    <a:pt x="141" y="217"/>
                  </a:lnTo>
                  <a:lnTo>
                    <a:pt x="143" y="228"/>
                  </a:lnTo>
                  <a:lnTo>
                    <a:pt x="144" y="239"/>
                  </a:lnTo>
                  <a:lnTo>
                    <a:pt x="146" y="259"/>
                  </a:lnTo>
                  <a:lnTo>
                    <a:pt x="143" y="263"/>
                  </a:lnTo>
                  <a:lnTo>
                    <a:pt x="150" y="295"/>
                  </a:lnTo>
                  <a:lnTo>
                    <a:pt x="150" y="304"/>
                  </a:lnTo>
                  <a:lnTo>
                    <a:pt x="152" y="312"/>
                  </a:lnTo>
                  <a:lnTo>
                    <a:pt x="155" y="322"/>
                  </a:lnTo>
                  <a:lnTo>
                    <a:pt x="158" y="330"/>
                  </a:lnTo>
                  <a:lnTo>
                    <a:pt x="164" y="334"/>
                  </a:lnTo>
                  <a:lnTo>
                    <a:pt x="171" y="340"/>
                  </a:lnTo>
                  <a:lnTo>
                    <a:pt x="177" y="353"/>
                  </a:lnTo>
                  <a:lnTo>
                    <a:pt x="178" y="354"/>
                  </a:lnTo>
                  <a:lnTo>
                    <a:pt x="182" y="356"/>
                  </a:lnTo>
                  <a:lnTo>
                    <a:pt x="189" y="377"/>
                  </a:lnTo>
                  <a:lnTo>
                    <a:pt x="191" y="382"/>
                  </a:lnTo>
                  <a:lnTo>
                    <a:pt x="200" y="390"/>
                  </a:lnTo>
                  <a:lnTo>
                    <a:pt x="203" y="397"/>
                  </a:lnTo>
                  <a:lnTo>
                    <a:pt x="207" y="410"/>
                  </a:lnTo>
                  <a:lnTo>
                    <a:pt x="209" y="450"/>
                  </a:lnTo>
                  <a:lnTo>
                    <a:pt x="204" y="482"/>
                  </a:lnTo>
                  <a:lnTo>
                    <a:pt x="203" y="482"/>
                  </a:lnTo>
                  <a:lnTo>
                    <a:pt x="203" y="488"/>
                  </a:lnTo>
                  <a:lnTo>
                    <a:pt x="197" y="490"/>
                  </a:lnTo>
                  <a:lnTo>
                    <a:pt x="196" y="497"/>
                  </a:lnTo>
                  <a:lnTo>
                    <a:pt x="200" y="510"/>
                  </a:lnTo>
                  <a:lnTo>
                    <a:pt x="204" y="511"/>
                  </a:lnTo>
                  <a:lnTo>
                    <a:pt x="209" y="515"/>
                  </a:lnTo>
                  <a:lnTo>
                    <a:pt x="210" y="508"/>
                  </a:lnTo>
                  <a:lnTo>
                    <a:pt x="215" y="504"/>
                  </a:lnTo>
                  <a:lnTo>
                    <a:pt x="238" y="503"/>
                  </a:lnTo>
                  <a:lnTo>
                    <a:pt x="260" y="511"/>
                  </a:lnTo>
                  <a:lnTo>
                    <a:pt x="267" y="517"/>
                  </a:lnTo>
                  <a:lnTo>
                    <a:pt x="269" y="526"/>
                  </a:lnTo>
                  <a:lnTo>
                    <a:pt x="267" y="534"/>
                  </a:lnTo>
                  <a:lnTo>
                    <a:pt x="268" y="539"/>
                  </a:lnTo>
                  <a:lnTo>
                    <a:pt x="266" y="548"/>
                  </a:lnTo>
                  <a:lnTo>
                    <a:pt x="260" y="552"/>
                  </a:lnTo>
                  <a:lnTo>
                    <a:pt x="256" y="553"/>
                  </a:lnTo>
                  <a:lnTo>
                    <a:pt x="272" y="562"/>
                  </a:lnTo>
                  <a:lnTo>
                    <a:pt x="298" y="568"/>
                  </a:lnTo>
                  <a:lnTo>
                    <a:pt x="316" y="578"/>
                  </a:lnTo>
                  <a:lnTo>
                    <a:pt x="323" y="593"/>
                  </a:lnTo>
                  <a:lnTo>
                    <a:pt x="326" y="601"/>
                  </a:lnTo>
                  <a:lnTo>
                    <a:pt x="344" y="610"/>
                  </a:lnTo>
                  <a:lnTo>
                    <a:pt x="344" y="614"/>
                  </a:lnTo>
                  <a:lnTo>
                    <a:pt x="348" y="620"/>
                  </a:lnTo>
                  <a:lnTo>
                    <a:pt x="352" y="632"/>
                  </a:lnTo>
                  <a:lnTo>
                    <a:pt x="357" y="635"/>
                  </a:lnTo>
                  <a:lnTo>
                    <a:pt x="362" y="632"/>
                  </a:lnTo>
                  <a:lnTo>
                    <a:pt x="370" y="647"/>
                  </a:lnTo>
                  <a:lnTo>
                    <a:pt x="368" y="667"/>
                  </a:lnTo>
                  <a:lnTo>
                    <a:pt x="362" y="674"/>
                  </a:lnTo>
                  <a:lnTo>
                    <a:pt x="354" y="673"/>
                  </a:lnTo>
                  <a:lnTo>
                    <a:pt x="350" y="671"/>
                  </a:lnTo>
                  <a:lnTo>
                    <a:pt x="346" y="677"/>
                  </a:lnTo>
                  <a:lnTo>
                    <a:pt x="346" y="682"/>
                  </a:lnTo>
                  <a:lnTo>
                    <a:pt x="347" y="688"/>
                  </a:lnTo>
                  <a:lnTo>
                    <a:pt x="357" y="694"/>
                  </a:lnTo>
                  <a:lnTo>
                    <a:pt x="360" y="698"/>
                  </a:lnTo>
                  <a:lnTo>
                    <a:pt x="363" y="697"/>
                  </a:lnTo>
                  <a:lnTo>
                    <a:pt x="370" y="698"/>
                  </a:lnTo>
                  <a:lnTo>
                    <a:pt x="370" y="695"/>
                  </a:lnTo>
                  <a:lnTo>
                    <a:pt x="375" y="691"/>
                  </a:lnTo>
                  <a:lnTo>
                    <a:pt x="374" y="688"/>
                  </a:lnTo>
                  <a:lnTo>
                    <a:pt x="374" y="685"/>
                  </a:lnTo>
                  <a:lnTo>
                    <a:pt x="376" y="683"/>
                  </a:lnTo>
                  <a:lnTo>
                    <a:pt x="392" y="680"/>
                  </a:lnTo>
                  <a:lnTo>
                    <a:pt x="395" y="684"/>
                  </a:lnTo>
                  <a:lnTo>
                    <a:pt x="401" y="684"/>
                  </a:lnTo>
                  <a:lnTo>
                    <a:pt x="434" y="694"/>
                  </a:lnTo>
                  <a:lnTo>
                    <a:pt x="436" y="685"/>
                  </a:lnTo>
                  <a:lnTo>
                    <a:pt x="442" y="678"/>
                  </a:lnTo>
                  <a:lnTo>
                    <a:pt x="444" y="673"/>
                  </a:lnTo>
                  <a:lnTo>
                    <a:pt x="452" y="674"/>
                  </a:lnTo>
                  <a:lnTo>
                    <a:pt x="459" y="672"/>
                  </a:lnTo>
                  <a:lnTo>
                    <a:pt x="476" y="674"/>
                  </a:lnTo>
                  <a:lnTo>
                    <a:pt x="476" y="656"/>
                  </a:lnTo>
                  <a:lnTo>
                    <a:pt x="468" y="654"/>
                  </a:lnTo>
                  <a:lnTo>
                    <a:pt x="465" y="649"/>
                  </a:lnTo>
                  <a:lnTo>
                    <a:pt x="461" y="647"/>
                  </a:lnTo>
                  <a:lnTo>
                    <a:pt x="467" y="638"/>
                  </a:lnTo>
                  <a:lnTo>
                    <a:pt x="467" y="637"/>
                  </a:lnTo>
                  <a:lnTo>
                    <a:pt x="466" y="631"/>
                  </a:lnTo>
                  <a:lnTo>
                    <a:pt x="471" y="630"/>
                  </a:lnTo>
                  <a:lnTo>
                    <a:pt x="476" y="634"/>
                  </a:lnTo>
                  <a:lnTo>
                    <a:pt x="479" y="630"/>
                  </a:lnTo>
                  <a:lnTo>
                    <a:pt x="483" y="630"/>
                  </a:lnTo>
                  <a:lnTo>
                    <a:pt x="488" y="628"/>
                  </a:lnTo>
                  <a:lnTo>
                    <a:pt x="492" y="624"/>
                  </a:lnTo>
                  <a:lnTo>
                    <a:pt x="491" y="622"/>
                  </a:lnTo>
                  <a:lnTo>
                    <a:pt x="500" y="617"/>
                  </a:lnTo>
                  <a:lnTo>
                    <a:pt x="504" y="618"/>
                  </a:lnTo>
                  <a:lnTo>
                    <a:pt x="509" y="608"/>
                  </a:lnTo>
                  <a:lnTo>
                    <a:pt x="509" y="607"/>
                  </a:lnTo>
                  <a:lnTo>
                    <a:pt x="516" y="608"/>
                  </a:lnTo>
                  <a:lnTo>
                    <a:pt x="520" y="606"/>
                  </a:lnTo>
                  <a:lnTo>
                    <a:pt x="521" y="605"/>
                  </a:lnTo>
                  <a:lnTo>
                    <a:pt x="521" y="598"/>
                  </a:lnTo>
                  <a:lnTo>
                    <a:pt x="516" y="595"/>
                  </a:lnTo>
                  <a:lnTo>
                    <a:pt x="515" y="584"/>
                  </a:lnTo>
                  <a:lnTo>
                    <a:pt x="520" y="583"/>
                  </a:lnTo>
                  <a:lnTo>
                    <a:pt x="522" y="576"/>
                  </a:lnTo>
                  <a:lnTo>
                    <a:pt x="525" y="571"/>
                  </a:lnTo>
                  <a:lnTo>
                    <a:pt x="516" y="568"/>
                  </a:lnTo>
                  <a:lnTo>
                    <a:pt x="516" y="565"/>
                  </a:lnTo>
                  <a:lnTo>
                    <a:pt x="512" y="562"/>
                  </a:lnTo>
                  <a:lnTo>
                    <a:pt x="507" y="558"/>
                  </a:lnTo>
                  <a:lnTo>
                    <a:pt x="513" y="547"/>
                  </a:lnTo>
                  <a:lnTo>
                    <a:pt x="514" y="547"/>
                  </a:lnTo>
                  <a:lnTo>
                    <a:pt x="522" y="556"/>
                  </a:lnTo>
                  <a:lnTo>
                    <a:pt x="524" y="551"/>
                  </a:lnTo>
                  <a:lnTo>
                    <a:pt x="525" y="546"/>
                  </a:lnTo>
                  <a:lnTo>
                    <a:pt x="533" y="541"/>
                  </a:lnTo>
                  <a:lnTo>
                    <a:pt x="544" y="542"/>
                  </a:lnTo>
                  <a:lnTo>
                    <a:pt x="543" y="539"/>
                  </a:lnTo>
                  <a:lnTo>
                    <a:pt x="546" y="538"/>
                  </a:lnTo>
                  <a:lnTo>
                    <a:pt x="554" y="530"/>
                  </a:lnTo>
                  <a:lnTo>
                    <a:pt x="560" y="530"/>
                  </a:lnTo>
                  <a:lnTo>
                    <a:pt x="560" y="529"/>
                  </a:lnTo>
                  <a:lnTo>
                    <a:pt x="560" y="523"/>
                  </a:lnTo>
                  <a:lnTo>
                    <a:pt x="557" y="520"/>
                  </a:lnTo>
                  <a:lnTo>
                    <a:pt x="554" y="518"/>
                  </a:lnTo>
                  <a:lnTo>
                    <a:pt x="557" y="505"/>
                  </a:lnTo>
                  <a:lnTo>
                    <a:pt x="557" y="494"/>
                  </a:lnTo>
                  <a:lnTo>
                    <a:pt x="562" y="482"/>
                  </a:lnTo>
                  <a:lnTo>
                    <a:pt x="562" y="481"/>
                  </a:lnTo>
                  <a:lnTo>
                    <a:pt x="566" y="468"/>
                  </a:lnTo>
                  <a:lnTo>
                    <a:pt x="558" y="464"/>
                  </a:lnTo>
                  <a:lnTo>
                    <a:pt x="555" y="469"/>
                  </a:lnTo>
                  <a:lnTo>
                    <a:pt x="551" y="462"/>
                  </a:lnTo>
                  <a:lnTo>
                    <a:pt x="552" y="458"/>
                  </a:lnTo>
                  <a:lnTo>
                    <a:pt x="549" y="446"/>
                  </a:lnTo>
                  <a:lnTo>
                    <a:pt x="551" y="440"/>
                  </a:lnTo>
                  <a:lnTo>
                    <a:pt x="560" y="432"/>
                  </a:lnTo>
                  <a:lnTo>
                    <a:pt x="569" y="427"/>
                  </a:lnTo>
                  <a:lnTo>
                    <a:pt x="575" y="426"/>
                  </a:lnTo>
                  <a:lnTo>
                    <a:pt x="580" y="410"/>
                  </a:lnTo>
                  <a:lnTo>
                    <a:pt x="580" y="406"/>
                  </a:lnTo>
                  <a:lnTo>
                    <a:pt x="584" y="404"/>
                  </a:lnTo>
                  <a:lnTo>
                    <a:pt x="593" y="409"/>
                  </a:lnTo>
                  <a:lnTo>
                    <a:pt x="600" y="403"/>
                  </a:lnTo>
                  <a:lnTo>
                    <a:pt x="608" y="402"/>
                  </a:lnTo>
                  <a:lnTo>
                    <a:pt x="620" y="395"/>
                  </a:lnTo>
                  <a:lnTo>
                    <a:pt x="621" y="395"/>
                  </a:lnTo>
                  <a:lnTo>
                    <a:pt x="624" y="390"/>
                  </a:lnTo>
                  <a:lnTo>
                    <a:pt x="617" y="384"/>
                  </a:lnTo>
                  <a:lnTo>
                    <a:pt x="615" y="388"/>
                  </a:lnTo>
                  <a:lnTo>
                    <a:pt x="614" y="394"/>
                  </a:lnTo>
                  <a:lnTo>
                    <a:pt x="604" y="391"/>
                  </a:lnTo>
                  <a:lnTo>
                    <a:pt x="602" y="385"/>
                  </a:lnTo>
                  <a:lnTo>
                    <a:pt x="603" y="374"/>
                  </a:lnTo>
                  <a:lnTo>
                    <a:pt x="596" y="365"/>
                  </a:lnTo>
                  <a:lnTo>
                    <a:pt x="588" y="366"/>
                  </a:lnTo>
                  <a:lnTo>
                    <a:pt x="588" y="354"/>
                  </a:lnTo>
                  <a:lnTo>
                    <a:pt x="585" y="355"/>
                  </a:lnTo>
                  <a:lnTo>
                    <a:pt x="578" y="355"/>
                  </a:lnTo>
                  <a:lnTo>
                    <a:pt x="576" y="350"/>
                  </a:lnTo>
                  <a:lnTo>
                    <a:pt x="584" y="343"/>
                  </a:lnTo>
                  <a:lnTo>
                    <a:pt x="592" y="342"/>
                  </a:lnTo>
                  <a:lnTo>
                    <a:pt x="594" y="338"/>
                  </a:lnTo>
                  <a:lnTo>
                    <a:pt x="602" y="331"/>
                  </a:lnTo>
                  <a:lnTo>
                    <a:pt x="605" y="331"/>
                  </a:lnTo>
                  <a:lnTo>
                    <a:pt x="605" y="329"/>
                  </a:lnTo>
                  <a:lnTo>
                    <a:pt x="602" y="326"/>
                  </a:lnTo>
                  <a:lnTo>
                    <a:pt x="592" y="320"/>
                  </a:lnTo>
                  <a:lnTo>
                    <a:pt x="596" y="312"/>
                  </a:lnTo>
                  <a:lnTo>
                    <a:pt x="605" y="311"/>
                  </a:lnTo>
                  <a:lnTo>
                    <a:pt x="608" y="312"/>
                  </a:lnTo>
                  <a:lnTo>
                    <a:pt x="612" y="300"/>
                  </a:lnTo>
                  <a:lnTo>
                    <a:pt x="622" y="286"/>
                  </a:lnTo>
                  <a:lnTo>
                    <a:pt x="616" y="275"/>
                  </a:lnTo>
                  <a:lnTo>
                    <a:pt x="618" y="274"/>
                  </a:lnTo>
                  <a:lnTo>
                    <a:pt x="622" y="272"/>
                  </a:lnTo>
                  <a:lnTo>
                    <a:pt x="629" y="268"/>
                  </a:lnTo>
                  <a:lnTo>
                    <a:pt x="630" y="262"/>
                  </a:lnTo>
                  <a:lnTo>
                    <a:pt x="640" y="262"/>
                  </a:lnTo>
                  <a:lnTo>
                    <a:pt x="645" y="256"/>
                  </a:lnTo>
                  <a:lnTo>
                    <a:pt x="647" y="256"/>
                  </a:lnTo>
                  <a:lnTo>
                    <a:pt x="647" y="262"/>
                  </a:lnTo>
                  <a:lnTo>
                    <a:pt x="647" y="263"/>
                  </a:lnTo>
                  <a:lnTo>
                    <a:pt x="652" y="263"/>
                  </a:lnTo>
                  <a:lnTo>
                    <a:pt x="652" y="253"/>
                  </a:lnTo>
                  <a:lnTo>
                    <a:pt x="657" y="254"/>
                  </a:lnTo>
                  <a:lnTo>
                    <a:pt x="662" y="252"/>
                  </a:lnTo>
                  <a:lnTo>
                    <a:pt x="653" y="244"/>
                  </a:lnTo>
                  <a:lnTo>
                    <a:pt x="652" y="241"/>
                  </a:lnTo>
                  <a:lnTo>
                    <a:pt x="645" y="236"/>
                  </a:lnTo>
                  <a:lnTo>
                    <a:pt x="639" y="234"/>
                  </a:lnTo>
                  <a:lnTo>
                    <a:pt x="633" y="235"/>
                  </a:lnTo>
                  <a:lnTo>
                    <a:pt x="633" y="238"/>
                  </a:lnTo>
                  <a:lnTo>
                    <a:pt x="623" y="236"/>
                  </a:lnTo>
                  <a:lnTo>
                    <a:pt x="618" y="241"/>
                  </a:lnTo>
                  <a:lnTo>
                    <a:pt x="617" y="245"/>
                  </a:lnTo>
                  <a:lnTo>
                    <a:pt x="610" y="235"/>
                  </a:lnTo>
                  <a:lnTo>
                    <a:pt x="604" y="238"/>
                  </a:lnTo>
                  <a:lnTo>
                    <a:pt x="596" y="238"/>
                  </a:lnTo>
                  <a:lnTo>
                    <a:pt x="588" y="242"/>
                  </a:lnTo>
                  <a:lnTo>
                    <a:pt x="585" y="239"/>
                  </a:lnTo>
                  <a:lnTo>
                    <a:pt x="580" y="236"/>
                  </a:lnTo>
                  <a:lnTo>
                    <a:pt x="573" y="235"/>
                  </a:lnTo>
                  <a:lnTo>
                    <a:pt x="566" y="235"/>
                  </a:lnTo>
                  <a:lnTo>
                    <a:pt x="557" y="228"/>
                  </a:lnTo>
                  <a:lnTo>
                    <a:pt x="557" y="227"/>
                  </a:lnTo>
                  <a:lnTo>
                    <a:pt x="549" y="223"/>
                  </a:lnTo>
                  <a:lnTo>
                    <a:pt x="549" y="220"/>
                  </a:lnTo>
                  <a:lnTo>
                    <a:pt x="545" y="220"/>
                  </a:lnTo>
                  <a:lnTo>
                    <a:pt x="539" y="218"/>
                  </a:lnTo>
                  <a:lnTo>
                    <a:pt x="532" y="220"/>
                  </a:lnTo>
                  <a:lnTo>
                    <a:pt x="531" y="220"/>
                  </a:lnTo>
                  <a:lnTo>
                    <a:pt x="522" y="214"/>
                  </a:lnTo>
                  <a:lnTo>
                    <a:pt x="518" y="208"/>
                  </a:lnTo>
                  <a:lnTo>
                    <a:pt x="510" y="204"/>
                  </a:lnTo>
                  <a:lnTo>
                    <a:pt x="498" y="197"/>
                  </a:lnTo>
                  <a:lnTo>
                    <a:pt x="500" y="190"/>
                  </a:lnTo>
                  <a:lnTo>
                    <a:pt x="500" y="182"/>
                  </a:lnTo>
                  <a:lnTo>
                    <a:pt x="491" y="176"/>
                  </a:lnTo>
                  <a:lnTo>
                    <a:pt x="494" y="172"/>
                  </a:lnTo>
                  <a:lnTo>
                    <a:pt x="485" y="165"/>
                  </a:lnTo>
                  <a:lnTo>
                    <a:pt x="483" y="159"/>
                  </a:lnTo>
                  <a:lnTo>
                    <a:pt x="484" y="155"/>
                  </a:lnTo>
                  <a:lnTo>
                    <a:pt x="486" y="155"/>
                  </a:lnTo>
                  <a:lnTo>
                    <a:pt x="485" y="151"/>
                  </a:lnTo>
                  <a:lnTo>
                    <a:pt x="491" y="149"/>
                  </a:lnTo>
                  <a:lnTo>
                    <a:pt x="496" y="141"/>
                  </a:lnTo>
                  <a:lnTo>
                    <a:pt x="503" y="129"/>
                  </a:lnTo>
                  <a:lnTo>
                    <a:pt x="508" y="118"/>
                  </a:lnTo>
                  <a:lnTo>
                    <a:pt x="509" y="117"/>
                  </a:lnTo>
                  <a:lnTo>
                    <a:pt x="508" y="115"/>
                  </a:lnTo>
                  <a:lnTo>
                    <a:pt x="500" y="117"/>
                  </a:lnTo>
                  <a:lnTo>
                    <a:pt x="492" y="117"/>
                  </a:lnTo>
                  <a:lnTo>
                    <a:pt x="486" y="121"/>
                  </a:lnTo>
                  <a:lnTo>
                    <a:pt x="482" y="123"/>
                  </a:lnTo>
                  <a:lnTo>
                    <a:pt x="476" y="118"/>
                  </a:lnTo>
                  <a:lnTo>
                    <a:pt x="467" y="119"/>
                  </a:lnTo>
                  <a:lnTo>
                    <a:pt x="472" y="113"/>
                  </a:lnTo>
                  <a:lnTo>
                    <a:pt x="474" y="109"/>
                  </a:lnTo>
                  <a:lnTo>
                    <a:pt x="474" y="105"/>
                  </a:lnTo>
                  <a:lnTo>
                    <a:pt x="473" y="103"/>
                  </a:lnTo>
                  <a:lnTo>
                    <a:pt x="461" y="101"/>
                  </a:lnTo>
                  <a:lnTo>
                    <a:pt x="458" y="106"/>
                  </a:lnTo>
                  <a:lnTo>
                    <a:pt x="453" y="105"/>
                  </a:lnTo>
                  <a:lnTo>
                    <a:pt x="452" y="105"/>
                  </a:lnTo>
                  <a:lnTo>
                    <a:pt x="449" y="102"/>
                  </a:lnTo>
                  <a:lnTo>
                    <a:pt x="443" y="97"/>
                  </a:lnTo>
                  <a:lnTo>
                    <a:pt x="437" y="94"/>
                  </a:lnTo>
                  <a:lnTo>
                    <a:pt x="435" y="93"/>
                  </a:lnTo>
                  <a:lnTo>
                    <a:pt x="436" y="87"/>
                  </a:lnTo>
                  <a:lnTo>
                    <a:pt x="428" y="78"/>
                  </a:lnTo>
                  <a:lnTo>
                    <a:pt x="419" y="87"/>
                  </a:lnTo>
                  <a:lnTo>
                    <a:pt x="418" y="89"/>
                  </a:lnTo>
                  <a:lnTo>
                    <a:pt x="413" y="89"/>
                  </a:lnTo>
                  <a:lnTo>
                    <a:pt x="406" y="90"/>
                  </a:lnTo>
                  <a:lnTo>
                    <a:pt x="402" y="96"/>
                  </a:lnTo>
                  <a:lnTo>
                    <a:pt x="396" y="100"/>
                  </a:lnTo>
                  <a:lnTo>
                    <a:pt x="394" y="103"/>
                  </a:lnTo>
                  <a:lnTo>
                    <a:pt x="390" y="103"/>
                  </a:lnTo>
                  <a:lnTo>
                    <a:pt x="371" y="106"/>
                  </a:lnTo>
                  <a:lnTo>
                    <a:pt x="376" y="113"/>
                  </a:lnTo>
                  <a:lnTo>
                    <a:pt x="388" y="120"/>
                  </a:lnTo>
                  <a:lnTo>
                    <a:pt x="388" y="123"/>
                  </a:lnTo>
                  <a:lnTo>
                    <a:pt x="384" y="124"/>
                  </a:lnTo>
                  <a:lnTo>
                    <a:pt x="372" y="123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1" name="Freeform 83"/>
            <p:cNvSpPr>
              <a:spLocks/>
            </p:cNvSpPr>
            <p:nvPr/>
          </p:nvSpPr>
          <p:spPr bwMode="auto">
            <a:xfrm>
              <a:off x="6329913" y="2899895"/>
              <a:ext cx="440707" cy="574970"/>
            </a:xfrm>
            <a:custGeom>
              <a:avLst/>
              <a:gdLst>
                <a:gd name="T0" fmla="*/ 0 w 338"/>
                <a:gd name="T1" fmla="*/ 2147483647 h 415"/>
                <a:gd name="T2" fmla="*/ 2147483647 w 338"/>
                <a:gd name="T3" fmla="*/ 2147483647 h 415"/>
                <a:gd name="T4" fmla="*/ 2147483647 w 338"/>
                <a:gd name="T5" fmla="*/ 2147483647 h 415"/>
                <a:gd name="T6" fmla="*/ 2147483647 w 338"/>
                <a:gd name="T7" fmla="*/ 2147483647 h 415"/>
                <a:gd name="T8" fmla="*/ 2147483647 w 338"/>
                <a:gd name="T9" fmla="*/ 2147483647 h 415"/>
                <a:gd name="T10" fmla="*/ 2147483647 w 338"/>
                <a:gd name="T11" fmla="*/ 2147483647 h 415"/>
                <a:gd name="T12" fmla="*/ 2147483647 w 338"/>
                <a:gd name="T13" fmla="*/ 2147483647 h 415"/>
                <a:gd name="T14" fmla="*/ 2147483647 w 338"/>
                <a:gd name="T15" fmla="*/ 2147483647 h 415"/>
                <a:gd name="T16" fmla="*/ 2147483647 w 338"/>
                <a:gd name="T17" fmla="*/ 2147483647 h 415"/>
                <a:gd name="T18" fmla="*/ 2147483647 w 338"/>
                <a:gd name="T19" fmla="*/ 2147483647 h 415"/>
                <a:gd name="T20" fmla="*/ 2147483647 w 338"/>
                <a:gd name="T21" fmla="*/ 2147483647 h 415"/>
                <a:gd name="T22" fmla="*/ 2147483647 w 338"/>
                <a:gd name="T23" fmla="*/ 2147483647 h 415"/>
                <a:gd name="T24" fmla="*/ 2147483647 w 338"/>
                <a:gd name="T25" fmla="*/ 2147483647 h 415"/>
                <a:gd name="T26" fmla="*/ 2147483647 w 338"/>
                <a:gd name="T27" fmla="*/ 2147483647 h 415"/>
                <a:gd name="T28" fmla="*/ 2147483647 w 338"/>
                <a:gd name="T29" fmla="*/ 2147483647 h 415"/>
                <a:gd name="T30" fmla="*/ 2147483647 w 338"/>
                <a:gd name="T31" fmla="*/ 2147483647 h 415"/>
                <a:gd name="T32" fmla="*/ 2147483647 w 338"/>
                <a:gd name="T33" fmla="*/ 2147483647 h 415"/>
                <a:gd name="T34" fmla="*/ 2147483647 w 338"/>
                <a:gd name="T35" fmla="*/ 2147483647 h 415"/>
                <a:gd name="T36" fmla="*/ 2147483647 w 338"/>
                <a:gd name="T37" fmla="*/ 2147483647 h 415"/>
                <a:gd name="T38" fmla="*/ 2147483647 w 338"/>
                <a:gd name="T39" fmla="*/ 2147483647 h 415"/>
                <a:gd name="T40" fmla="*/ 2147483647 w 338"/>
                <a:gd name="T41" fmla="*/ 2147483647 h 415"/>
                <a:gd name="T42" fmla="*/ 2147483647 w 338"/>
                <a:gd name="T43" fmla="*/ 2147483647 h 415"/>
                <a:gd name="T44" fmla="*/ 2147483647 w 338"/>
                <a:gd name="T45" fmla="*/ 2147483647 h 415"/>
                <a:gd name="T46" fmla="*/ 2147483647 w 338"/>
                <a:gd name="T47" fmla="*/ 2147483647 h 415"/>
                <a:gd name="T48" fmla="*/ 2147483647 w 338"/>
                <a:gd name="T49" fmla="*/ 2147483647 h 415"/>
                <a:gd name="T50" fmla="*/ 2147483647 w 338"/>
                <a:gd name="T51" fmla="*/ 2147483647 h 415"/>
                <a:gd name="T52" fmla="*/ 2147483647 w 338"/>
                <a:gd name="T53" fmla="*/ 2147483647 h 415"/>
                <a:gd name="T54" fmla="*/ 2147483647 w 338"/>
                <a:gd name="T55" fmla="*/ 2147483647 h 415"/>
                <a:gd name="T56" fmla="*/ 2147483647 w 338"/>
                <a:gd name="T57" fmla="*/ 2147483647 h 415"/>
                <a:gd name="T58" fmla="*/ 2147483647 w 338"/>
                <a:gd name="T59" fmla="*/ 2147483647 h 415"/>
                <a:gd name="T60" fmla="*/ 2147483647 w 338"/>
                <a:gd name="T61" fmla="*/ 2147483647 h 415"/>
                <a:gd name="T62" fmla="*/ 2147483647 w 338"/>
                <a:gd name="T63" fmla="*/ 2147483647 h 415"/>
                <a:gd name="T64" fmla="*/ 2147483647 w 338"/>
                <a:gd name="T65" fmla="*/ 2147483647 h 415"/>
                <a:gd name="T66" fmla="*/ 2147483647 w 338"/>
                <a:gd name="T67" fmla="*/ 2147483647 h 415"/>
                <a:gd name="T68" fmla="*/ 2147483647 w 338"/>
                <a:gd name="T69" fmla="*/ 2147483647 h 415"/>
                <a:gd name="T70" fmla="*/ 2147483647 w 338"/>
                <a:gd name="T71" fmla="*/ 2147483647 h 415"/>
                <a:gd name="T72" fmla="*/ 2147483647 w 338"/>
                <a:gd name="T73" fmla="*/ 2147483647 h 415"/>
                <a:gd name="T74" fmla="*/ 2147483647 w 338"/>
                <a:gd name="T75" fmla="*/ 2147483647 h 415"/>
                <a:gd name="T76" fmla="*/ 2147483647 w 338"/>
                <a:gd name="T77" fmla="*/ 2147483647 h 415"/>
                <a:gd name="T78" fmla="*/ 2147483647 w 338"/>
                <a:gd name="T79" fmla="*/ 2147483647 h 415"/>
                <a:gd name="T80" fmla="*/ 2147483647 w 338"/>
                <a:gd name="T81" fmla="*/ 2147483647 h 415"/>
                <a:gd name="T82" fmla="*/ 2147483647 w 338"/>
                <a:gd name="T83" fmla="*/ 2147483647 h 415"/>
                <a:gd name="T84" fmla="*/ 2147483647 w 338"/>
                <a:gd name="T85" fmla="*/ 2147483647 h 415"/>
                <a:gd name="T86" fmla="*/ 2147483647 w 338"/>
                <a:gd name="T87" fmla="*/ 2147483647 h 415"/>
                <a:gd name="T88" fmla="*/ 2147483647 w 338"/>
                <a:gd name="T89" fmla="*/ 2147483647 h 415"/>
                <a:gd name="T90" fmla="*/ 2147483647 w 338"/>
                <a:gd name="T91" fmla="*/ 2147483647 h 415"/>
                <a:gd name="T92" fmla="*/ 2147483647 w 338"/>
                <a:gd name="T93" fmla="*/ 2147483647 h 415"/>
                <a:gd name="T94" fmla="*/ 2147483647 w 338"/>
                <a:gd name="T95" fmla="*/ 2147483647 h 415"/>
                <a:gd name="T96" fmla="*/ 2147483647 w 338"/>
                <a:gd name="T97" fmla="*/ 2147483647 h 415"/>
                <a:gd name="T98" fmla="*/ 2147483647 w 338"/>
                <a:gd name="T99" fmla="*/ 2147483647 h 415"/>
                <a:gd name="T100" fmla="*/ 2147483647 w 338"/>
                <a:gd name="T101" fmla="*/ 2147483647 h 415"/>
                <a:gd name="T102" fmla="*/ 2147483647 w 338"/>
                <a:gd name="T103" fmla="*/ 2147483647 h 415"/>
                <a:gd name="T104" fmla="*/ 2147483647 w 338"/>
                <a:gd name="T105" fmla="*/ 2147483647 h 415"/>
                <a:gd name="T106" fmla="*/ 2147483647 w 338"/>
                <a:gd name="T107" fmla="*/ 2147483647 h 415"/>
                <a:gd name="T108" fmla="*/ 2147483647 w 338"/>
                <a:gd name="T109" fmla="*/ 2147483647 h 415"/>
                <a:gd name="T110" fmla="*/ 2147483647 w 338"/>
                <a:gd name="T111" fmla="*/ 2147483647 h 41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38" h="415">
                  <a:moveTo>
                    <a:pt x="17" y="246"/>
                  </a:moveTo>
                  <a:lnTo>
                    <a:pt x="17" y="247"/>
                  </a:lnTo>
                  <a:lnTo>
                    <a:pt x="11" y="247"/>
                  </a:lnTo>
                  <a:lnTo>
                    <a:pt x="3" y="255"/>
                  </a:lnTo>
                  <a:lnTo>
                    <a:pt x="0" y="256"/>
                  </a:lnTo>
                  <a:lnTo>
                    <a:pt x="1" y="259"/>
                  </a:lnTo>
                  <a:lnTo>
                    <a:pt x="3" y="261"/>
                  </a:lnTo>
                  <a:lnTo>
                    <a:pt x="9" y="277"/>
                  </a:lnTo>
                  <a:lnTo>
                    <a:pt x="21" y="282"/>
                  </a:lnTo>
                  <a:lnTo>
                    <a:pt x="21" y="285"/>
                  </a:lnTo>
                  <a:lnTo>
                    <a:pt x="19" y="292"/>
                  </a:lnTo>
                  <a:lnTo>
                    <a:pt x="17" y="294"/>
                  </a:lnTo>
                  <a:lnTo>
                    <a:pt x="13" y="295"/>
                  </a:lnTo>
                  <a:lnTo>
                    <a:pt x="8" y="301"/>
                  </a:lnTo>
                  <a:lnTo>
                    <a:pt x="14" y="305"/>
                  </a:lnTo>
                  <a:lnTo>
                    <a:pt x="13" y="309"/>
                  </a:lnTo>
                  <a:lnTo>
                    <a:pt x="29" y="316"/>
                  </a:lnTo>
                  <a:lnTo>
                    <a:pt x="35" y="322"/>
                  </a:lnTo>
                  <a:lnTo>
                    <a:pt x="38" y="321"/>
                  </a:lnTo>
                  <a:lnTo>
                    <a:pt x="45" y="317"/>
                  </a:lnTo>
                  <a:lnTo>
                    <a:pt x="51" y="317"/>
                  </a:lnTo>
                  <a:lnTo>
                    <a:pt x="53" y="316"/>
                  </a:lnTo>
                  <a:lnTo>
                    <a:pt x="57" y="319"/>
                  </a:lnTo>
                  <a:lnTo>
                    <a:pt x="60" y="317"/>
                  </a:lnTo>
                  <a:lnTo>
                    <a:pt x="61" y="318"/>
                  </a:lnTo>
                  <a:lnTo>
                    <a:pt x="66" y="311"/>
                  </a:lnTo>
                  <a:lnTo>
                    <a:pt x="75" y="316"/>
                  </a:lnTo>
                  <a:lnTo>
                    <a:pt x="79" y="319"/>
                  </a:lnTo>
                  <a:lnTo>
                    <a:pt x="83" y="324"/>
                  </a:lnTo>
                  <a:lnTo>
                    <a:pt x="86" y="327"/>
                  </a:lnTo>
                  <a:lnTo>
                    <a:pt x="85" y="329"/>
                  </a:lnTo>
                  <a:lnTo>
                    <a:pt x="84" y="331"/>
                  </a:lnTo>
                  <a:lnTo>
                    <a:pt x="85" y="334"/>
                  </a:lnTo>
                  <a:lnTo>
                    <a:pt x="87" y="337"/>
                  </a:lnTo>
                  <a:lnTo>
                    <a:pt x="85" y="342"/>
                  </a:lnTo>
                  <a:lnTo>
                    <a:pt x="87" y="347"/>
                  </a:lnTo>
                  <a:lnTo>
                    <a:pt x="92" y="351"/>
                  </a:lnTo>
                  <a:lnTo>
                    <a:pt x="95" y="351"/>
                  </a:lnTo>
                  <a:lnTo>
                    <a:pt x="96" y="355"/>
                  </a:lnTo>
                  <a:lnTo>
                    <a:pt x="92" y="358"/>
                  </a:lnTo>
                  <a:lnTo>
                    <a:pt x="95" y="363"/>
                  </a:lnTo>
                  <a:lnTo>
                    <a:pt x="98" y="364"/>
                  </a:lnTo>
                  <a:lnTo>
                    <a:pt x="95" y="366"/>
                  </a:lnTo>
                  <a:lnTo>
                    <a:pt x="97" y="367"/>
                  </a:lnTo>
                  <a:lnTo>
                    <a:pt x="101" y="369"/>
                  </a:lnTo>
                  <a:lnTo>
                    <a:pt x="103" y="371"/>
                  </a:lnTo>
                  <a:lnTo>
                    <a:pt x="98" y="372"/>
                  </a:lnTo>
                  <a:lnTo>
                    <a:pt x="101" y="373"/>
                  </a:lnTo>
                  <a:lnTo>
                    <a:pt x="102" y="373"/>
                  </a:lnTo>
                  <a:lnTo>
                    <a:pt x="108" y="372"/>
                  </a:lnTo>
                  <a:lnTo>
                    <a:pt x="109" y="373"/>
                  </a:lnTo>
                  <a:lnTo>
                    <a:pt x="114" y="378"/>
                  </a:lnTo>
                  <a:lnTo>
                    <a:pt x="122" y="372"/>
                  </a:lnTo>
                  <a:lnTo>
                    <a:pt x="122" y="371"/>
                  </a:lnTo>
                  <a:lnTo>
                    <a:pt x="129" y="372"/>
                  </a:lnTo>
                  <a:lnTo>
                    <a:pt x="131" y="375"/>
                  </a:lnTo>
                  <a:lnTo>
                    <a:pt x="128" y="379"/>
                  </a:lnTo>
                  <a:lnTo>
                    <a:pt x="131" y="381"/>
                  </a:lnTo>
                  <a:lnTo>
                    <a:pt x="132" y="384"/>
                  </a:lnTo>
                  <a:lnTo>
                    <a:pt x="128" y="384"/>
                  </a:lnTo>
                  <a:lnTo>
                    <a:pt x="129" y="395"/>
                  </a:lnTo>
                  <a:lnTo>
                    <a:pt x="139" y="394"/>
                  </a:lnTo>
                  <a:lnTo>
                    <a:pt x="141" y="394"/>
                  </a:lnTo>
                  <a:lnTo>
                    <a:pt x="140" y="400"/>
                  </a:lnTo>
                  <a:lnTo>
                    <a:pt x="135" y="403"/>
                  </a:lnTo>
                  <a:lnTo>
                    <a:pt x="141" y="403"/>
                  </a:lnTo>
                  <a:lnTo>
                    <a:pt x="141" y="405"/>
                  </a:lnTo>
                  <a:lnTo>
                    <a:pt x="146" y="402"/>
                  </a:lnTo>
                  <a:lnTo>
                    <a:pt x="147" y="403"/>
                  </a:lnTo>
                  <a:lnTo>
                    <a:pt x="153" y="402"/>
                  </a:lnTo>
                  <a:lnTo>
                    <a:pt x="153" y="406"/>
                  </a:lnTo>
                  <a:lnTo>
                    <a:pt x="155" y="413"/>
                  </a:lnTo>
                  <a:lnTo>
                    <a:pt x="156" y="415"/>
                  </a:lnTo>
                  <a:lnTo>
                    <a:pt x="163" y="409"/>
                  </a:lnTo>
                  <a:lnTo>
                    <a:pt x="170" y="407"/>
                  </a:lnTo>
                  <a:lnTo>
                    <a:pt x="175" y="402"/>
                  </a:lnTo>
                  <a:lnTo>
                    <a:pt x="176" y="402"/>
                  </a:lnTo>
                  <a:lnTo>
                    <a:pt x="179" y="399"/>
                  </a:lnTo>
                  <a:lnTo>
                    <a:pt x="177" y="394"/>
                  </a:lnTo>
                  <a:lnTo>
                    <a:pt x="180" y="387"/>
                  </a:lnTo>
                  <a:lnTo>
                    <a:pt x="179" y="382"/>
                  </a:lnTo>
                  <a:lnTo>
                    <a:pt x="185" y="381"/>
                  </a:lnTo>
                  <a:lnTo>
                    <a:pt x="187" y="387"/>
                  </a:lnTo>
                  <a:lnTo>
                    <a:pt x="189" y="389"/>
                  </a:lnTo>
                  <a:lnTo>
                    <a:pt x="200" y="384"/>
                  </a:lnTo>
                  <a:lnTo>
                    <a:pt x="203" y="382"/>
                  </a:lnTo>
                  <a:lnTo>
                    <a:pt x="205" y="383"/>
                  </a:lnTo>
                  <a:lnTo>
                    <a:pt x="210" y="379"/>
                  </a:lnTo>
                  <a:lnTo>
                    <a:pt x="203" y="370"/>
                  </a:lnTo>
                  <a:lnTo>
                    <a:pt x="211" y="367"/>
                  </a:lnTo>
                  <a:lnTo>
                    <a:pt x="217" y="366"/>
                  </a:lnTo>
                  <a:lnTo>
                    <a:pt x="217" y="359"/>
                  </a:lnTo>
                  <a:lnTo>
                    <a:pt x="220" y="359"/>
                  </a:lnTo>
                  <a:lnTo>
                    <a:pt x="229" y="359"/>
                  </a:lnTo>
                  <a:lnTo>
                    <a:pt x="238" y="351"/>
                  </a:lnTo>
                  <a:lnTo>
                    <a:pt x="242" y="349"/>
                  </a:lnTo>
                  <a:lnTo>
                    <a:pt x="247" y="349"/>
                  </a:lnTo>
                  <a:lnTo>
                    <a:pt x="243" y="334"/>
                  </a:lnTo>
                  <a:lnTo>
                    <a:pt x="247" y="331"/>
                  </a:lnTo>
                  <a:lnTo>
                    <a:pt x="254" y="335"/>
                  </a:lnTo>
                  <a:lnTo>
                    <a:pt x="261" y="330"/>
                  </a:lnTo>
                  <a:lnTo>
                    <a:pt x="277" y="330"/>
                  </a:lnTo>
                  <a:lnTo>
                    <a:pt x="278" y="325"/>
                  </a:lnTo>
                  <a:lnTo>
                    <a:pt x="280" y="325"/>
                  </a:lnTo>
                  <a:lnTo>
                    <a:pt x="282" y="328"/>
                  </a:lnTo>
                  <a:lnTo>
                    <a:pt x="289" y="329"/>
                  </a:lnTo>
                  <a:lnTo>
                    <a:pt x="298" y="324"/>
                  </a:lnTo>
                  <a:lnTo>
                    <a:pt x="304" y="317"/>
                  </a:lnTo>
                  <a:lnTo>
                    <a:pt x="309" y="321"/>
                  </a:lnTo>
                  <a:lnTo>
                    <a:pt x="313" y="318"/>
                  </a:lnTo>
                  <a:lnTo>
                    <a:pt x="318" y="310"/>
                  </a:lnTo>
                  <a:lnTo>
                    <a:pt x="316" y="307"/>
                  </a:lnTo>
                  <a:lnTo>
                    <a:pt x="320" y="299"/>
                  </a:lnTo>
                  <a:lnTo>
                    <a:pt x="320" y="293"/>
                  </a:lnTo>
                  <a:lnTo>
                    <a:pt x="322" y="286"/>
                  </a:lnTo>
                  <a:lnTo>
                    <a:pt x="321" y="283"/>
                  </a:lnTo>
                  <a:lnTo>
                    <a:pt x="330" y="280"/>
                  </a:lnTo>
                  <a:lnTo>
                    <a:pt x="331" y="280"/>
                  </a:lnTo>
                  <a:lnTo>
                    <a:pt x="332" y="283"/>
                  </a:lnTo>
                  <a:lnTo>
                    <a:pt x="336" y="274"/>
                  </a:lnTo>
                  <a:lnTo>
                    <a:pt x="337" y="274"/>
                  </a:lnTo>
                  <a:lnTo>
                    <a:pt x="336" y="273"/>
                  </a:lnTo>
                  <a:lnTo>
                    <a:pt x="338" y="269"/>
                  </a:lnTo>
                  <a:lnTo>
                    <a:pt x="338" y="265"/>
                  </a:lnTo>
                  <a:lnTo>
                    <a:pt x="331" y="249"/>
                  </a:lnTo>
                  <a:lnTo>
                    <a:pt x="327" y="256"/>
                  </a:lnTo>
                  <a:lnTo>
                    <a:pt x="320" y="258"/>
                  </a:lnTo>
                  <a:lnTo>
                    <a:pt x="318" y="258"/>
                  </a:lnTo>
                  <a:lnTo>
                    <a:pt x="313" y="261"/>
                  </a:lnTo>
                  <a:lnTo>
                    <a:pt x="301" y="241"/>
                  </a:lnTo>
                  <a:lnTo>
                    <a:pt x="296" y="239"/>
                  </a:lnTo>
                  <a:lnTo>
                    <a:pt x="295" y="237"/>
                  </a:lnTo>
                  <a:lnTo>
                    <a:pt x="292" y="238"/>
                  </a:lnTo>
                  <a:lnTo>
                    <a:pt x="286" y="231"/>
                  </a:lnTo>
                  <a:lnTo>
                    <a:pt x="282" y="235"/>
                  </a:lnTo>
                  <a:lnTo>
                    <a:pt x="276" y="237"/>
                  </a:lnTo>
                  <a:lnTo>
                    <a:pt x="274" y="233"/>
                  </a:lnTo>
                  <a:lnTo>
                    <a:pt x="271" y="238"/>
                  </a:lnTo>
                  <a:lnTo>
                    <a:pt x="273" y="239"/>
                  </a:lnTo>
                  <a:lnTo>
                    <a:pt x="271" y="247"/>
                  </a:lnTo>
                  <a:lnTo>
                    <a:pt x="267" y="247"/>
                  </a:lnTo>
                  <a:lnTo>
                    <a:pt x="265" y="240"/>
                  </a:lnTo>
                  <a:lnTo>
                    <a:pt x="267" y="229"/>
                  </a:lnTo>
                  <a:lnTo>
                    <a:pt x="260" y="228"/>
                  </a:lnTo>
                  <a:lnTo>
                    <a:pt x="260" y="225"/>
                  </a:lnTo>
                  <a:lnTo>
                    <a:pt x="260" y="223"/>
                  </a:lnTo>
                  <a:lnTo>
                    <a:pt x="253" y="219"/>
                  </a:lnTo>
                  <a:lnTo>
                    <a:pt x="247" y="216"/>
                  </a:lnTo>
                  <a:lnTo>
                    <a:pt x="249" y="211"/>
                  </a:lnTo>
                  <a:lnTo>
                    <a:pt x="246" y="201"/>
                  </a:lnTo>
                  <a:lnTo>
                    <a:pt x="248" y="196"/>
                  </a:lnTo>
                  <a:lnTo>
                    <a:pt x="250" y="198"/>
                  </a:lnTo>
                  <a:lnTo>
                    <a:pt x="248" y="190"/>
                  </a:lnTo>
                  <a:lnTo>
                    <a:pt x="246" y="185"/>
                  </a:lnTo>
                  <a:lnTo>
                    <a:pt x="248" y="173"/>
                  </a:lnTo>
                  <a:lnTo>
                    <a:pt x="247" y="174"/>
                  </a:lnTo>
                  <a:lnTo>
                    <a:pt x="244" y="165"/>
                  </a:lnTo>
                  <a:lnTo>
                    <a:pt x="238" y="163"/>
                  </a:lnTo>
                  <a:lnTo>
                    <a:pt x="235" y="165"/>
                  </a:lnTo>
                  <a:lnTo>
                    <a:pt x="231" y="156"/>
                  </a:lnTo>
                  <a:lnTo>
                    <a:pt x="237" y="153"/>
                  </a:lnTo>
                  <a:lnTo>
                    <a:pt x="240" y="147"/>
                  </a:lnTo>
                  <a:lnTo>
                    <a:pt x="240" y="133"/>
                  </a:lnTo>
                  <a:lnTo>
                    <a:pt x="238" y="135"/>
                  </a:lnTo>
                  <a:lnTo>
                    <a:pt x="232" y="133"/>
                  </a:lnTo>
                  <a:lnTo>
                    <a:pt x="230" y="121"/>
                  </a:lnTo>
                  <a:lnTo>
                    <a:pt x="231" y="118"/>
                  </a:lnTo>
                  <a:lnTo>
                    <a:pt x="230" y="115"/>
                  </a:lnTo>
                  <a:lnTo>
                    <a:pt x="224" y="115"/>
                  </a:lnTo>
                  <a:lnTo>
                    <a:pt x="222" y="111"/>
                  </a:lnTo>
                  <a:lnTo>
                    <a:pt x="224" y="108"/>
                  </a:lnTo>
                  <a:lnTo>
                    <a:pt x="222" y="94"/>
                  </a:lnTo>
                  <a:lnTo>
                    <a:pt x="219" y="91"/>
                  </a:lnTo>
                  <a:lnTo>
                    <a:pt x="217" y="88"/>
                  </a:lnTo>
                  <a:lnTo>
                    <a:pt x="217" y="84"/>
                  </a:lnTo>
                  <a:lnTo>
                    <a:pt x="214" y="83"/>
                  </a:lnTo>
                  <a:lnTo>
                    <a:pt x="213" y="83"/>
                  </a:lnTo>
                  <a:lnTo>
                    <a:pt x="211" y="78"/>
                  </a:lnTo>
                  <a:lnTo>
                    <a:pt x="212" y="76"/>
                  </a:lnTo>
                  <a:lnTo>
                    <a:pt x="211" y="76"/>
                  </a:lnTo>
                  <a:lnTo>
                    <a:pt x="211" y="75"/>
                  </a:lnTo>
                  <a:lnTo>
                    <a:pt x="217" y="71"/>
                  </a:lnTo>
                  <a:lnTo>
                    <a:pt x="219" y="66"/>
                  </a:lnTo>
                  <a:lnTo>
                    <a:pt x="214" y="60"/>
                  </a:lnTo>
                  <a:lnTo>
                    <a:pt x="218" y="60"/>
                  </a:lnTo>
                  <a:lnTo>
                    <a:pt x="216" y="57"/>
                  </a:lnTo>
                  <a:lnTo>
                    <a:pt x="218" y="54"/>
                  </a:lnTo>
                  <a:lnTo>
                    <a:pt x="216" y="52"/>
                  </a:lnTo>
                  <a:lnTo>
                    <a:pt x="207" y="51"/>
                  </a:lnTo>
                  <a:lnTo>
                    <a:pt x="205" y="54"/>
                  </a:lnTo>
                  <a:lnTo>
                    <a:pt x="203" y="57"/>
                  </a:lnTo>
                  <a:lnTo>
                    <a:pt x="201" y="63"/>
                  </a:lnTo>
                  <a:lnTo>
                    <a:pt x="194" y="61"/>
                  </a:lnTo>
                  <a:lnTo>
                    <a:pt x="186" y="60"/>
                  </a:lnTo>
                  <a:lnTo>
                    <a:pt x="180" y="66"/>
                  </a:lnTo>
                  <a:lnTo>
                    <a:pt x="181" y="64"/>
                  </a:lnTo>
                  <a:lnTo>
                    <a:pt x="171" y="57"/>
                  </a:lnTo>
                  <a:lnTo>
                    <a:pt x="161" y="46"/>
                  </a:lnTo>
                  <a:lnTo>
                    <a:pt x="156" y="39"/>
                  </a:lnTo>
                  <a:lnTo>
                    <a:pt x="151" y="33"/>
                  </a:lnTo>
                  <a:lnTo>
                    <a:pt x="145" y="30"/>
                  </a:lnTo>
                  <a:lnTo>
                    <a:pt x="145" y="34"/>
                  </a:lnTo>
                  <a:lnTo>
                    <a:pt x="140" y="34"/>
                  </a:lnTo>
                  <a:lnTo>
                    <a:pt x="134" y="25"/>
                  </a:lnTo>
                  <a:lnTo>
                    <a:pt x="133" y="28"/>
                  </a:lnTo>
                  <a:lnTo>
                    <a:pt x="131" y="25"/>
                  </a:lnTo>
                  <a:lnTo>
                    <a:pt x="126" y="35"/>
                  </a:lnTo>
                  <a:lnTo>
                    <a:pt x="122" y="35"/>
                  </a:lnTo>
                  <a:lnTo>
                    <a:pt x="122" y="31"/>
                  </a:lnTo>
                  <a:lnTo>
                    <a:pt x="117" y="27"/>
                  </a:lnTo>
                  <a:lnTo>
                    <a:pt x="114" y="31"/>
                  </a:lnTo>
                  <a:lnTo>
                    <a:pt x="108" y="29"/>
                  </a:lnTo>
                  <a:lnTo>
                    <a:pt x="104" y="24"/>
                  </a:lnTo>
                  <a:lnTo>
                    <a:pt x="105" y="21"/>
                  </a:lnTo>
                  <a:lnTo>
                    <a:pt x="111" y="22"/>
                  </a:lnTo>
                  <a:lnTo>
                    <a:pt x="119" y="11"/>
                  </a:lnTo>
                  <a:lnTo>
                    <a:pt x="116" y="5"/>
                  </a:lnTo>
                  <a:lnTo>
                    <a:pt x="119" y="1"/>
                  </a:lnTo>
                  <a:lnTo>
                    <a:pt x="115" y="0"/>
                  </a:lnTo>
                  <a:lnTo>
                    <a:pt x="114" y="4"/>
                  </a:lnTo>
                  <a:lnTo>
                    <a:pt x="109" y="1"/>
                  </a:lnTo>
                  <a:lnTo>
                    <a:pt x="107" y="5"/>
                  </a:lnTo>
                  <a:lnTo>
                    <a:pt x="104" y="5"/>
                  </a:lnTo>
                  <a:lnTo>
                    <a:pt x="103" y="9"/>
                  </a:lnTo>
                  <a:lnTo>
                    <a:pt x="98" y="11"/>
                  </a:lnTo>
                  <a:lnTo>
                    <a:pt x="99" y="9"/>
                  </a:lnTo>
                  <a:lnTo>
                    <a:pt x="90" y="9"/>
                  </a:lnTo>
                  <a:lnTo>
                    <a:pt x="83" y="9"/>
                  </a:lnTo>
                  <a:lnTo>
                    <a:pt x="79" y="3"/>
                  </a:lnTo>
                  <a:lnTo>
                    <a:pt x="69" y="17"/>
                  </a:lnTo>
                  <a:lnTo>
                    <a:pt x="65" y="29"/>
                  </a:lnTo>
                  <a:lnTo>
                    <a:pt x="62" y="28"/>
                  </a:lnTo>
                  <a:lnTo>
                    <a:pt x="53" y="29"/>
                  </a:lnTo>
                  <a:lnTo>
                    <a:pt x="49" y="37"/>
                  </a:lnTo>
                  <a:lnTo>
                    <a:pt x="59" y="43"/>
                  </a:lnTo>
                  <a:lnTo>
                    <a:pt x="62" y="46"/>
                  </a:lnTo>
                  <a:lnTo>
                    <a:pt x="62" y="48"/>
                  </a:lnTo>
                  <a:lnTo>
                    <a:pt x="59" y="48"/>
                  </a:lnTo>
                  <a:lnTo>
                    <a:pt x="51" y="55"/>
                  </a:lnTo>
                  <a:lnTo>
                    <a:pt x="49" y="59"/>
                  </a:lnTo>
                  <a:lnTo>
                    <a:pt x="41" y="60"/>
                  </a:lnTo>
                  <a:lnTo>
                    <a:pt x="33" y="67"/>
                  </a:lnTo>
                  <a:lnTo>
                    <a:pt x="35" y="72"/>
                  </a:lnTo>
                  <a:lnTo>
                    <a:pt x="42" y="72"/>
                  </a:lnTo>
                  <a:lnTo>
                    <a:pt x="45" y="71"/>
                  </a:lnTo>
                  <a:lnTo>
                    <a:pt x="45" y="83"/>
                  </a:lnTo>
                  <a:lnTo>
                    <a:pt x="53" y="82"/>
                  </a:lnTo>
                  <a:lnTo>
                    <a:pt x="60" y="91"/>
                  </a:lnTo>
                  <a:lnTo>
                    <a:pt x="59" y="102"/>
                  </a:lnTo>
                  <a:lnTo>
                    <a:pt x="61" y="108"/>
                  </a:lnTo>
                  <a:lnTo>
                    <a:pt x="71" y="111"/>
                  </a:lnTo>
                  <a:lnTo>
                    <a:pt x="72" y="105"/>
                  </a:lnTo>
                  <a:lnTo>
                    <a:pt x="74" y="101"/>
                  </a:lnTo>
                  <a:lnTo>
                    <a:pt x="81" y="107"/>
                  </a:lnTo>
                  <a:lnTo>
                    <a:pt x="78" y="112"/>
                  </a:lnTo>
                  <a:lnTo>
                    <a:pt x="77" y="112"/>
                  </a:lnTo>
                  <a:lnTo>
                    <a:pt x="65" y="119"/>
                  </a:lnTo>
                  <a:lnTo>
                    <a:pt x="57" y="120"/>
                  </a:lnTo>
                  <a:lnTo>
                    <a:pt x="50" y="126"/>
                  </a:lnTo>
                  <a:lnTo>
                    <a:pt x="41" y="121"/>
                  </a:lnTo>
                  <a:lnTo>
                    <a:pt x="37" y="123"/>
                  </a:lnTo>
                  <a:lnTo>
                    <a:pt x="37" y="127"/>
                  </a:lnTo>
                  <a:lnTo>
                    <a:pt x="32" y="143"/>
                  </a:lnTo>
                  <a:lnTo>
                    <a:pt x="26" y="144"/>
                  </a:lnTo>
                  <a:lnTo>
                    <a:pt x="17" y="149"/>
                  </a:lnTo>
                  <a:lnTo>
                    <a:pt x="8" y="157"/>
                  </a:lnTo>
                  <a:lnTo>
                    <a:pt x="6" y="163"/>
                  </a:lnTo>
                  <a:lnTo>
                    <a:pt x="9" y="175"/>
                  </a:lnTo>
                  <a:lnTo>
                    <a:pt x="8" y="179"/>
                  </a:lnTo>
                  <a:lnTo>
                    <a:pt x="12" y="186"/>
                  </a:lnTo>
                  <a:lnTo>
                    <a:pt x="15" y="181"/>
                  </a:lnTo>
                  <a:lnTo>
                    <a:pt x="23" y="185"/>
                  </a:lnTo>
                  <a:lnTo>
                    <a:pt x="19" y="198"/>
                  </a:lnTo>
                  <a:lnTo>
                    <a:pt x="19" y="199"/>
                  </a:lnTo>
                  <a:lnTo>
                    <a:pt x="14" y="211"/>
                  </a:lnTo>
                  <a:lnTo>
                    <a:pt x="14" y="222"/>
                  </a:lnTo>
                  <a:lnTo>
                    <a:pt x="11" y="235"/>
                  </a:lnTo>
                  <a:lnTo>
                    <a:pt x="14" y="237"/>
                  </a:lnTo>
                  <a:lnTo>
                    <a:pt x="17" y="240"/>
                  </a:lnTo>
                  <a:lnTo>
                    <a:pt x="17" y="24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2" name="Freeform 93"/>
            <p:cNvSpPr>
              <a:spLocks/>
            </p:cNvSpPr>
            <p:nvPr/>
          </p:nvSpPr>
          <p:spPr bwMode="auto">
            <a:xfrm>
              <a:off x="7530775" y="4493185"/>
              <a:ext cx="507204" cy="1019706"/>
            </a:xfrm>
            <a:custGeom>
              <a:avLst/>
              <a:gdLst>
                <a:gd name="T0" fmla="*/ 2147483647 w 389"/>
                <a:gd name="T1" fmla="*/ 2147483647 h 736"/>
                <a:gd name="T2" fmla="*/ 2147483647 w 389"/>
                <a:gd name="T3" fmla="*/ 2147483647 h 736"/>
                <a:gd name="T4" fmla="*/ 2147483647 w 389"/>
                <a:gd name="T5" fmla="*/ 2147483647 h 736"/>
                <a:gd name="T6" fmla="*/ 2147483647 w 389"/>
                <a:gd name="T7" fmla="*/ 2147483647 h 736"/>
                <a:gd name="T8" fmla="*/ 2147483647 w 389"/>
                <a:gd name="T9" fmla="*/ 2147483647 h 736"/>
                <a:gd name="T10" fmla="*/ 2147483647 w 389"/>
                <a:gd name="T11" fmla="*/ 2147483647 h 736"/>
                <a:gd name="T12" fmla="*/ 2147483647 w 389"/>
                <a:gd name="T13" fmla="*/ 2147483647 h 736"/>
                <a:gd name="T14" fmla="*/ 2147483647 w 389"/>
                <a:gd name="T15" fmla="*/ 2147483647 h 736"/>
                <a:gd name="T16" fmla="*/ 2147483647 w 389"/>
                <a:gd name="T17" fmla="*/ 2147483647 h 736"/>
                <a:gd name="T18" fmla="*/ 2147483647 w 389"/>
                <a:gd name="T19" fmla="*/ 2147483647 h 736"/>
                <a:gd name="T20" fmla="*/ 2147483647 w 389"/>
                <a:gd name="T21" fmla="*/ 2147483647 h 736"/>
                <a:gd name="T22" fmla="*/ 2147483647 w 389"/>
                <a:gd name="T23" fmla="*/ 2147483647 h 736"/>
                <a:gd name="T24" fmla="*/ 2147483647 w 389"/>
                <a:gd name="T25" fmla="*/ 2147483647 h 736"/>
                <a:gd name="T26" fmla="*/ 2147483647 w 389"/>
                <a:gd name="T27" fmla="*/ 2147483647 h 736"/>
                <a:gd name="T28" fmla="*/ 2147483647 w 389"/>
                <a:gd name="T29" fmla="*/ 2147483647 h 736"/>
                <a:gd name="T30" fmla="*/ 2147483647 w 389"/>
                <a:gd name="T31" fmla="*/ 2147483647 h 736"/>
                <a:gd name="T32" fmla="*/ 2147483647 w 389"/>
                <a:gd name="T33" fmla="*/ 2147483647 h 736"/>
                <a:gd name="T34" fmla="*/ 2147483647 w 389"/>
                <a:gd name="T35" fmla="*/ 2147483647 h 736"/>
                <a:gd name="T36" fmla="*/ 2147483647 w 389"/>
                <a:gd name="T37" fmla="*/ 2147483647 h 736"/>
                <a:gd name="T38" fmla="*/ 2147483647 w 389"/>
                <a:gd name="T39" fmla="*/ 2147483647 h 736"/>
                <a:gd name="T40" fmla="*/ 2147483647 w 389"/>
                <a:gd name="T41" fmla="*/ 2147483647 h 736"/>
                <a:gd name="T42" fmla="*/ 2147483647 w 389"/>
                <a:gd name="T43" fmla="*/ 2147483647 h 736"/>
                <a:gd name="T44" fmla="*/ 2147483647 w 389"/>
                <a:gd name="T45" fmla="*/ 2147483647 h 736"/>
                <a:gd name="T46" fmla="*/ 2147483647 w 389"/>
                <a:gd name="T47" fmla="*/ 2147483647 h 736"/>
                <a:gd name="T48" fmla="*/ 2147483647 w 389"/>
                <a:gd name="T49" fmla="*/ 2147483647 h 736"/>
                <a:gd name="T50" fmla="*/ 2147483647 w 389"/>
                <a:gd name="T51" fmla="*/ 2147483647 h 736"/>
                <a:gd name="T52" fmla="*/ 2147483647 w 389"/>
                <a:gd name="T53" fmla="*/ 2147483647 h 736"/>
                <a:gd name="T54" fmla="*/ 2147483647 w 389"/>
                <a:gd name="T55" fmla="*/ 2147483647 h 736"/>
                <a:gd name="T56" fmla="*/ 2147483647 w 389"/>
                <a:gd name="T57" fmla="*/ 2147483647 h 736"/>
                <a:gd name="T58" fmla="*/ 2147483647 w 389"/>
                <a:gd name="T59" fmla="*/ 2147483647 h 736"/>
                <a:gd name="T60" fmla="*/ 2147483647 w 389"/>
                <a:gd name="T61" fmla="*/ 2147483647 h 736"/>
                <a:gd name="T62" fmla="*/ 2147483647 w 389"/>
                <a:gd name="T63" fmla="*/ 2147483647 h 736"/>
                <a:gd name="T64" fmla="*/ 2147483647 w 389"/>
                <a:gd name="T65" fmla="*/ 2147483647 h 736"/>
                <a:gd name="T66" fmla="*/ 2147483647 w 389"/>
                <a:gd name="T67" fmla="*/ 2147483647 h 736"/>
                <a:gd name="T68" fmla="*/ 2147483647 w 389"/>
                <a:gd name="T69" fmla="*/ 2147483647 h 736"/>
                <a:gd name="T70" fmla="*/ 2147483647 w 389"/>
                <a:gd name="T71" fmla="*/ 2147483647 h 736"/>
                <a:gd name="T72" fmla="*/ 2147483647 w 389"/>
                <a:gd name="T73" fmla="*/ 2147483647 h 736"/>
                <a:gd name="T74" fmla="*/ 2147483647 w 389"/>
                <a:gd name="T75" fmla="*/ 2147483647 h 736"/>
                <a:gd name="T76" fmla="*/ 2147483647 w 389"/>
                <a:gd name="T77" fmla="*/ 2147483647 h 736"/>
                <a:gd name="T78" fmla="*/ 2147483647 w 389"/>
                <a:gd name="T79" fmla="*/ 2147483647 h 736"/>
                <a:gd name="T80" fmla="*/ 2147483647 w 389"/>
                <a:gd name="T81" fmla="*/ 2147483647 h 736"/>
                <a:gd name="T82" fmla="*/ 2147483647 w 389"/>
                <a:gd name="T83" fmla="*/ 2147483647 h 736"/>
                <a:gd name="T84" fmla="*/ 2147483647 w 389"/>
                <a:gd name="T85" fmla="*/ 2147483647 h 736"/>
                <a:gd name="T86" fmla="*/ 2147483647 w 389"/>
                <a:gd name="T87" fmla="*/ 2147483647 h 736"/>
                <a:gd name="T88" fmla="*/ 2147483647 w 389"/>
                <a:gd name="T89" fmla="*/ 2147483647 h 736"/>
                <a:gd name="T90" fmla="*/ 2147483647 w 389"/>
                <a:gd name="T91" fmla="*/ 2147483647 h 736"/>
                <a:gd name="T92" fmla="*/ 2147483647 w 389"/>
                <a:gd name="T93" fmla="*/ 2147483647 h 736"/>
                <a:gd name="T94" fmla="*/ 2147483647 w 389"/>
                <a:gd name="T95" fmla="*/ 2147483647 h 736"/>
                <a:gd name="T96" fmla="*/ 2147483647 w 389"/>
                <a:gd name="T97" fmla="*/ 2147483647 h 736"/>
                <a:gd name="T98" fmla="*/ 2147483647 w 389"/>
                <a:gd name="T99" fmla="*/ 2147483647 h 736"/>
                <a:gd name="T100" fmla="*/ 2147483647 w 389"/>
                <a:gd name="T101" fmla="*/ 2147483647 h 736"/>
                <a:gd name="T102" fmla="*/ 2147483647 w 389"/>
                <a:gd name="T103" fmla="*/ 2147483647 h 736"/>
                <a:gd name="T104" fmla="*/ 2147483647 w 389"/>
                <a:gd name="T105" fmla="*/ 2147483647 h 736"/>
                <a:gd name="T106" fmla="*/ 2147483647 w 389"/>
                <a:gd name="T107" fmla="*/ 2147483647 h 736"/>
                <a:gd name="T108" fmla="*/ 2147483647 w 389"/>
                <a:gd name="T109" fmla="*/ 2147483647 h 736"/>
                <a:gd name="T110" fmla="*/ 2147483647 w 389"/>
                <a:gd name="T111" fmla="*/ 2147483647 h 736"/>
                <a:gd name="T112" fmla="*/ 2147483647 w 389"/>
                <a:gd name="T113" fmla="*/ 2147483647 h 736"/>
                <a:gd name="T114" fmla="*/ 2147483647 w 389"/>
                <a:gd name="T115" fmla="*/ 2147483647 h 736"/>
                <a:gd name="T116" fmla="*/ 2147483647 w 389"/>
                <a:gd name="T117" fmla="*/ 2147483647 h 736"/>
                <a:gd name="T118" fmla="*/ 2147483647 w 389"/>
                <a:gd name="T119" fmla="*/ 2147483647 h 736"/>
                <a:gd name="T120" fmla="*/ 2147483647 w 389"/>
                <a:gd name="T121" fmla="*/ 2147483647 h 7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89" h="736">
                  <a:moveTo>
                    <a:pt x="344" y="218"/>
                  </a:moveTo>
                  <a:lnTo>
                    <a:pt x="350" y="232"/>
                  </a:lnTo>
                  <a:lnTo>
                    <a:pt x="361" y="241"/>
                  </a:lnTo>
                  <a:lnTo>
                    <a:pt x="376" y="245"/>
                  </a:lnTo>
                  <a:lnTo>
                    <a:pt x="374" y="249"/>
                  </a:lnTo>
                  <a:lnTo>
                    <a:pt x="366" y="272"/>
                  </a:lnTo>
                  <a:lnTo>
                    <a:pt x="365" y="280"/>
                  </a:lnTo>
                  <a:lnTo>
                    <a:pt x="365" y="296"/>
                  </a:lnTo>
                  <a:lnTo>
                    <a:pt x="373" y="307"/>
                  </a:lnTo>
                  <a:lnTo>
                    <a:pt x="374" y="313"/>
                  </a:lnTo>
                  <a:lnTo>
                    <a:pt x="365" y="338"/>
                  </a:lnTo>
                  <a:lnTo>
                    <a:pt x="366" y="349"/>
                  </a:lnTo>
                  <a:lnTo>
                    <a:pt x="371" y="350"/>
                  </a:lnTo>
                  <a:lnTo>
                    <a:pt x="371" y="352"/>
                  </a:lnTo>
                  <a:lnTo>
                    <a:pt x="372" y="361"/>
                  </a:lnTo>
                  <a:lnTo>
                    <a:pt x="384" y="368"/>
                  </a:lnTo>
                  <a:lnTo>
                    <a:pt x="389" y="369"/>
                  </a:lnTo>
                  <a:lnTo>
                    <a:pt x="380" y="375"/>
                  </a:lnTo>
                  <a:lnTo>
                    <a:pt x="379" y="377"/>
                  </a:lnTo>
                  <a:lnTo>
                    <a:pt x="377" y="383"/>
                  </a:lnTo>
                  <a:lnTo>
                    <a:pt x="379" y="392"/>
                  </a:lnTo>
                  <a:lnTo>
                    <a:pt x="377" y="395"/>
                  </a:lnTo>
                  <a:lnTo>
                    <a:pt x="361" y="413"/>
                  </a:lnTo>
                  <a:lnTo>
                    <a:pt x="361" y="409"/>
                  </a:lnTo>
                  <a:lnTo>
                    <a:pt x="349" y="405"/>
                  </a:lnTo>
                  <a:lnTo>
                    <a:pt x="344" y="409"/>
                  </a:lnTo>
                  <a:lnTo>
                    <a:pt x="340" y="406"/>
                  </a:lnTo>
                  <a:lnTo>
                    <a:pt x="334" y="398"/>
                  </a:lnTo>
                  <a:lnTo>
                    <a:pt x="332" y="398"/>
                  </a:lnTo>
                  <a:lnTo>
                    <a:pt x="312" y="401"/>
                  </a:lnTo>
                  <a:lnTo>
                    <a:pt x="307" y="403"/>
                  </a:lnTo>
                  <a:lnTo>
                    <a:pt x="294" y="407"/>
                  </a:lnTo>
                  <a:lnTo>
                    <a:pt x="288" y="410"/>
                  </a:lnTo>
                  <a:lnTo>
                    <a:pt x="268" y="422"/>
                  </a:lnTo>
                  <a:lnTo>
                    <a:pt x="260" y="428"/>
                  </a:lnTo>
                  <a:lnTo>
                    <a:pt x="242" y="439"/>
                  </a:lnTo>
                  <a:lnTo>
                    <a:pt x="236" y="447"/>
                  </a:lnTo>
                  <a:lnTo>
                    <a:pt x="232" y="454"/>
                  </a:lnTo>
                  <a:lnTo>
                    <a:pt x="232" y="457"/>
                  </a:lnTo>
                  <a:lnTo>
                    <a:pt x="229" y="464"/>
                  </a:lnTo>
                  <a:lnTo>
                    <a:pt x="226" y="467"/>
                  </a:lnTo>
                  <a:lnTo>
                    <a:pt x="223" y="473"/>
                  </a:lnTo>
                  <a:lnTo>
                    <a:pt x="227" y="481"/>
                  </a:lnTo>
                  <a:lnTo>
                    <a:pt x="228" y="484"/>
                  </a:lnTo>
                  <a:lnTo>
                    <a:pt x="228" y="488"/>
                  </a:lnTo>
                  <a:lnTo>
                    <a:pt x="228" y="493"/>
                  </a:lnTo>
                  <a:lnTo>
                    <a:pt x="229" y="496"/>
                  </a:lnTo>
                  <a:lnTo>
                    <a:pt x="230" y="507"/>
                  </a:lnTo>
                  <a:lnTo>
                    <a:pt x="232" y="513"/>
                  </a:lnTo>
                  <a:lnTo>
                    <a:pt x="233" y="524"/>
                  </a:lnTo>
                  <a:lnTo>
                    <a:pt x="234" y="542"/>
                  </a:lnTo>
                  <a:lnTo>
                    <a:pt x="235" y="553"/>
                  </a:lnTo>
                  <a:lnTo>
                    <a:pt x="232" y="568"/>
                  </a:lnTo>
                  <a:lnTo>
                    <a:pt x="232" y="569"/>
                  </a:lnTo>
                  <a:lnTo>
                    <a:pt x="226" y="575"/>
                  </a:lnTo>
                  <a:lnTo>
                    <a:pt x="218" y="584"/>
                  </a:lnTo>
                  <a:lnTo>
                    <a:pt x="211" y="592"/>
                  </a:lnTo>
                  <a:lnTo>
                    <a:pt x="201" y="599"/>
                  </a:lnTo>
                  <a:lnTo>
                    <a:pt x="179" y="608"/>
                  </a:lnTo>
                  <a:lnTo>
                    <a:pt x="172" y="611"/>
                  </a:lnTo>
                  <a:lnTo>
                    <a:pt x="171" y="613"/>
                  </a:lnTo>
                  <a:lnTo>
                    <a:pt x="161" y="626"/>
                  </a:lnTo>
                  <a:lnTo>
                    <a:pt x="150" y="641"/>
                  </a:lnTo>
                  <a:lnTo>
                    <a:pt x="149" y="644"/>
                  </a:lnTo>
                  <a:lnTo>
                    <a:pt x="147" y="646"/>
                  </a:lnTo>
                  <a:lnTo>
                    <a:pt x="139" y="657"/>
                  </a:lnTo>
                  <a:lnTo>
                    <a:pt x="131" y="667"/>
                  </a:lnTo>
                  <a:lnTo>
                    <a:pt x="131" y="671"/>
                  </a:lnTo>
                  <a:lnTo>
                    <a:pt x="125" y="703"/>
                  </a:lnTo>
                  <a:lnTo>
                    <a:pt x="123" y="710"/>
                  </a:lnTo>
                  <a:lnTo>
                    <a:pt x="120" y="716"/>
                  </a:lnTo>
                  <a:lnTo>
                    <a:pt x="108" y="734"/>
                  </a:lnTo>
                  <a:lnTo>
                    <a:pt x="93" y="736"/>
                  </a:lnTo>
                  <a:lnTo>
                    <a:pt x="85" y="736"/>
                  </a:lnTo>
                  <a:lnTo>
                    <a:pt x="79" y="734"/>
                  </a:lnTo>
                  <a:lnTo>
                    <a:pt x="66" y="733"/>
                  </a:lnTo>
                  <a:lnTo>
                    <a:pt x="52" y="736"/>
                  </a:lnTo>
                  <a:lnTo>
                    <a:pt x="43" y="736"/>
                  </a:lnTo>
                  <a:lnTo>
                    <a:pt x="36" y="736"/>
                  </a:lnTo>
                  <a:lnTo>
                    <a:pt x="28" y="734"/>
                  </a:lnTo>
                  <a:lnTo>
                    <a:pt x="25" y="733"/>
                  </a:lnTo>
                  <a:lnTo>
                    <a:pt x="16" y="725"/>
                  </a:lnTo>
                  <a:lnTo>
                    <a:pt x="13" y="725"/>
                  </a:lnTo>
                  <a:lnTo>
                    <a:pt x="4" y="711"/>
                  </a:lnTo>
                  <a:lnTo>
                    <a:pt x="1" y="704"/>
                  </a:lnTo>
                  <a:lnTo>
                    <a:pt x="6" y="699"/>
                  </a:lnTo>
                  <a:lnTo>
                    <a:pt x="5" y="689"/>
                  </a:lnTo>
                  <a:lnTo>
                    <a:pt x="4" y="686"/>
                  </a:lnTo>
                  <a:lnTo>
                    <a:pt x="0" y="679"/>
                  </a:lnTo>
                  <a:lnTo>
                    <a:pt x="5" y="669"/>
                  </a:lnTo>
                  <a:lnTo>
                    <a:pt x="6" y="661"/>
                  </a:lnTo>
                  <a:lnTo>
                    <a:pt x="5" y="655"/>
                  </a:lnTo>
                  <a:lnTo>
                    <a:pt x="1" y="641"/>
                  </a:lnTo>
                  <a:lnTo>
                    <a:pt x="3" y="632"/>
                  </a:lnTo>
                  <a:lnTo>
                    <a:pt x="13" y="627"/>
                  </a:lnTo>
                  <a:lnTo>
                    <a:pt x="22" y="625"/>
                  </a:lnTo>
                  <a:lnTo>
                    <a:pt x="30" y="623"/>
                  </a:lnTo>
                  <a:lnTo>
                    <a:pt x="35" y="620"/>
                  </a:lnTo>
                  <a:lnTo>
                    <a:pt x="47" y="609"/>
                  </a:lnTo>
                  <a:lnTo>
                    <a:pt x="48" y="605"/>
                  </a:lnTo>
                  <a:lnTo>
                    <a:pt x="49" y="596"/>
                  </a:lnTo>
                  <a:lnTo>
                    <a:pt x="53" y="587"/>
                  </a:lnTo>
                  <a:lnTo>
                    <a:pt x="58" y="579"/>
                  </a:lnTo>
                  <a:lnTo>
                    <a:pt x="60" y="571"/>
                  </a:lnTo>
                  <a:lnTo>
                    <a:pt x="70" y="553"/>
                  </a:lnTo>
                  <a:lnTo>
                    <a:pt x="71" y="542"/>
                  </a:lnTo>
                  <a:lnTo>
                    <a:pt x="71" y="541"/>
                  </a:lnTo>
                  <a:lnTo>
                    <a:pt x="75" y="530"/>
                  </a:lnTo>
                  <a:lnTo>
                    <a:pt x="66" y="520"/>
                  </a:lnTo>
                  <a:lnTo>
                    <a:pt x="57" y="509"/>
                  </a:lnTo>
                  <a:lnTo>
                    <a:pt x="48" y="502"/>
                  </a:lnTo>
                  <a:lnTo>
                    <a:pt x="55" y="489"/>
                  </a:lnTo>
                  <a:lnTo>
                    <a:pt x="60" y="487"/>
                  </a:lnTo>
                  <a:lnTo>
                    <a:pt x="69" y="483"/>
                  </a:lnTo>
                  <a:lnTo>
                    <a:pt x="82" y="477"/>
                  </a:lnTo>
                  <a:lnTo>
                    <a:pt x="82" y="476"/>
                  </a:lnTo>
                  <a:lnTo>
                    <a:pt x="89" y="470"/>
                  </a:lnTo>
                  <a:lnTo>
                    <a:pt x="90" y="470"/>
                  </a:lnTo>
                  <a:lnTo>
                    <a:pt x="102" y="469"/>
                  </a:lnTo>
                  <a:lnTo>
                    <a:pt x="109" y="470"/>
                  </a:lnTo>
                  <a:lnTo>
                    <a:pt x="119" y="472"/>
                  </a:lnTo>
                  <a:lnTo>
                    <a:pt x="123" y="470"/>
                  </a:lnTo>
                  <a:lnTo>
                    <a:pt x="123" y="472"/>
                  </a:lnTo>
                  <a:lnTo>
                    <a:pt x="127" y="469"/>
                  </a:lnTo>
                  <a:lnTo>
                    <a:pt x="137" y="459"/>
                  </a:lnTo>
                  <a:lnTo>
                    <a:pt x="144" y="441"/>
                  </a:lnTo>
                  <a:lnTo>
                    <a:pt x="147" y="428"/>
                  </a:lnTo>
                  <a:lnTo>
                    <a:pt x="144" y="403"/>
                  </a:lnTo>
                  <a:lnTo>
                    <a:pt x="143" y="400"/>
                  </a:lnTo>
                  <a:lnTo>
                    <a:pt x="142" y="399"/>
                  </a:lnTo>
                  <a:lnTo>
                    <a:pt x="141" y="400"/>
                  </a:lnTo>
                  <a:lnTo>
                    <a:pt x="138" y="399"/>
                  </a:lnTo>
                  <a:lnTo>
                    <a:pt x="131" y="395"/>
                  </a:lnTo>
                  <a:lnTo>
                    <a:pt x="127" y="388"/>
                  </a:lnTo>
                  <a:lnTo>
                    <a:pt x="123" y="376"/>
                  </a:lnTo>
                  <a:lnTo>
                    <a:pt x="118" y="373"/>
                  </a:lnTo>
                  <a:lnTo>
                    <a:pt x="114" y="362"/>
                  </a:lnTo>
                  <a:lnTo>
                    <a:pt x="107" y="327"/>
                  </a:lnTo>
                  <a:lnTo>
                    <a:pt x="107" y="316"/>
                  </a:lnTo>
                  <a:lnTo>
                    <a:pt x="106" y="305"/>
                  </a:lnTo>
                  <a:lnTo>
                    <a:pt x="106" y="292"/>
                  </a:lnTo>
                  <a:lnTo>
                    <a:pt x="105" y="285"/>
                  </a:lnTo>
                  <a:lnTo>
                    <a:pt x="102" y="271"/>
                  </a:lnTo>
                  <a:lnTo>
                    <a:pt x="96" y="250"/>
                  </a:lnTo>
                  <a:lnTo>
                    <a:pt x="89" y="230"/>
                  </a:lnTo>
                  <a:lnTo>
                    <a:pt x="85" y="224"/>
                  </a:lnTo>
                  <a:lnTo>
                    <a:pt x="78" y="213"/>
                  </a:lnTo>
                  <a:lnTo>
                    <a:pt x="67" y="200"/>
                  </a:lnTo>
                  <a:lnTo>
                    <a:pt x="64" y="199"/>
                  </a:lnTo>
                  <a:lnTo>
                    <a:pt x="58" y="187"/>
                  </a:lnTo>
                  <a:lnTo>
                    <a:pt x="57" y="182"/>
                  </a:lnTo>
                  <a:lnTo>
                    <a:pt x="49" y="157"/>
                  </a:lnTo>
                  <a:lnTo>
                    <a:pt x="47" y="154"/>
                  </a:lnTo>
                  <a:lnTo>
                    <a:pt x="45" y="147"/>
                  </a:lnTo>
                  <a:lnTo>
                    <a:pt x="45" y="136"/>
                  </a:lnTo>
                  <a:lnTo>
                    <a:pt x="43" y="131"/>
                  </a:lnTo>
                  <a:lnTo>
                    <a:pt x="42" y="125"/>
                  </a:lnTo>
                  <a:lnTo>
                    <a:pt x="37" y="106"/>
                  </a:lnTo>
                  <a:lnTo>
                    <a:pt x="36" y="103"/>
                  </a:lnTo>
                  <a:lnTo>
                    <a:pt x="35" y="100"/>
                  </a:lnTo>
                  <a:lnTo>
                    <a:pt x="40" y="94"/>
                  </a:lnTo>
                  <a:lnTo>
                    <a:pt x="40" y="91"/>
                  </a:lnTo>
                  <a:lnTo>
                    <a:pt x="34" y="78"/>
                  </a:lnTo>
                  <a:lnTo>
                    <a:pt x="31" y="73"/>
                  </a:lnTo>
                  <a:lnTo>
                    <a:pt x="35" y="64"/>
                  </a:lnTo>
                  <a:lnTo>
                    <a:pt x="37" y="58"/>
                  </a:lnTo>
                  <a:lnTo>
                    <a:pt x="39" y="57"/>
                  </a:lnTo>
                  <a:lnTo>
                    <a:pt x="47" y="46"/>
                  </a:lnTo>
                  <a:lnTo>
                    <a:pt x="55" y="46"/>
                  </a:lnTo>
                  <a:lnTo>
                    <a:pt x="60" y="50"/>
                  </a:lnTo>
                  <a:lnTo>
                    <a:pt x="64" y="49"/>
                  </a:lnTo>
                  <a:lnTo>
                    <a:pt x="66" y="54"/>
                  </a:lnTo>
                  <a:lnTo>
                    <a:pt x="73" y="46"/>
                  </a:lnTo>
                  <a:lnTo>
                    <a:pt x="83" y="50"/>
                  </a:lnTo>
                  <a:lnTo>
                    <a:pt x="88" y="52"/>
                  </a:lnTo>
                  <a:lnTo>
                    <a:pt x="93" y="50"/>
                  </a:lnTo>
                  <a:lnTo>
                    <a:pt x="95" y="49"/>
                  </a:lnTo>
                  <a:lnTo>
                    <a:pt x="99" y="50"/>
                  </a:lnTo>
                  <a:lnTo>
                    <a:pt x="100" y="52"/>
                  </a:lnTo>
                  <a:lnTo>
                    <a:pt x="97" y="55"/>
                  </a:lnTo>
                  <a:lnTo>
                    <a:pt x="95" y="58"/>
                  </a:lnTo>
                  <a:lnTo>
                    <a:pt x="95" y="67"/>
                  </a:lnTo>
                  <a:lnTo>
                    <a:pt x="96" y="70"/>
                  </a:lnTo>
                  <a:lnTo>
                    <a:pt x="102" y="79"/>
                  </a:lnTo>
                  <a:lnTo>
                    <a:pt x="103" y="82"/>
                  </a:lnTo>
                  <a:lnTo>
                    <a:pt x="107" y="81"/>
                  </a:lnTo>
                  <a:lnTo>
                    <a:pt x="115" y="79"/>
                  </a:lnTo>
                  <a:lnTo>
                    <a:pt x="120" y="79"/>
                  </a:lnTo>
                  <a:lnTo>
                    <a:pt x="126" y="79"/>
                  </a:lnTo>
                  <a:lnTo>
                    <a:pt x="131" y="74"/>
                  </a:lnTo>
                  <a:lnTo>
                    <a:pt x="135" y="76"/>
                  </a:lnTo>
                  <a:lnTo>
                    <a:pt x="137" y="78"/>
                  </a:lnTo>
                  <a:lnTo>
                    <a:pt x="144" y="81"/>
                  </a:lnTo>
                  <a:lnTo>
                    <a:pt x="144" y="72"/>
                  </a:lnTo>
                  <a:lnTo>
                    <a:pt x="150" y="72"/>
                  </a:lnTo>
                  <a:lnTo>
                    <a:pt x="160" y="69"/>
                  </a:lnTo>
                  <a:lnTo>
                    <a:pt x="168" y="70"/>
                  </a:lnTo>
                  <a:lnTo>
                    <a:pt x="175" y="79"/>
                  </a:lnTo>
                  <a:lnTo>
                    <a:pt x="179" y="80"/>
                  </a:lnTo>
                  <a:lnTo>
                    <a:pt x="180" y="75"/>
                  </a:lnTo>
                  <a:lnTo>
                    <a:pt x="180" y="74"/>
                  </a:lnTo>
                  <a:lnTo>
                    <a:pt x="174" y="68"/>
                  </a:lnTo>
                  <a:lnTo>
                    <a:pt x="180" y="58"/>
                  </a:lnTo>
                  <a:lnTo>
                    <a:pt x="181" y="56"/>
                  </a:lnTo>
                  <a:lnTo>
                    <a:pt x="185" y="49"/>
                  </a:lnTo>
                  <a:lnTo>
                    <a:pt x="186" y="48"/>
                  </a:lnTo>
                  <a:lnTo>
                    <a:pt x="189" y="38"/>
                  </a:lnTo>
                  <a:lnTo>
                    <a:pt x="190" y="28"/>
                  </a:lnTo>
                  <a:lnTo>
                    <a:pt x="193" y="18"/>
                  </a:lnTo>
                  <a:lnTo>
                    <a:pt x="193" y="6"/>
                  </a:lnTo>
                  <a:lnTo>
                    <a:pt x="196" y="0"/>
                  </a:lnTo>
                  <a:lnTo>
                    <a:pt x="199" y="4"/>
                  </a:lnTo>
                  <a:lnTo>
                    <a:pt x="208" y="3"/>
                  </a:lnTo>
                  <a:lnTo>
                    <a:pt x="214" y="6"/>
                  </a:lnTo>
                  <a:lnTo>
                    <a:pt x="215" y="4"/>
                  </a:lnTo>
                  <a:lnTo>
                    <a:pt x="218" y="4"/>
                  </a:lnTo>
                  <a:lnTo>
                    <a:pt x="222" y="8"/>
                  </a:lnTo>
                  <a:lnTo>
                    <a:pt x="232" y="6"/>
                  </a:lnTo>
                  <a:lnTo>
                    <a:pt x="240" y="4"/>
                  </a:lnTo>
                  <a:lnTo>
                    <a:pt x="246" y="6"/>
                  </a:lnTo>
                  <a:lnTo>
                    <a:pt x="250" y="8"/>
                  </a:lnTo>
                  <a:lnTo>
                    <a:pt x="240" y="24"/>
                  </a:lnTo>
                  <a:lnTo>
                    <a:pt x="240" y="28"/>
                  </a:lnTo>
                  <a:lnTo>
                    <a:pt x="240" y="30"/>
                  </a:lnTo>
                  <a:lnTo>
                    <a:pt x="241" y="38"/>
                  </a:lnTo>
                  <a:lnTo>
                    <a:pt x="245" y="57"/>
                  </a:lnTo>
                  <a:lnTo>
                    <a:pt x="247" y="58"/>
                  </a:lnTo>
                  <a:lnTo>
                    <a:pt x="234" y="78"/>
                  </a:lnTo>
                  <a:lnTo>
                    <a:pt x="233" y="79"/>
                  </a:lnTo>
                  <a:lnTo>
                    <a:pt x="220" y="99"/>
                  </a:lnTo>
                  <a:lnTo>
                    <a:pt x="211" y="115"/>
                  </a:lnTo>
                  <a:lnTo>
                    <a:pt x="211" y="120"/>
                  </a:lnTo>
                  <a:lnTo>
                    <a:pt x="212" y="129"/>
                  </a:lnTo>
                  <a:lnTo>
                    <a:pt x="222" y="139"/>
                  </a:lnTo>
                  <a:lnTo>
                    <a:pt x="222" y="157"/>
                  </a:lnTo>
                  <a:lnTo>
                    <a:pt x="233" y="166"/>
                  </a:lnTo>
                  <a:lnTo>
                    <a:pt x="250" y="172"/>
                  </a:lnTo>
                  <a:lnTo>
                    <a:pt x="275" y="172"/>
                  </a:lnTo>
                  <a:lnTo>
                    <a:pt x="281" y="172"/>
                  </a:lnTo>
                  <a:lnTo>
                    <a:pt x="293" y="183"/>
                  </a:lnTo>
                  <a:lnTo>
                    <a:pt x="296" y="193"/>
                  </a:lnTo>
                  <a:lnTo>
                    <a:pt x="304" y="197"/>
                  </a:lnTo>
                  <a:lnTo>
                    <a:pt x="313" y="205"/>
                  </a:lnTo>
                  <a:lnTo>
                    <a:pt x="320" y="209"/>
                  </a:lnTo>
                  <a:lnTo>
                    <a:pt x="335" y="215"/>
                  </a:lnTo>
                  <a:lnTo>
                    <a:pt x="344" y="218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3" name="Freeform 96"/>
            <p:cNvSpPr>
              <a:spLocks/>
            </p:cNvSpPr>
            <p:nvPr/>
          </p:nvSpPr>
          <p:spPr bwMode="auto">
            <a:xfrm>
              <a:off x="6502024" y="5336937"/>
              <a:ext cx="1036575" cy="757851"/>
            </a:xfrm>
            <a:custGeom>
              <a:avLst/>
              <a:gdLst>
                <a:gd name="T0" fmla="*/ 2147483647 w 795"/>
                <a:gd name="T1" fmla="*/ 2147483647 h 547"/>
                <a:gd name="T2" fmla="*/ 2147483647 w 795"/>
                <a:gd name="T3" fmla="*/ 2147483647 h 547"/>
                <a:gd name="T4" fmla="*/ 2147483647 w 795"/>
                <a:gd name="T5" fmla="*/ 2147483647 h 547"/>
                <a:gd name="T6" fmla="*/ 2147483647 w 795"/>
                <a:gd name="T7" fmla="*/ 2147483647 h 547"/>
                <a:gd name="T8" fmla="*/ 2147483647 w 795"/>
                <a:gd name="T9" fmla="*/ 2147483647 h 547"/>
                <a:gd name="T10" fmla="*/ 2147483647 w 795"/>
                <a:gd name="T11" fmla="*/ 2147483647 h 547"/>
                <a:gd name="T12" fmla="*/ 2147483647 w 795"/>
                <a:gd name="T13" fmla="*/ 2147483647 h 547"/>
                <a:gd name="T14" fmla="*/ 2147483647 w 795"/>
                <a:gd name="T15" fmla="*/ 2147483647 h 547"/>
                <a:gd name="T16" fmla="*/ 2147483647 w 795"/>
                <a:gd name="T17" fmla="*/ 2147483647 h 547"/>
                <a:gd name="T18" fmla="*/ 2147483647 w 795"/>
                <a:gd name="T19" fmla="*/ 2147483647 h 547"/>
                <a:gd name="T20" fmla="*/ 2147483647 w 795"/>
                <a:gd name="T21" fmla="*/ 2147483647 h 547"/>
                <a:gd name="T22" fmla="*/ 2147483647 w 795"/>
                <a:gd name="T23" fmla="*/ 2147483647 h 547"/>
                <a:gd name="T24" fmla="*/ 2147483647 w 795"/>
                <a:gd name="T25" fmla="*/ 2147483647 h 547"/>
                <a:gd name="T26" fmla="*/ 2147483647 w 795"/>
                <a:gd name="T27" fmla="*/ 2147483647 h 547"/>
                <a:gd name="T28" fmla="*/ 2147483647 w 795"/>
                <a:gd name="T29" fmla="*/ 2147483647 h 547"/>
                <a:gd name="T30" fmla="*/ 2147483647 w 795"/>
                <a:gd name="T31" fmla="*/ 2147483647 h 547"/>
                <a:gd name="T32" fmla="*/ 2147483647 w 795"/>
                <a:gd name="T33" fmla="*/ 2147483647 h 547"/>
                <a:gd name="T34" fmla="*/ 2147483647 w 795"/>
                <a:gd name="T35" fmla="*/ 2147483647 h 547"/>
                <a:gd name="T36" fmla="*/ 2147483647 w 795"/>
                <a:gd name="T37" fmla="*/ 2147483647 h 547"/>
                <a:gd name="T38" fmla="*/ 2147483647 w 795"/>
                <a:gd name="T39" fmla="*/ 2147483647 h 547"/>
                <a:gd name="T40" fmla="*/ 2147483647 w 795"/>
                <a:gd name="T41" fmla="*/ 2147483647 h 547"/>
                <a:gd name="T42" fmla="*/ 2147483647 w 795"/>
                <a:gd name="T43" fmla="*/ 2147483647 h 547"/>
                <a:gd name="T44" fmla="*/ 2147483647 w 795"/>
                <a:gd name="T45" fmla="*/ 2147483647 h 547"/>
                <a:gd name="T46" fmla="*/ 2147483647 w 795"/>
                <a:gd name="T47" fmla="*/ 2147483647 h 547"/>
                <a:gd name="T48" fmla="*/ 2147483647 w 795"/>
                <a:gd name="T49" fmla="*/ 2147483647 h 547"/>
                <a:gd name="T50" fmla="*/ 2147483647 w 795"/>
                <a:gd name="T51" fmla="*/ 2147483647 h 547"/>
                <a:gd name="T52" fmla="*/ 2147483647 w 795"/>
                <a:gd name="T53" fmla="*/ 2147483647 h 547"/>
                <a:gd name="T54" fmla="*/ 2147483647 w 795"/>
                <a:gd name="T55" fmla="*/ 2147483647 h 547"/>
                <a:gd name="T56" fmla="*/ 2147483647 w 795"/>
                <a:gd name="T57" fmla="*/ 2147483647 h 547"/>
                <a:gd name="T58" fmla="*/ 2147483647 w 795"/>
                <a:gd name="T59" fmla="*/ 2147483647 h 547"/>
                <a:gd name="T60" fmla="*/ 2147483647 w 795"/>
                <a:gd name="T61" fmla="*/ 2147483647 h 547"/>
                <a:gd name="T62" fmla="*/ 2147483647 w 795"/>
                <a:gd name="T63" fmla="*/ 2147483647 h 547"/>
                <a:gd name="T64" fmla="*/ 2147483647 w 795"/>
                <a:gd name="T65" fmla="*/ 2147483647 h 547"/>
                <a:gd name="T66" fmla="*/ 2147483647 w 795"/>
                <a:gd name="T67" fmla="*/ 2147483647 h 547"/>
                <a:gd name="T68" fmla="*/ 2147483647 w 795"/>
                <a:gd name="T69" fmla="*/ 2147483647 h 547"/>
                <a:gd name="T70" fmla="*/ 2147483647 w 795"/>
                <a:gd name="T71" fmla="*/ 2147483647 h 547"/>
                <a:gd name="T72" fmla="*/ 2147483647 w 795"/>
                <a:gd name="T73" fmla="*/ 2147483647 h 547"/>
                <a:gd name="T74" fmla="*/ 2147483647 w 795"/>
                <a:gd name="T75" fmla="*/ 2147483647 h 547"/>
                <a:gd name="T76" fmla="*/ 2147483647 w 795"/>
                <a:gd name="T77" fmla="*/ 2147483647 h 547"/>
                <a:gd name="T78" fmla="*/ 2147483647 w 795"/>
                <a:gd name="T79" fmla="*/ 2147483647 h 547"/>
                <a:gd name="T80" fmla="*/ 2147483647 w 795"/>
                <a:gd name="T81" fmla="*/ 2147483647 h 547"/>
                <a:gd name="T82" fmla="*/ 2147483647 w 795"/>
                <a:gd name="T83" fmla="*/ 2147483647 h 547"/>
                <a:gd name="T84" fmla="*/ 2147483647 w 795"/>
                <a:gd name="T85" fmla="*/ 2147483647 h 547"/>
                <a:gd name="T86" fmla="*/ 2147483647 w 795"/>
                <a:gd name="T87" fmla="*/ 2147483647 h 547"/>
                <a:gd name="T88" fmla="*/ 2147483647 w 795"/>
                <a:gd name="T89" fmla="*/ 2147483647 h 547"/>
                <a:gd name="T90" fmla="*/ 2147483647 w 795"/>
                <a:gd name="T91" fmla="*/ 2147483647 h 547"/>
                <a:gd name="T92" fmla="*/ 2147483647 w 795"/>
                <a:gd name="T93" fmla="*/ 2147483647 h 547"/>
                <a:gd name="T94" fmla="*/ 2147483647 w 795"/>
                <a:gd name="T95" fmla="*/ 2147483647 h 547"/>
                <a:gd name="T96" fmla="*/ 2147483647 w 795"/>
                <a:gd name="T97" fmla="*/ 2147483647 h 547"/>
                <a:gd name="T98" fmla="*/ 2147483647 w 795"/>
                <a:gd name="T99" fmla="*/ 2147483647 h 547"/>
                <a:gd name="T100" fmla="*/ 2147483647 w 795"/>
                <a:gd name="T101" fmla="*/ 2147483647 h 547"/>
                <a:gd name="T102" fmla="*/ 0 w 795"/>
                <a:gd name="T103" fmla="*/ 2147483647 h 547"/>
                <a:gd name="T104" fmla="*/ 2147483647 w 795"/>
                <a:gd name="T105" fmla="*/ 2147483647 h 547"/>
                <a:gd name="T106" fmla="*/ 2147483647 w 795"/>
                <a:gd name="T107" fmla="*/ 2147483647 h 547"/>
                <a:gd name="T108" fmla="*/ 2147483647 w 795"/>
                <a:gd name="T109" fmla="*/ 2147483647 h 547"/>
                <a:gd name="T110" fmla="*/ 2147483647 w 795"/>
                <a:gd name="T111" fmla="*/ 2147483647 h 547"/>
                <a:gd name="T112" fmla="*/ 2147483647 w 795"/>
                <a:gd name="T113" fmla="*/ 2147483647 h 547"/>
                <a:gd name="T114" fmla="*/ 2147483647 w 795"/>
                <a:gd name="T115" fmla="*/ 2147483647 h 547"/>
                <a:gd name="T116" fmla="*/ 2147483647 w 795"/>
                <a:gd name="T117" fmla="*/ 2147483647 h 547"/>
                <a:gd name="T118" fmla="*/ 2147483647 w 795"/>
                <a:gd name="T119" fmla="*/ 2147483647 h 547"/>
                <a:gd name="T120" fmla="*/ 2147483647 w 795"/>
                <a:gd name="T121" fmla="*/ 2147483647 h 547"/>
                <a:gd name="T122" fmla="*/ 2147483647 w 795"/>
                <a:gd name="T123" fmla="*/ 2147483647 h 5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95" h="547">
                  <a:moveTo>
                    <a:pt x="471" y="429"/>
                  </a:moveTo>
                  <a:lnTo>
                    <a:pt x="483" y="446"/>
                  </a:lnTo>
                  <a:lnTo>
                    <a:pt x="495" y="471"/>
                  </a:lnTo>
                  <a:lnTo>
                    <a:pt x="501" y="492"/>
                  </a:lnTo>
                  <a:lnTo>
                    <a:pt x="511" y="501"/>
                  </a:lnTo>
                  <a:lnTo>
                    <a:pt x="518" y="503"/>
                  </a:lnTo>
                  <a:lnTo>
                    <a:pt x="535" y="506"/>
                  </a:lnTo>
                  <a:lnTo>
                    <a:pt x="546" y="510"/>
                  </a:lnTo>
                  <a:lnTo>
                    <a:pt x="556" y="522"/>
                  </a:lnTo>
                  <a:lnTo>
                    <a:pt x="562" y="524"/>
                  </a:lnTo>
                  <a:lnTo>
                    <a:pt x="574" y="525"/>
                  </a:lnTo>
                  <a:lnTo>
                    <a:pt x="576" y="527"/>
                  </a:lnTo>
                  <a:lnTo>
                    <a:pt x="580" y="528"/>
                  </a:lnTo>
                  <a:lnTo>
                    <a:pt x="590" y="524"/>
                  </a:lnTo>
                  <a:lnTo>
                    <a:pt x="597" y="521"/>
                  </a:lnTo>
                  <a:lnTo>
                    <a:pt x="608" y="521"/>
                  </a:lnTo>
                  <a:lnTo>
                    <a:pt x="624" y="531"/>
                  </a:lnTo>
                  <a:lnTo>
                    <a:pt x="632" y="531"/>
                  </a:lnTo>
                  <a:lnTo>
                    <a:pt x="634" y="529"/>
                  </a:lnTo>
                  <a:lnTo>
                    <a:pt x="644" y="534"/>
                  </a:lnTo>
                  <a:lnTo>
                    <a:pt x="649" y="542"/>
                  </a:lnTo>
                  <a:lnTo>
                    <a:pt x="652" y="545"/>
                  </a:lnTo>
                  <a:lnTo>
                    <a:pt x="654" y="547"/>
                  </a:lnTo>
                  <a:lnTo>
                    <a:pt x="664" y="537"/>
                  </a:lnTo>
                  <a:lnTo>
                    <a:pt x="667" y="540"/>
                  </a:lnTo>
                  <a:lnTo>
                    <a:pt x="668" y="535"/>
                  </a:lnTo>
                  <a:lnTo>
                    <a:pt x="667" y="534"/>
                  </a:lnTo>
                  <a:lnTo>
                    <a:pt x="666" y="531"/>
                  </a:lnTo>
                  <a:lnTo>
                    <a:pt x="663" y="515"/>
                  </a:lnTo>
                  <a:lnTo>
                    <a:pt x="658" y="509"/>
                  </a:lnTo>
                  <a:lnTo>
                    <a:pt x="657" y="501"/>
                  </a:lnTo>
                  <a:lnTo>
                    <a:pt x="658" y="495"/>
                  </a:lnTo>
                  <a:lnTo>
                    <a:pt x="660" y="494"/>
                  </a:lnTo>
                  <a:lnTo>
                    <a:pt x="662" y="479"/>
                  </a:lnTo>
                  <a:lnTo>
                    <a:pt x="668" y="473"/>
                  </a:lnTo>
                  <a:lnTo>
                    <a:pt x="672" y="458"/>
                  </a:lnTo>
                  <a:lnTo>
                    <a:pt x="676" y="456"/>
                  </a:lnTo>
                  <a:lnTo>
                    <a:pt x="681" y="447"/>
                  </a:lnTo>
                  <a:lnTo>
                    <a:pt x="686" y="445"/>
                  </a:lnTo>
                  <a:lnTo>
                    <a:pt x="685" y="443"/>
                  </a:lnTo>
                  <a:lnTo>
                    <a:pt x="690" y="441"/>
                  </a:lnTo>
                  <a:lnTo>
                    <a:pt x="694" y="440"/>
                  </a:lnTo>
                  <a:lnTo>
                    <a:pt x="699" y="439"/>
                  </a:lnTo>
                  <a:lnTo>
                    <a:pt x="698" y="437"/>
                  </a:lnTo>
                  <a:lnTo>
                    <a:pt x="700" y="435"/>
                  </a:lnTo>
                  <a:lnTo>
                    <a:pt x="699" y="433"/>
                  </a:lnTo>
                  <a:lnTo>
                    <a:pt x="700" y="433"/>
                  </a:lnTo>
                  <a:lnTo>
                    <a:pt x="699" y="431"/>
                  </a:lnTo>
                  <a:lnTo>
                    <a:pt x="709" y="426"/>
                  </a:lnTo>
                  <a:lnTo>
                    <a:pt x="712" y="429"/>
                  </a:lnTo>
                  <a:lnTo>
                    <a:pt x="717" y="429"/>
                  </a:lnTo>
                  <a:lnTo>
                    <a:pt x="710" y="417"/>
                  </a:lnTo>
                  <a:lnTo>
                    <a:pt x="706" y="419"/>
                  </a:lnTo>
                  <a:lnTo>
                    <a:pt x="703" y="420"/>
                  </a:lnTo>
                  <a:lnTo>
                    <a:pt x="700" y="413"/>
                  </a:lnTo>
                  <a:lnTo>
                    <a:pt x="704" y="409"/>
                  </a:lnTo>
                  <a:lnTo>
                    <a:pt x="706" y="414"/>
                  </a:lnTo>
                  <a:lnTo>
                    <a:pt x="706" y="409"/>
                  </a:lnTo>
                  <a:lnTo>
                    <a:pt x="708" y="401"/>
                  </a:lnTo>
                  <a:lnTo>
                    <a:pt x="705" y="395"/>
                  </a:lnTo>
                  <a:lnTo>
                    <a:pt x="696" y="395"/>
                  </a:lnTo>
                  <a:lnTo>
                    <a:pt x="692" y="392"/>
                  </a:lnTo>
                  <a:lnTo>
                    <a:pt x="688" y="387"/>
                  </a:lnTo>
                  <a:lnTo>
                    <a:pt x="690" y="381"/>
                  </a:lnTo>
                  <a:lnTo>
                    <a:pt x="693" y="383"/>
                  </a:lnTo>
                  <a:lnTo>
                    <a:pt x="693" y="379"/>
                  </a:lnTo>
                  <a:lnTo>
                    <a:pt x="690" y="380"/>
                  </a:lnTo>
                  <a:lnTo>
                    <a:pt x="685" y="380"/>
                  </a:lnTo>
                  <a:lnTo>
                    <a:pt x="682" y="372"/>
                  </a:lnTo>
                  <a:lnTo>
                    <a:pt x="680" y="368"/>
                  </a:lnTo>
                  <a:lnTo>
                    <a:pt x="679" y="361"/>
                  </a:lnTo>
                  <a:lnTo>
                    <a:pt x="679" y="359"/>
                  </a:lnTo>
                  <a:lnTo>
                    <a:pt x="682" y="356"/>
                  </a:lnTo>
                  <a:lnTo>
                    <a:pt x="681" y="353"/>
                  </a:lnTo>
                  <a:lnTo>
                    <a:pt x="686" y="349"/>
                  </a:lnTo>
                  <a:lnTo>
                    <a:pt x="688" y="353"/>
                  </a:lnTo>
                  <a:lnTo>
                    <a:pt x="690" y="359"/>
                  </a:lnTo>
                  <a:lnTo>
                    <a:pt x="688" y="353"/>
                  </a:lnTo>
                  <a:lnTo>
                    <a:pt x="691" y="350"/>
                  </a:lnTo>
                  <a:lnTo>
                    <a:pt x="694" y="354"/>
                  </a:lnTo>
                  <a:lnTo>
                    <a:pt x="698" y="350"/>
                  </a:lnTo>
                  <a:lnTo>
                    <a:pt x="692" y="344"/>
                  </a:lnTo>
                  <a:lnTo>
                    <a:pt x="686" y="335"/>
                  </a:lnTo>
                  <a:lnTo>
                    <a:pt x="682" y="333"/>
                  </a:lnTo>
                  <a:lnTo>
                    <a:pt x="682" y="337"/>
                  </a:lnTo>
                  <a:lnTo>
                    <a:pt x="678" y="335"/>
                  </a:lnTo>
                  <a:lnTo>
                    <a:pt x="675" y="335"/>
                  </a:lnTo>
                  <a:lnTo>
                    <a:pt x="670" y="331"/>
                  </a:lnTo>
                  <a:lnTo>
                    <a:pt x="660" y="327"/>
                  </a:lnTo>
                  <a:lnTo>
                    <a:pt x="657" y="318"/>
                  </a:lnTo>
                  <a:lnTo>
                    <a:pt x="656" y="312"/>
                  </a:lnTo>
                  <a:lnTo>
                    <a:pt x="656" y="281"/>
                  </a:lnTo>
                  <a:lnTo>
                    <a:pt x="656" y="267"/>
                  </a:lnTo>
                  <a:lnTo>
                    <a:pt x="657" y="266"/>
                  </a:lnTo>
                  <a:lnTo>
                    <a:pt x="663" y="255"/>
                  </a:lnTo>
                  <a:lnTo>
                    <a:pt x="666" y="253"/>
                  </a:lnTo>
                  <a:lnTo>
                    <a:pt x="670" y="248"/>
                  </a:lnTo>
                  <a:lnTo>
                    <a:pt x="676" y="241"/>
                  </a:lnTo>
                  <a:lnTo>
                    <a:pt x="678" y="237"/>
                  </a:lnTo>
                  <a:lnTo>
                    <a:pt x="678" y="221"/>
                  </a:lnTo>
                  <a:lnTo>
                    <a:pt x="684" y="213"/>
                  </a:lnTo>
                  <a:lnTo>
                    <a:pt x="684" y="209"/>
                  </a:lnTo>
                  <a:lnTo>
                    <a:pt x="688" y="196"/>
                  </a:lnTo>
                  <a:lnTo>
                    <a:pt x="685" y="187"/>
                  </a:lnTo>
                  <a:lnTo>
                    <a:pt x="690" y="176"/>
                  </a:lnTo>
                  <a:lnTo>
                    <a:pt x="693" y="170"/>
                  </a:lnTo>
                  <a:lnTo>
                    <a:pt x="698" y="164"/>
                  </a:lnTo>
                  <a:lnTo>
                    <a:pt x="702" y="158"/>
                  </a:lnTo>
                  <a:lnTo>
                    <a:pt x="703" y="154"/>
                  </a:lnTo>
                  <a:lnTo>
                    <a:pt x="704" y="151"/>
                  </a:lnTo>
                  <a:lnTo>
                    <a:pt x="708" y="151"/>
                  </a:lnTo>
                  <a:lnTo>
                    <a:pt x="709" y="149"/>
                  </a:lnTo>
                  <a:lnTo>
                    <a:pt x="708" y="144"/>
                  </a:lnTo>
                  <a:lnTo>
                    <a:pt x="709" y="142"/>
                  </a:lnTo>
                  <a:lnTo>
                    <a:pt x="717" y="132"/>
                  </a:lnTo>
                  <a:lnTo>
                    <a:pt x="718" y="130"/>
                  </a:lnTo>
                  <a:lnTo>
                    <a:pt x="722" y="122"/>
                  </a:lnTo>
                  <a:lnTo>
                    <a:pt x="728" y="114"/>
                  </a:lnTo>
                  <a:lnTo>
                    <a:pt x="729" y="112"/>
                  </a:lnTo>
                  <a:lnTo>
                    <a:pt x="733" y="106"/>
                  </a:lnTo>
                  <a:lnTo>
                    <a:pt x="736" y="102"/>
                  </a:lnTo>
                  <a:lnTo>
                    <a:pt x="742" y="91"/>
                  </a:lnTo>
                  <a:lnTo>
                    <a:pt x="746" y="86"/>
                  </a:lnTo>
                  <a:lnTo>
                    <a:pt x="750" y="84"/>
                  </a:lnTo>
                  <a:lnTo>
                    <a:pt x="762" y="62"/>
                  </a:lnTo>
                  <a:lnTo>
                    <a:pt x="772" y="40"/>
                  </a:lnTo>
                  <a:lnTo>
                    <a:pt x="775" y="35"/>
                  </a:lnTo>
                  <a:lnTo>
                    <a:pt x="774" y="35"/>
                  </a:lnTo>
                  <a:lnTo>
                    <a:pt x="774" y="37"/>
                  </a:lnTo>
                  <a:lnTo>
                    <a:pt x="771" y="37"/>
                  </a:lnTo>
                  <a:lnTo>
                    <a:pt x="776" y="22"/>
                  </a:lnTo>
                  <a:lnTo>
                    <a:pt x="783" y="16"/>
                  </a:lnTo>
                  <a:lnTo>
                    <a:pt x="795" y="11"/>
                  </a:lnTo>
                  <a:lnTo>
                    <a:pt x="789" y="10"/>
                  </a:lnTo>
                  <a:lnTo>
                    <a:pt x="781" y="7"/>
                  </a:lnTo>
                  <a:lnTo>
                    <a:pt x="768" y="0"/>
                  </a:lnTo>
                  <a:lnTo>
                    <a:pt x="762" y="1"/>
                  </a:lnTo>
                  <a:lnTo>
                    <a:pt x="744" y="17"/>
                  </a:lnTo>
                  <a:lnTo>
                    <a:pt x="739" y="19"/>
                  </a:lnTo>
                  <a:lnTo>
                    <a:pt x="738" y="20"/>
                  </a:lnTo>
                  <a:lnTo>
                    <a:pt x="730" y="24"/>
                  </a:lnTo>
                  <a:lnTo>
                    <a:pt x="726" y="26"/>
                  </a:lnTo>
                  <a:lnTo>
                    <a:pt x="722" y="28"/>
                  </a:lnTo>
                  <a:lnTo>
                    <a:pt x="721" y="28"/>
                  </a:lnTo>
                  <a:lnTo>
                    <a:pt x="717" y="28"/>
                  </a:lnTo>
                  <a:lnTo>
                    <a:pt x="716" y="29"/>
                  </a:lnTo>
                  <a:lnTo>
                    <a:pt x="712" y="30"/>
                  </a:lnTo>
                  <a:lnTo>
                    <a:pt x="706" y="31"/>
                  </a:lnTo>
                  <a:lnTo>
                    <a:pt x="702" y="31"/>
                  </a:lnTo>
                  <a:lnTo>
                    <a:pt x="693" y="28"/>
                  </a:lnTo>
                  <a:lnTo>
                    <a:pt x="696" y="17"/>
                  </a:lnTo>
                  <a:lnTo>
                    <a:pt x="693" y="11"/>
                  </a:lnTo>
                  <a:lnTo>
                    <a:pt x="690" y="12"/>
                  </a:lnTo>
                  <a:lnTo>
                    <a:pt x="692" y="16"/>
                  </a:lnTo>
                  <a:lnTo>
                    <a:pt x="693" y="19"/>
                  </a:lnTo>
                  <a:lnTo>
                    <a:pt x="686" y="40"/>
                  </a:lnTo>
                  <a:lnTo>
                    <a:pt x="676" y="49"/>
                  </a:lnTo>
                  <a:lnTo>
                    <a:pt x="663" y="56"/>
                  </a:lnTo>
                  <a:lnTo>
                    <a:pt x="656" y="60"/>
                  </a:lnTo>
                  <a:lnTo>
                    <a:pt x="651" y="58"/>
                  </a:lnTo>
                  <a:lnTo>
                    <a:pt x="648" y="56"/>
                  </a:lnTo>
                  <a:lnTo>
                    <a:pt x="645" y="50"/>
                  </a:lnTo>
                  <a:lnTo>
                    <a:pt x="648" y="53"/>
                  </a:lnTo>
                  <a:lnTo>
                    <a:pt x="645" y="50"/>
                  </a:lnTo>
                  <a:lnTo>
                    <a:pt x="631" y="50"/>
                  </a:lnTo>
                  <a:lnTo>
                    <a:pt x="625" y="48"/>
                  </a:lnTo>
                  <a:lnTo>
                    <a:pt x="614" y="37"/>
                  </a:lnTo>
                  <a:lnTo>
                    <a:pt x="607" y="42"/>
                  </a:lnTo>
                  <a:lnTo>
                    <a:pt x="594" y="46"/>
                  </a:lnTo>
                  <a:lnTo>
                    <a:pt x="588" y="48"/>
                  </a:lnTo>
                  <a:lnTo>
                    <a:pt x="583" y="49"/>
                  </a:lnTo>
                  <a:lnTo>
                    <a:pt x="577" y="49"/>
                  </a:lnTo>
                  <a:lnTo>
                    <a:pt x="572" y="44"/>
                  </a:lnTo>
                  <a:lnTo>
                    <a:pt x="561" y="58"/>
                  </a:lnTo>
                  <a:lnTo>
                    <a:pt x="558" y="64"/>
                  </a:lnTo>
                  <a:lnTo>
                    <a:pt x="549" y="71"/>
                  </a:lnTo>
                  <a:lnTo>
                    <a:pt x="544" y="76"/>
                  </a:lnTo>
                  <a:lnTo>
                    <a:pt x="537" y="77"/>
                  </a:lnTo>
                  <a:lnTo>
                    <a:pt x="536" y="78"/>
                  </a:lnTo>
                  <a:lnTo>
                    <a:pt x="524" y="80"/>
                  </a:lnTo>
                  <a:lnTo>
                    <a:pt x="519" y="84"/>
                  </a:lnTo>
                  <a:lnTo>
                    <a:pt x="500" y="89"/>
                  </a:lnTo>
                  <a:lnTo>
                    <a:pt x="495" y="86"/>
                  </a:lnTo>
                  <a:lnTo>
                    <a:pt x="483" y="92"/>
                  </a:lnTo>
                  <a:lnTo>
                    <a:pt x="481" y="94"/>
                  </a:lnTo>
                  <a:lnTo>
                    <a:pt x="471" y="94"/>
                  </a:lnTo>
                  <a:lnTo>
                    <a:pt x="468" y="96"/>
                  </a:lnTo>
                  <a:lnTo>
                    <a:pt x="465" y="97"/>
                  </a:lnTo>
                  <a:lnTo>
                    <a:pt x="454" y="96"/>
                  </a:lnTo>
                  <a:lnTo>
                    <a:pt x="453" y="96"/>
                  </a:lnTo>
                  <a:lnTo>
                    <a:pt x="433" y="94"/>
                  </a:lnTo>
                  <a:lnTo>
                    <a:pt x="432" y="92"/>
                  </a:lnTo>
                  <a:lnTo>
                    <a:pt x="423" y="91"/>
                  </a:lnTo>
                  <a:lnTo>
                    <a:pt x="414" y="95"/>
                  </a:lnTo>
                  <a:lnTo>
                    <a:pt x="405" y="94"/>
                  </a:lnTo>
                  <a:lnTo>
                    <a:pt x="396" y="86"/>
                  </a:lnTo>
                  <a:lnTo>
                    <a:pt x="392" y="86"/>
                  </a:lnTo>
                  <a:lnTo>
                    <a:pt x="382" y="90"/>
                  </a:lnTo>
                  <a:lnTo>
                    <a:pt x="376" y="90"/>
                  </a:lnTo>
                  <a:lnTo>
                    <a:pt x="370" y="92"/>
                  </a:lnTo>
                  <a:lnTo>
                    <a:pt x="366" y="96"/>
                  </a:lnTo>
                  <a:lnTo>
                    <a:pt x="345" y="106"/>
                  </a:lnTo>
                  <a:lnTo>
                    <a:pt x="333" y="109"/>
                  </a:lnTo>
                  <a:lnTo>
                    <a:pt x="319" y="109"/>
                  </a:lnTo>
                  <a:lnTo>
                    <a:pt x="314" y="104"/>
                  </a:lnTo>
                  <a:lnTo>
                    <a:pt x="318" y="104"/>
                  </a:lnTo>
                  <a:lnTo>
                    <a:pt x="307" y="102"/>
                  </a:lnTo>
                  <a:lnTo>
                    <a:pt x="304" y="102"/>
                  </a:lnTo>
                  <a:lnTo>
                    <a:pt x="291" y="92"/>
                  </a:lnTo>
                  <a:lnTo>
                    <a:pt x="289" y="91"/>
                  </a:lnTo>
                  <a:lnTo>
                    <a:pt x="277" y="83"/>
                  </a:lnTo>
                  <a:lnTo>
                    <a:pt x="273" y="78"/>
                  </a:lnTo>
                  <a:lnTo>
                    <a:pt x="274" y="76"/>
                  </a:lnTo>
                  <a:lnTo>
                    <a:pt x="273" y="65"/>
                  </a:lnTo>
                  <a:lnTo>
                    <a:pt x="272" y="64"/>
                  </a:lnTo>
                  <a:lnTo>
                    <a:pt x="267" y="61"/>
                  </a:lnTo>
                  <a:lnTo>
                    <a:pt x="266" y="62"/>
                  </a:lnTo>
                  <a:lnTo>
                    <a:pt x="260" y="67"/>
                  </a:lnTo>
                  <a:lnTo>
                    <a:pt x="255" y="68"/>
                  </a:lnTo>
                  <a:lnTo>
                    <a:pt x="253" y="71"/>
                  </a:lnTo>
                  <a:lnTo>
                    <a:pt x="253" y="68"/>
                  </a:lnTo>
                  <a:lnTo>
                    <a:pt x="241" y="67"/>
                  </a:lnTo>
                  <a:lnTo>
                    <a:pt x="236" y="65"/>
                  </a:lnTo>
                  <a:lnTo>
                    <a:pt x="234" y="62"/>
                  </a:lnTo>
                  <a:lnTo>
                    <a:pt x="234" y="61"/>
                  </a:lnTo>
                  <a:lnTo>
                    <a:pt x="232" y="60"/>
                  </a:lnTo>
                  <a:lnTo>
                    <a:pt x="231" y="59"/>
                  </a:lnTo>
                  <a:lnTo>
                    <a:pt x="231" y="58"/>
                  </a:lnTo>
                  <a:lnTo>
                    <a:pt x="230" y="58"/>
                  </a:lnTo>
                  <a:lnTo>
                    <a:pt x="231" y="58"/>
                  </a:lnTo>
                  <a:lnTo>
                    <a:pt x="230" y="58"/>
                  </a:lnTo>
                  <a:lnTo>
                    <a:pt x="231" y="55"/>
                  </a:lnTo>
                  <a:lnTo>
                    <a:pt x="232" y="58"/>
                  </a:lnTo>
                  <a:lnTo>
                    <a:pt x="231" y="55"/>
                  </a:lnTo>
                  <a:lnTo>
                    <a:pt x="232" y="53"/>
                  </a:lnTo>
                  <a:lnTo>
                    <a:pt x="234" y="50"/>
                  </a:lnTo>
                  <a:lnTo>
                    <a:pt x="231" y="43"/>
                  </a:lnTo>
                  <a:lnTo>
                    <a:pt x="230" y="38"/>
                  </a:lnTo>
                  <a:lnTo>
                    <a:pt x="229" y="37"/>
                  </a:lnTo>
                  <a:lnTo>
                    <a:pt x="228" y="37"/>
                  </a:lnTo>
                  <a:lnTo>
                    <a:pt x="223" y="35"/>
                  </a:lnTo>
                  <a:lnTo>
                    <a:pt x="222" y="34"/>
                  </a:lnTo>
                  <a:lnTo>
                    <a:pt x="223" y="30"/>
                  </a:lnTo>
                  <a:lnTo>
                    <a:pt x="222" y="30"/>
                  </a:lnTo>
                  <a:lnTo>
                    <a:pt x="219" y="26"/>
                  </a:lnTo>
                  <a:lnTo>
                    <a:pt x="216" y="28"/>
                  </a:lnTo>
                  <a:lnTo>
                    <a:pt x="211" y="31"/>
                  </a:lnTo>
                  <a:lnTo>
                    <a:pt x="208" y="35"/>
                  </a:lnTo>
                  <a:lnTo>
                    <a:pt x="207" y="34"/>
                  </a:lnTo>
                  <a:lnTo>
                    <a:pt x="205" y="35"/>
                  </a:lnTo>
                  <a:lnTo>
                    <a:pt x="202" y="34"/>
                  </a:lnTo>
                  <a:lnTo>
                    <a:pt x="200" y="38"/>
                  </a:lnTo>
                  <a:lnTo>
                    <a:pt x="196" y="42"/>
                  </a:lnTo>
                  <a:lnTo>
                    <a:pt x="195" y="42"/>
                  </a:lnTo>
                  <a:lnTo>
                    <a:pt x="183" y="44"/>
                  </a:lnTo>
                  <a:lnTo>
                    <a:pt x="181" y="41"/>
                  </a:lnTo>
                  <a:lnTo>
                    <a:pt x="176" y="40"/>
                  </a:lnTo>
                  <a:lnTo>
                    <a:pt x="170" y="37"/>
                  </a:lnTo>
                  <a:lnTo>
                    <a:pt x="162" y="43"/>
                  </a:lnTo>
                  <a:lnTo>
                    <a:pt x="162" y="48"/>
                  </a:lnTo>
                  <a:lnTo>
                    <a:pt x="158" y="53"/>
                  </a:lnTo>
                  <a:lnTo>
                    <a:pt x="154" y="54"/>
                  </a:lnTo>
                  <a:lnTo>
                    <a:pt x="159" y="67"/>
                  </a:lnTo>
                  <a:lnTo>
                    <a:pt x="159" y="72"/>
                  </a:lnTo>
                  <a:lnTo>
                    <a:pt x="147" y="79"/>
                  </a:lnTo>
                  <a:lnTo>
                    <a:pt x="135" y="86"/>
                  </a:lnTo>
                  <a:lnTo>
                    <a:pt x="118" y="91"/>
                  </a:lnTo>
                  <a:lnTo>
                    <a:pt x="111" y="90"/>
                  </a:lnTo>
                  <a:lnTo>
                    <a:pt x="109" y="83"/>
                  </a:lnTo>
                  <a:lnTo>
                    <a:pt x="106" y="84"/>
                  </a:lnTo>
                  <a:lnTo>
                    <a:pt x="104" y="82"/>
                  </a:lnTo>
                  <a:lnTo>
                    <a:pt x="94" y="73"/>
                  </a:lnTo>
                  <a:lnTo>
                    <a:pt x="91" y="67"/>
                  </a:lnTo>
                  <a:lnTo>
                    <a:pt x="88" y="58"/>
                  </a:lnTo>
                  <a:lnTo>
                    <a:pt x="88" y="53"/>
                  </a:lnTo>
                  <a:lnTo>
                    <a:pt x="85" y="50"/>
                  </a:lnTo>
                  <a:lnTo>
                    <a:pt x="85" y="41"/>
                  </a:lnTo>
                  <a:lnTo>
                    <a:pt x="77" y="41"/>
                  </a:lnTo>
                  <a:lnTo>
                    <a:pt x="75" y="37"/>
                  </a:lnTo>
                  <a:lnTo>
                    <a:pt x="72" y="42"/>
                  </a:lnTo>
                  <a:lnTo>
                    <a:pt x="77" y="53"/>
                  </a:lnTo>
                  <a:lnTo>
                    <a:pt x="69" y="64"/>
                  </a:lnTo>
                  <a:lnTo>
                    <a:pt x="67" y="65"/>
                  </a:lnTo>
                  <a:lnTo>
                    <a:pt x="62" y="62"/>
                  </a:lnTo>
                  <a:lnTo>
                    <a:pt x="57" y="64"/>
                  </a:lnTo>
                  <a:lnTo>
                    <a:pt x="57" y="67"/>
                  </a:lnTo>
                  <a:lnTo>
                    <a:pt x="54" y="73"/>
                  </a:lnTo>
                  <a:lnTo>
                    <a:pt x="51" y="76"/>
                  </a:lnTo>
                  <a:lnTo>
                    <a:pt x="41" y="78"/>
                  </a:lnTo>
                  <a:lnTo>
                    <a:pt x="36" y="77"/>
                  </a:lnTo>
                  <a:lnTo>
                    <a:pt x="26" y="89"/>
                  </a:lnTo>
                  <a:lnTo>
                    <a:pt x="25" y="91"/>
                  </a:lnTo>
                  <a:lnTo>
                    <a:pt x="24" y="92"/>
                  </a:lnTo>
                  <a:lnTo>
                    <a:pt x="18" y="94"/>
                  </a:lnTo>
                  <a:lnTo>
                    <a:pt x="17" y="95"/>
                  </a:lnTo>
                  <a:lnTo>
                    <a:pt x="24" y="96"/>
                  </a:lnTo>
                  <a:lnTo>
                    <a:pt x="20" y="97"/>
                  </a:lnTo>
                  <a:lnTo>
                    <a:pt x="20" y="101"/>
                  </a:lnTo>
                  <a:lnTo>
                    <a:pt x="20" y="102"/>
                  </a:lnTo>
                  <a:lnTo>
                    <a:pt x="17" y="106"/>
                  </a:lnTo>
                  <a:lnTo>
                    <a:pt x="17" y="108"/>
                  </a:lnTo>
                  <a:lnTo>
                    <a:pt x="15" y="119"/>
                  </a:lnTo>
                  <a:lnTo>
                    <a:pt x="13" y="122"/>
                  </a:lnTo>
                  <a:lnTo>
                    <a:pt x="7" y="130"/>
                  </a:lnTo>
                  <a:lnTo>
                    <a:pt x="11" y="132"/>
                  </a:lnTo>
                  <a:lnTo>
                    <a:pt x="9" y="134"/>
                  </a:lnTo>
                  <a:lnTo>
                    <a:pt x="14" y="142"/>
                  </a:lnTo>
                  <a:lnTo>
                    <a:pt x="9" y="149"/>
                  </a:lnTo>
                  <a:lnTo>
                    <a:pt x="9" y="156"/>
                  </a:lnTo>
                  <a:lnTo>
                    <a:pt x="3" y="163"/>
                  </a:lnTo>
                  <a:lnTo>
                    <a:pt x="3" y="160"/>
                  </a:lnTo>
                  <a:lnTo>
                    <a:pt x="0" y="166"/>
                  </a:lnTo>
                  <a:lnTo>
                    <a:pt x="1" y="172"/>
                  </a:lnTo>
                  <a:lnTo>
                    <a:pt x="1" y="170"/>
                  </a:lnTo>
                  <a:lnTo>
                    <a:pt x="3" y="172"/>
                  </a:lnTo>
                  <a:lnTo>
                    <a:pt x="9" y="182"/>
                  </a:lnTo>
                  <a:lnTo>
                    <a:pt x="9" y="190"/>
                  </a:lnTo>
                  <a:lnTo>
                    <a:pt x="9" y="194"/>
                  </a:lnTo>
                  <a:lnTo>
                    <a:pt x="24" y="212"/>
                  </a:lnTo>
                  <a:lnTo>
                    <a:pt x="35" y="212"/>
                  </a:lnTo>
                  <a:lnTo>
                    <a:pt x="45" y="221"/>
                  </a:lnTo>
                  <a:lnTo>
                    <a:pt x="54" y="237"/>
                  </a:lnTo>
                  <a:lnTo>
                    <a:pt x="55" y="240"/>
                  </a:lnTo>
                  <a:lnTo>
                    <a:pt x="62" y="246"/>
                  </a:lnTo>
                  <a:lnTo>
                    <a:pt x="84" y="239"/>
                  </a:lnTo>
                  <a:lnTo>
                    <a:pt x="112" y="239"/>
                  </a:lnTo>
                  <a:lnTo>
                    <a:pt x="116" y="240"/>
                  </a:lnTo>
                  <a:lnTo>
                    <a:pt x="120" y="240"/>
                  </a:lnTo>
                  <a:lnTo>
                    <a:pt x="132" y="245"/>
                  </a:lnTo>
                  <a:lnTo>
                    <a:pt x="139" y="253"/>
                  </a:lnTo>
                  <a:lnTo>
                    <a:pt x="145" y="265"/>
                  </a:lnTo>
                  <a:lnTo>
                    <a:pt x="147" y="266"/>
                  </a:lnTo>
                  <a:lnTo>
                    <a:pt x="153" y="265"/>
                  </a:lnTo>
                  <a:lnTo>
                    <a:pt x="165" y="265"/>
                  </a:lnTo>
                  <a:lnTo>
                    <a:pt x="176" y="267"/>
                  </a:lnTo>
                  <a:lnTo>
                    <a:pt x="184" y="270"/>
                  </a:lnTo>
                  <a:lnTo>
                    <a:pt x="190" y="277"/>
                  </a:lnTo>
                  <a:lnTo>
                    <a:pt x="196" y="283"/>
                  </a:lnTo>
                  <a:lnTo>
                    <a:pt x="207" y="297"/>
                  </a:lnTo>
                  <a:lnTo>
                    <a:pt x="207" y="300"/>
                  </a:lnTo>
                  <a:lnTo>
                    <a:pt x="210" y="301"/>
                  </a:lnTo>
                  <a:lnTo>
                    <a:pt x="213" y="302"/>
                  </a:lnTo>
                  <a:lnTo>
                    <a:pt x="217" y="306"/>
                  </a:lnTo>
                  <a:lnTo>
                    <a:pt x="223" y="311"/>
                  </a:lnTo>
                  <a:lnTo>
                    <a:pt x="230" y="314"/>
                  </a:lnTo>
                  <a:lnTo>
                    <a:pt x="243" y="324"/>
                  </a:lnTo>
                  <a:lnTo>
                    <a:pt x="249" y="331"/>
                  </a:lnTo>
                  <a:lnTo>
                    <a:pt x="254" y="333"/>
                  </a:lnTo>
                  <a:lnTo>
                    <a:pt x="261" y="335"/>
                  </a:lnTo>
                  <a:lnTo>
                    <a:pt x="268" y="335"/>
                  </a:lnTo>
                  <a:lnTo>
                    <a:pt x="272" y="337"/>
                  </a:lnTo>
                  <a:lnTo>
                    <a:pt x="274" y="335"/>
                  </a:lnTo>
                  <a:lnTo>
                    <a:pt x="277" y="336"/>
                  </a:lnTo>
                  <a:lnTo>
                    <a:pt x="286" y="344"/>
                  </a:lnTo>
                  <a:lnTo>
                    <a:pt x="295" y="353"/>
                  </a:lnTo>
                  <a:lnTo>
                    <a:pt x="302" y="361"/>
                  </a:lnTo>
                  <a:lnTo>
                    <a:pt x="304" y="367"/>
                  </a:lnTo>
                  <a:lnTo>
                    <a:pt x="322" y="378"/>
                  </a:lnTo>
                  <a:lnTo>
                    <a:pt x="328" y="383"/>
                  </a:lnTo>
                  <a:lnTo>
                    <a:pt x="345" y="384"/>
                  </a:lnTo>
                  <a:lnTo>
                    <a:pt x="346" y="385"/>
                  </a:lnTo>
                  <a:lnTo>
                    <a:pt x="352" y="392"/>
                  </a:lnTo>
                  <a:lnTo>
                    <a:pt x="358" y="398"/>
                  </a:lnTo>
                  <a:lnTo>
                    <a:pt x="373" y="399"/>
                  </a:lnTo>
                  <a:lnTo>
                    <a:pt x="374" y="399"/>
                  </a:lnTo>
                  <a:lnTo>
                    <a:pt x="379" y="396"/>
                  </a:lnTo>
                  <a:lnTo>
                    <a:pt x="397" y="396"/>
                  </a:lnTo>
                  <a:lnTo>
                    <a:pt x="410" y="395"/>
                  </a:lnTo>
                  <a:lnTo>
                    <a:pt x="416" y="397"/>
                  </a:lnTo>
                  <a:lnTo>
                    <a:pt x="438" y="404"/>
                  </a:lnTo>
                  <a:lnTo>
                    <a:pt x="457" y="416"/>
                  </a:lnTo>
                  <a:lnTo>
                    <a:pt x="471" y="429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4" name="Freeform 114"/>
            <p:cNvSpPr>
              <a:spLocks/>
            </p:cNvSpPr>
            <p:nvPr/>
          </p:nvSpPr>
          <p:spPr bwMode="auto">
            <a:xfrm>
              <a:off x="7375615" y="6076777"/>
              <a:ext cx="1304" cy="1385"/>
            </a:xfrm>
            <a:custGeom>
              <a:avLst/>
              <a:gdLst>
                <a:gd name="T0" fmla="*/ 0 w 1"/>
                <a:gd name="T1" fmla="*/ 2147483647 h 1"/>
                <a:gd name="T2" fmla="*/ 0 w 1"/>
                <a:gd name="T3" fmla="*/ 0 h 1"/>
                <a:gd name="T4" fmla="*/ 0 w 1"/>
                <a:gd name="T5" fmla="*/ 2147483647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5" name="Freeform 117"/>
            <p:cNvSpPr>
              <a:spLocks/>
            </p:cNvSpPr>
            <p:nvPr/>
          </p:nvSpPr>
          <p:spPr bwMode="auto">
            <a:xfrm>
              <a:off x="7307814" y="3664674"/>
              <a:ext cx="1152618" cy="989225"/>
            </a:xfrm>
            <a:custGeom>
              <a:avLst/>
              <a:gdLst>
                <a:gd name="T0" fmla="*/ 2147483647 w 884"/>
                <a:gd name="T1" fmla="*/ 2147483647 h 714"/>
                <a:gd name="T2" fmla="*/ 2147483647 w 884"/>
                <a:gd name="T3" fmla="*/ 2147483647 h 714"/>
                <a:gd name="T4" fmla="*/ 2147483647 w 884"/>
                <a:gd name="T5" fmla="*/ 2147483647 h 714"/>
                <a:gd name="T6" fmla="*/ 2147483647 w 884"/>
                <a:gd name="T7" fmla="*/ 2147483647 h 714"/>
                <a:gd name="T8" fmla="*/ 2147483647 w 884"/>
                <a:gd name="T9" fmla="*/ 2147483647 h 714"/>
                <a:gd name="T10" fmla="*/ 2147483647 w 884"/>
                <a:gd name="T11" fmla="*/ 2147483647 h 714"/>
                <a:gd name="T12" fmla="*/ 2147483647 w 884"/>
                <a:gd name="T13" fmla="*/ 2147483647 h 714"/>
                <a:gd name="T14" fmla="*/ 2147483647 w 884"/>
                <a:gd name="T15" fmla="*/ 2147483647 h 714"/>
                <a:gd name="T16" fmla="*/ 2147483647 w 884"/>
                <a:gd name="T17" fmla="*/ 2147483647 h 714"/>
                <a:gd name="T18" fmla="*/ 2147483647 w 884"/>
                <a:gd name="T19" fmla="*/ 2147483647 h 714"/>
                <a:gd name="T20" fmla="*/ 2147483647 w 884"/>
                <a:gd name="T21" fmla="*/ 2147483647 h 714"/>
                <a:gd name="T22" fmla="*/ 2147483647 w 884"/>
                <a:gd name="T23" fmla="*/ 2147483647 h 714"/>
                <a:gd name="T24" fmla="*/ 2147483647 w 884"/>
                <a:gd name="T25" fmla="*/ 2147483647 h 714"/>
                <a:gd name="T26" fmla="*/ 2147483647 w 884"/>
                <a:gd name="T27" fmla="*/ 2147483647 h 714"/>
                <a:gd name="T28" fmla="*/ 2147483647 w 884"/>
                <a:gd name="T29" fmla="*/ 2147483647 h 714"/>
                <a:gd name="T30" fmla="*/ 2147483647 w 884"/>
                <a:gd name="T31" fmla="*/ 2147483647 h 714"/>
                <a:gd name="T32" fmla="*/ 2147483647 w 884"/>
                <a:gd name="T33" fmla="*/ 2147483647 h 714"/>
                <a:gd name="T34" fmla="*/ 2147483647 w 884"/>
                <a:gd name="T35" fmla="*/ 2147483647 h 714"/>
                <a:gd name="T36" fmla="*/ 2147483647 w 884"/>
                <a:gd name="T37" fmla="*/ 2147483647 h 714"/>
                <a:gd name="T38" fmla="*/ 2147483647 w 884"/>
                <a:gd name="T39" fmla="*/ 2147483647 h 714"/>
                <a:gd name="T40" fmla="*/ 2147483647 w 884"/>
                <a:gd name="T41" fmla="*/ 2147483647 h 714"/>
                <a:gd name="T42" fmla="*/ 2147483647 w 884"/>
                <a:gd name="T43" fmla="*/ 2147483647 h 714"/>
                <a:gd name="T44" fmla="*/ 2147483647 w 884"/>
                <a:gd name="T45" fmla="*/ 2147483647 h 714"/>
                <a:gd name="T46" fmla="*/ 2147483647 w 884"/>
                <a:gd name="T47" fmla="*/ 2147483647 h 714"/>
                <a:gd name="T48" fmla="*/ 2147483647 w 884"/>
                <a:gd name="T49" fmla="*/ 2147483647 h 714"/>
                <a:gd name="T50" fmla="*/ 2147483647 w 884"/>
                <a:gd name="T51" fmla="*/ 2147483647 h 714"/>
                <a:gd name="T52" fmla="*/ 2147483647 w 884"/>
                <a:gd name="T53" fmla="*/ 2147483647 h 714"/>
                <a:gd name="T54" fmla="*/ 2147483647 w 884"/>
                <a:gd name="T55" fmla="*/ 2147483647 h 714"/>
                <a:gd name="T56" fmla="*/ 2147483647 w 884"/>
                <a:gd name="T57" fmla="*/ 2147483647 h 714"/>
                <a:gd name="T58" fmla="*/ 2147483647 w 884"/>
                <a:gd name="T59" fmla="*/ 2147483647 h 714"/>
                <a:gd name="T60" fmla="*/ 2147483647 w 884"/>
                <a:gd name="T61" fmla="*/ 2147483647 h 714"/>
                <a:gd name="T62" fmla="*/ 2147483647 w 884"/>
                <a:gd name="T63" fmla="*/ 2147483647 h 714"/>
                <a:gd name="T64" fmla="*/ 2147483647 w 884"/>
                <a:gd name="T65" fmla="*/ 2147483647 h 714"/>
                <a:gd name="T66" fmla="*/ 2147483647 w 884"/>
                <a:gd name="T67" fmla="*/ 2147483647 h 714"/>
                <a:gd name="T68" fmla="*/ 2147483647 w 884"/>
                <a:gd name="T69" fmla="*/ 2147483647 h 714"/>
                <a:gd name="T70" fmla="*/ 2147483647 w 884"/>
                <a:gd name="T71" fmla="*/ 2147483647 h 714"/>
                <a:gd name="T72" fmla="*/ 2147483647 w 884"/>
                <a:gd name="T73" fmla="*/ 2147483647 h 714"/>
                <a:gd name="T74" fmla="*/ 2147483647 w 884"/>
                <a:gd name="T75" fmla="*/ 2147483647 h 714"/>
                <a:gd name="T76" fmla="*/ 2147483647 w 884"/>
                <a:gd name="T77" fmla="*/ 2147483647 h 714"/>
                <a:gd name="T78" fmla="*/ 2147483647 w 884"/>
                <a:gd name="T79" fmla="*/ 2147483647 h 714"/>
                <a:gd name="T80" fmla="*/ 2147483647 w 884"/>
                <a:gd name="T81" fmla="*/ 2147483647 h 714"/>
                <a:gd name="T82" fmla="*/ 2147483647 w 884"/>
                <a:gd name="T83" fmla="*/ 2147483647 h 714"/>
                <a:gd name="T84" fmla="*/ 2147483647 w 884"/>
                <a:gd name="T85" fmla="*/ 2147483647 h 714"/>
                <a:gd name="T86" fmla="*/ 2147483647 w 884"/>
                <a:gd name="T87" fmla="*/ 2147483647 h 714"/>
                <a:gd name="T88" fmla="*/ 2147483647 w 884"/>
                <a:gd name="T89" fmla="*/ 2147483647 h 714"/>
                <a:gd name="T90" fmla="*/ 2147483647 w 884"/>
                <a:gd name="T91" fmla="*/ 2147483647 h 714"/>
                <a:gd name="T92" fmla="*/ 2147483647 w 884"/>
                <a:gd name="T93" fmla="*/ 2147483647 h 714"/>
                <a:gd name="T94" fmla="*/ 2147483647 w 884"/>
                <a:gd name="T95" fmla="*/ 2147483647 h 714"/>
                <a:gd name="T96" fmla="*/ 2147483647 w 884"/>
                <a:gd name="T97" fmla="*/ 2147483647 h 714"/>
                <a:gd name="T98" fmla="*/ 2147483647 w 884"/>
                <a:gd name="T99" fmla="*/ 2147483647 h 714"/>
                <a:gd name="T100" fmla="*/ 2147483647 w 884"/>
                <a:gd name="T101" fmla="*/ 2147483647 h 714"/>
                <a:gd name="T102" fmla="*/ 2147483647 w 884"/>
                <a:gd name="T103" fmla="*/ 2147483647 h 714"/>
                <a:gd name="T104" fmla="*/ 2147483647 w 884"/>
                <a:gd name="T105" fmla="*/ 2147483647 h 714"/>
                <a:gd name="T106" fmla="*/ 2147483647 w 884"/>
                <a:gd name="T107" fmla="*/ 2147483647 h 714"/>
                <a:gd name="T108" fmla="*/ 2147483647 w 884"/>
                <a:gd name="T109" fmla="*/ 2147483647 h 714"/>
                <a:gd name="T110" fmla="*/ 2147483647 w 884"/>
                <a:gd name="T111" fmla="*/ 2147483647 h 714"/>
                <a:gd name="T112" fmla="*/ 2147483647 w 884"/>
                <a:gd name="T113" fmla="*/ 2147483647 h 714"/>
                <a:gd name="T114" fmla="*/ 2147483647 w 884"/>
                <a:gd name="T115" fmla="*/ 2147483647 h 714"/>
                <a:gd name="T116" fmla="*/ 2147483647 w 884"/>
                <a:gd name="T117" fmla="*/ 2147483647 h 714"/>
                <a:gd name="T118" fmla="*/ 2147483647 w 884"/>
                <a:gd name="T119" fmla="*/ 2147483647 h 714"/>
                <a:gd name="T120" fmla="*/ 2147483647 w 884"/>
                <a:gd name="T121" fmla="*/ 2147483647 h 714"/>
                <a:gd name="T122" fmla="*/ 2147483647 w 884"/>
                <a:gd name="T123" fmla="*/ 2147483647 h 714"/>
                <a:gd name="T124" fmla="*/ 2147483647 w 884"/>
                <a:gd name="T125" fmla="*/ 2147483647 h 71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884" h="714">
                  <a:moveTo>
                    <a:pt x="779" y="474"/>
                  </a:moveTo>
                  <a:lnTo>
                    <a:pt x="791" y="484"/>
                  </a:lnTo>
                  <a:lnTo>
                    <a:pt x="808" y="493"/>
                  </a:lnTo>
                  <a:lnTo>
                    <a:pt x="823" y="509"/>
                  </a:lnTo>
                  <a:lnTo>
                    <a:pt x="831" y="517"/>
                  </a:lnTo>
                  <a:lnTo>
                    <a:pt x="831" y="518"/>
                  </a:lnTo>
                  <a:lnTo>
                    <a:pt x="848" y="536"/>
                  </a:lnTo>
                  <a:lnTo>
                    <a:pt x="859" y="547"/>
                  </a:lnTo>
                  <a:lnTo>
                    <a:pt x="861" y="552"/>
                  </a:lnTo>
                  <a:lnTo>
                    <a:pt x="863" y="556"/>
                  </a:lnTo>
                  <a:lnTo>
                    <a:pt x="865" y="560"/>
                  </a:lnTo>
                  <a:lnTo>
                    <a:pt x="869" y="572"/>
                  </a:lnTo>
                  <a:lnTo>
                    <a:pt x="869" y="581"/>
                  </a:lnTo>
                  <a:lnTo>
                    <a:pt x="875" y="595"/>
                  </a:lnTo>
                  <a:lnTo>
                    <a:pt x="883" y="601"/>
                  </a:lnTo>
                  <a:lnTo>
                    <a:pt x="880" y="605"/>
                  </a:lnTo>
                  <a:lnTo>
                    <a:pt x="884" y="611"/>
                  </a:lnTo>
                  <a:lnTo>
                    <a:pt x="874" y="620"/>
                  </a:lnTo>
                  <a:lnTo>
                    <a:pt x="873" y="631"/>
                  </a:lnTo>
                  <a:lnTo>
                    <a:pt x="863" y="637"/>
                  </a:lnTo>
                  <a:lnTo>
                    <a:pt x="861" y="644"/>
                  </a:lnTo>
                  <a:lnTo>
                    <a:pt x="859" y="646"/>
                  </a:lnTo>
                  <a:lnTo>
                    <a:pt x="855" y="654"/>
                  </a:lnTo>
                  <a:lnTo>
                    <a:pt x="854" y="659"/>
                  </a:lnTo>
                  <a:lnTo>
                    <a:pt x="851" y="677"/>
                  </a:lnTo>
                  <a:lnTo>
                    <a:pt x="853" y="679"/>
                  </a:lnTo>
                  <a:lnTo>
                    <a:pt x="853" y="690"/>
                  </a:lnTo>
                  <a:lnTo>
                    <a:pt x="851" y="691"/>
                  </a:lnTo>
                  <a:lnTo>
                    <a:pt x="851" y="703"/>
                  </a:lnTo>
                  <a:lnTo>
                    <a:pt x="848" y="712"/>
                  </a:lnTo>
                  <a:lnTo>
                    <a:pt x="845" y="714"/>
                  </a:lnTo>
                  <a:lnTo>
                    <a:pt x="845" y="713"/>
                  </a:lnTo>
                  <a:lnTo>
                    <a:pt x="841" y="714"/>
                  </a:lnTo>
                  <a:lnTo>
                    <a:pt x="833" y="709"/>
                  </a:lnTo>
                  <a:lnTo>
                    <a:pt x="826" y="703"/>
                  </a:lnTo>
                  <a:lnTo>
                    <a:pt x="820" y="700"/>
                  </a:lnTo>
                  <a:lnTo>
                    <a:pt x="812" y="700"/>
                  </a:lnTo>
                  <a:lnTo>
                    <a:pt x="802" y="696"/>
                  </a:lnTo>
                  <a:lnTo>
                    <a:pt x="790" y="690"/>
                  </a:lnTo>
                  <a:lnTo>
                    <a:pt x="776" y="678"/>
                  </a:lnTo>
                  <a:lnTo>
                    <a:pt x="766" y="666"/>
                  </a:lnTo>
                  <a:lnTo>
                    <a:pt x="760" y="656"/>
                  </a:lnTo>
                  <a:lnTo>
                    <a:pt x="758" y="655"/>
                  </a:lnTo>
                  <a:lnTo>
                    <a:pt x="753" y="646"/>
                  </a:lnTo>
                  <a:lnTo>
                    <a:pt x="757" y="647"/>
                  </a:lnTo>
                  <a:lnTo>
                    <a:pt x="760" y="638"/>
                  </a:lnTo>
                  <a:lnTo>
                    <a:pt x="754" y="629"/>
                  </a:lnTo>
                  <a:lnTo>
                    <a:pt x="748" y="628"/>
                  </a:lnTo>
                  <a:lnTo>
                    <a:pt x="752" y="625"/>
                  </a:lnTo>
                  <a:lnTo>
                    <a:pt x="758" y="616"/>
                  </a:lnTo>
                  <a:lnTo>
                    <a:pt x="755" y="607"/>
                  </a:lnTo>
                  <a:lnTo>
                    <a:pt x="755" y="606"/>
                  </a:lnTo>
                  <a:lnTo>
                    <a:pt x="753" y="601"/>
                  </a:lnTo>
                  <a:lnTo>
                    <a:pt x="747" y="596"/>
                  </a:lnTo>
                  <a:lnTo>
                    <a:pt x="741" y="589"/>
                  </a:lnTo>
                  <a:lnTo>
                    <a:pt x="735" y="578"/>
                  </a:lnTo>
                  <a:lnTo>
                    <a:pt x="736" y="570"/>
                  </a:lnTo>
                  <a:lnTo>
                    <a:pt x="730" y="563"/>
                  </a:lnTo>
                  <a:lnTo>
                    <a:pt x="734" y="565"/>
                  </a:lnTo>
                  <a:lnTo>
                    <a:pt x="729" y="559"/>
                  </a:lnTo>
                  <a:lnTo>
                    <a:pt x="724" y="554"/>
                  </a:lnTo>
                  <a:lnTo>
                    <a:pt x="722" y="552"/>
                  </a:lnTo>
                  <a:lnTo>
                    <a:pt x="715" y="551"/>
                  </a:lnTo>
                  <a:lnTo>
                    <a:pt x="698" y="547"/>
                  </a:lnTo>
                  <a:lnTo>
                    <a:pt x="688" y="546"/>
                  </a:lnTo>
                  <a:lnTo>
                    <a:pt x="659" y="546"/>
                  </a:lnTo>
                  <a:lnTo>
                    <a:pt x="633" y="547"/>
                  </a:lnTo>
                  <a:lnTo>
                    <a:pt x="633" y="545"/>
                  </a:lnTo>
                  <a:lnTo>
                    <a:pt x="625" y="541"/>
                  </a:lnTo>
                  <a:lnTo>
                    <a:pt x="622" y="540"/>
                  </a:lnTo>
                  <a:lnTo>
                    <a:pt x="615" y="535"/>
                  </a:lnTo>
                  <a:lnTo>
                    <a:pt x="610" y="535"/>
                  </a:lnTo>
                  <a:lnTo>
                    <a:pt x="604" y="533"/>
                  </a:lnTo>
                  <a:lnTo>
                    <a:pt x="603" y="532"/>
                  </a:lnTo>
                  <a:lnTo>
                    <a:pt x="592" y="526"/>
                  </a:lnTo>
                  <a:lnTo>
                    <a:pt x="590" y="526"/>
                  </a:lnTo>
                  <a:lnTo>
                    <a:pt x="584" y="521"/>
                  </a:lnTo>
                  <a:lnTo>
                    <a:pt x="579" y="520"/>
                  </a:lnTo>
                  <a:lnTo>
                    <a:pt x="578" y="518"/>
                  </a:lnTo>
                  <a:lnTo>
                    <a:pt x="566" y="511"/>
                  </a:lnTo>
                  <a:lnTo>
                    <a:pt x="560" y="510"/>
                  </a:lnTo>
                  <a:lnTo>
                    <a:pt x="560" y="508"/>
                  </a:lnTo>
                  <a:lnTo>
                    <a:pt x="567" y="504"/>
                  </a:lnTo>
                  <a:lnTo>
                    <a:pt x="571" y="496"/>
                  </a:lnTo>
                  <a:lnTo>
                    <a:pt x="565" y="487"/>
                  </a:lnTo>
                  <a:lnTo>
                    <a:pt x="554" y="487"/>
                  </a:lnTo>
                  <a:lnTo>
                    <a:pt x="553" y="481"/>
                  </a:lnTo>
                  <a:lnTo>
                    <a:pt x="541" y="474"/>
                  </a:lnTo>
                  <a:lnTo>
                    <a:pt x="524" y="474"/>
                  </a:lnTo>
                  <a:lnTo>
                    <a:pt x="507" y="482"/>
                  </a:lnTo>
                  <a:lnTo>
                    <a:pt x="487" y="499"/>
                  </a:lnTo>
                  <a:lnTo>
                    <a:pt x="476" y="514"/>
                  </a:lnTo>
                  <a:lnTo>
                    <a:pt x="472" y="512"/>
                  </a:lnTo>
                  <a:lnTo>
                    <a:pt x="471" y="510"/>
                  </a:lnTo>
                  <a:lnTo>
                    <a:pt x="469" y="509"/>
                  </a:lnTo>
                  <a:lnTo>
                    <a:pt x="464" y="503"/>
                  </a:lnTo>
                  <a:lnTo>
                    <a:pt x="461" y="499"/>
                  </a:lnTo>
                  <a:lnTo>
                    <a:pt x="458" y="491"/>
                  </a:lnTo>
                  <a:lnTo>
                    <a:pt x="452" y="488"/>
                  </a:lnTo>
                  <a:lnTo>
                    <a:pt x="451" y="488"/>
                  </a:lnTo>
                  <a:lnTo>
                    <a:pt x="446" y="491"/>
                  </a:lnTo>
                  <a:lnTo>
                    <a:pt x="441" y="487"/>
                  </a:lnTo>
                  <a:lnTo>
                    <a:pt x="443" y="478"/>
                  </a:lnTo>
                  <a:lnTo>
                    <a:pt x="440" y="473"/>
                  </a:lnTo>
                  <a:lnTo>
                    <a:pt x="440" y="469"/>
                  </a:lnTo>
                  <a:lnTo>
                    <a:pt x="436" y="463"/>
                  </a:lnTo>
                  <a:lnTo>
                    <a:pt x="439" y="452"/>
                  </a:lnTo>
                  <a:lnTo>
                    <a:pt x="437" y="449"/>
                  </a:lnTo>
                  <a:lnTo>
                    <a:pt x="442" y="446"/>
                  </a:lnTo>
                  <a:lnTo>
                    <a:pt x="437" y="436"/>
                  </a:lnTo>
                  <a:lnTo>
                    <a:pt x="441" y="418"/>
                  </a:lnTo>
                  <a:lnTo>
                    <a:pt x="437" y="416"/>
                  </a:lnTo>
                  <a:lnTo>
                    <a:pt x="434" y="413"/>
                  </a:lnTo>
                  <a:lnTo>
                    <a:pt x="437" y="410"/>
                  </a:lnTo>
                  <a:lnTo>
                    <a:pt x="440" y="409"/>
                  </a:lnTo>
                  <a:lnTo>
                    <a:pt x="425" y="397"/>
                  </a:lnTo>
                  <a:lnTo>
                    <a:pt x="425" y="401"/>
                  </a:lnTo>
                  <a:lnTo>
                    <a:pt x="423" y="402"/>
                  </a:lnTo>
                  <a:lnTo>
                    <a:pt x="423" y="400"/>
                  </a:lnTo>
                  <a:lnTo>
                    <a:pt x="422" y="398"/>
                  </a:lnTo>
                  <a:lnTo>
                    <a:pt x="419" y="400"/>
                  </a:lnTo>
                  <a:lnTo>
                    <a:pt x="419" y="397"/>
                  </a:lnTo>
                  <a:lnTo>
                    <a:pt x="417" y="397"/>
                  </a:lnTo>
                  <a:lnTo>
                    <a:pt x="409" y="396"/>
                  </a:lnTo>
                  <a:lnTo>
                    <a:pt x="406" y="392"/>
                  </a:lnTo>
                  <a:lnTo>
                    <a:pt x="403" y="395"/>
                  </a:lnTo>
                  <a:lnTo>
                    <a:pt x="404" y="397"/>
                  </a:lnTo>
                  <a:lnTo>
                    <a:pt x="404" y="401"/>
                  </a:lnTo>
                  <a:lnTo>
                    <a:pt x="403" y="400"/>
                  </a:lnTo>
                  <a:lnTo>
                    <a:pt x="403" y="401"/>
                  </a:lnTo>
                  <a:lnTo>
                    <a:pt x="400" y="395"/>
                  </a:lnTo>
                  <a:lnTo>
                    <a:pt x="397" y="395"/>
                  </a:lnTo>
                  <a:lnTo>
                    <a:pt x="395" y="396"/>
                  </a:lnTo>
                  <a:lnTo>
                    <a:pt x="394" y="398"/>
                  </a:lnTo>
                  <a:lnTo>
                    <a:pt x="395" y="402"/>
                  </a:lnTo>
                  <a:lnTo>
                    <a:pt x="395" y="404"/>
                  </a:lnTo>
                  <a:lnTo>
                    <a:pt x="389" y="402"/>
                  </a:lnTo>
                  <a:lnTo>
                    <a:pt x="391" y="401"/>
                  </a:lnTo>
                  <a:lnTo>
                    <a:pt x="389" y="397"/>
                  </a:lnTo>
                  <a:lnTo>
                    <a:pt x="386" y="394"/>
                  </a:lnTo>
                  <a:lnTo>
                    <a:pt x="383" y="397"/>
                  </a:lnTo>
                  <a:lnTo>
                    <a:pt x="368" y="413"/>
                  </a:lnTo>
                  <a:lnTo>
                    <a:pt x="364" y="413"/>
                  </a:lnTo>
                  <a:lnTo>
                    <a:pt x="361" y="412"/>
                  </a:lnTo>
                  <a:lnTo>
                    <a:pt x="358" y="404"/>
                  </a:lnTo>
                  <a:lnTo>
                    <a:pt x="349" y="397"/>
                  </a:lnTo>
                  <a:lnTo>
                    <a:pt x="342" y="389"/>
                  </a:lnTo>
                  <a:lnTo>
                    <a:pt x="331" y="380"/>
                  </a:lnTo>
                  <a:lnTo>
                    <a:pt x="325" y="371"/>
                  </a:lnTo>
                  <a:lnTo>
                    <a:pt x="322" y="368"/>
                  </a:lnTo>
                  <a:lnTo>
                    <a:pt x="318" y="354"/>
                  </a:lnTo>
                  <a:lnTo>
                    <a:pt x="313" y="342"/>
                  </a:lnTo>
                  <a:lnTo>
                    <a:pt x="304" y="338"/>
                  </a:lnTo>
                  <a:lnTo>
                    <a:pt x="298" y="340"/>
                  </a:lnTo>
                  <a:lnTo>
                    <a:pt x="292" y="348"/>
                  </a:lnTo>
                  <a:lnTo>
                    <a:pt x="288" y="343"/>
                  </a:lnTo>
                  <a:lnTo>
                    <a:pt x="267" y="332"/>
                  </a:lnTo>
                  <a:lnTo>
                    <a:pt x="256" y="328"/>
                  </a:lnTo>
                  <a:lnTo>
                    <a:pt x="255" y="323"/>
                  </a:lnTo>
                  <a:lnTo>
                    <a:pt x="265" y="323"/>
                  </a:lnTo>
                  <a:lnTo>
                    <a:pt x="271" y="312"/>
                  </a:lnTo>
                  <a:lnTo>
                    <a:pt x="270" y="306"/>
                  </a:lnTo>
                  <a:lnTo>
                    <a:pt x="272" y="305"/>
                  </a:lnTo>
                  <a:lnTo>
                    <a:pt x="272" y="301"/>
                  </a:lnTo>
                  <a:lnTo>
                    <a:pt x="264" y="294"/>
                  </a:lnTo>
                  <a:lnTo>
                    <a:pt x="262" y="296"/>
                  </a:lnTo>
                  <a:lnTo>
                    <a:pt x="259" y="289"/>
                  </a:lnTo>
                  <a:lnTo>
                    <a:pt x="259" y="284"/>
                  </a:lnTo>
                  <a:lnTo>
                    <a:pt x="252" y="283"/>
                  </a:lnTo>
                  <a:lnTo>
                    <a:pt x="252" y="278"/>
                  </a:lnTo>
                  <a:lnTo>
                    <a:pt x="247" y="276"/>
                  </a:lnTo>
                  <a:lnTo>
                    <a:pt x="246" y="278"/>
                  </a:lnTo>
                  <a:lnTo>
                    <a:pt x="238" y="272"/>
                  </a:lnTo>
                  <a:lnTo>
                    <a:pt x="236" y="274"/>
                  </a:lnTo>
                  <a:lnTo>
                    <a:pt x="232" y="268"/>
                  </a:lnTo>
                  <a:lnTo>
                    <a:pt x="231" y="269"/>
                  </a:lnTo>
                  <a:lnTo>
                    <a:pt x="230" y="270"/>
                  </a:lnTo>
                  <a:lnTo>
                    <a:pt x="226" y="270"/>
                  </a:lnTo>
                  <a:lnTo>
                    <a:pt x="224" y="272"/>
                  </a:lnTo>
                  <a:lnTo>
                    <a:pt x="222" y="271"/>
                  </a:lnTo>
                  <a:lnTo>
                    <a:pt x="219" y="276"/>
                  </a:lnTo>
                  <a:lnTo>
                    <a:pt x="214" y="277"/>
                  </a:lnTo>
                  <a:lnTo>
                    <a:pt x="213" y="284"/>
                  </a:lnTo>
                  <a:lnTo>
                    <a:pt x="205" y="287"/>
                  </a:lnTo>
                  <a:lnTo>
                    <a:pt x="201" y="283"/>
                  </a:lnTo>
                  <a:lnTo>
                    <a:pt x="198" y="282"/>
                  </a:lnTo>
                  <a:lnTo>
                    <a:pt x="195" y="284"/>
                  </a:lnTo>
                  <a:lnTo>
                    <a:pt x="183" y="286"/>
                  </a:lnTo>
                  <a:lnTo>
                    <a:pt x="180" y="284"/>
                  </a:lnTo>
                  <a:lnTo>
                    <a:pt x="177" y="284"/>
                  </a:lnTo>
                  <a:lnTo>
                    <a:pt x="171" y="282"/>
                  </a:lnTo>
                  <a:lnTo>
                    <a:pt x="157" y="283"/>
                  </a:lnTo>
                  <a:lnTo>
                    <a:pt x="151" y="289"/>
                  </a:lnTo>
                  <a:lnTo>
                    <a:pt x="150" y="295"/>
                  </a:lnTo>
                  <a:lnTo>
                    <a:pt x="148" y="295"/>
                  </a:lnTo>
                  <a:lnTo>
                    <a:pt x="134" y="288"/>
                  </a:lnTo>
                  <a:lnTo>
                    <a:pt x="128" y="289"/>
                  </a:lnTo>
                  <a:lnTo>
                    <a:pt x="120" y="282"/>
                  </a:lnTo>
                  <a:lnTo>
                    <a:pt x="114" y="278"/>
                  </a:lnTo>
                  <a:lnTo>
                    <a:pt x="106" y="286"/>
                  </a:lnTo>
                  <a:lnTo>
                    <a:pt x="103" y="284"/>
                  </a:lnTo>
                  <a:lnTo>
                    <a:pt x="93" y="280"/>
                  </a:lnTo>
                  <a:lnTo>
                    <a:pt x="90" y="283"/>
                  </a:lnTo>
                  <a:lnTo>
                    <a:pt x="86" y="282"/>
                  </a:lnTo>
                  <a:lnTo>
                    <a:pt x="80" y="278"/>
                  </a:lnTo>
                  <a:lnTo>
                    <a:pt x="81" y="277"/>
                  </a:lnTo>
                  <a:lnTo>
                    <a:pt x="75" y="268"/>
                  </a:lnTo>
                  <a:lnTo>
                    <a:pt x="74" y="269"/>
                  </a:lnTo>
                  <a:lnTo>
                    <a:pt x="70" y="266"/>
                  </a:lnTo>
                  <a:lnTo>
                    <a:pt x="68" y="262"/>
                  </a:lnTo>
                  <a:lnTo>
                    <a:pt x="72" y="254"/>
                  </a:lnTo>
                  <a:lnTo>
                    <a:pt x="80" y="248"/>
                  </a:lnTo>
                  <a:lnTo>
                    <a:pt x="76" y="239"/>
                  </a:lnTo>
                  <a:lnTo>
                    <a:pt x="76" y="236"/>
                  </a:lnTo>
                  <a:lnTo>
                    <a:pt x="85" y="234"/>
                  </a:lnTo>
                  <a:lnTo>
                    <a:pt x="78" y="224"/>
                  </a:lnTo>
                  <a:lnTo>
                    <a:pt x="70" y="227"/>
                  </a:lnTo>
                  <a:lnTo>
                    <a:pt x="69" y="223"/>
                  </a:lnTo>
                  <a:lnTo>
                    <a:pt x="67" y="222"/>
                  </a:lnTo>
                  <a:lnTo>
                    <a:pt x="66" y="220"/>
                  </a:lnTo>
                  <a:lnTo>
                    <a:pt x="52" y="222"/>
                  </a:lnTo>
                  <a:lnTo>
                    <a:pt x="49" y="220"/>
                  </a:lnTo>
                  <a:lnTo>
                    <a:pt x="50" y="217"/>
                  </a:lnTo>
                  <a:lnTo>
                    <a:pt x="48" y="212"/>
                  </a:lnTo>
                  <a:lnTo>
                    <a:pt x="48" y="209"/>
                  </a:lnTo>
                  <a:lnTo>
                    <a:pt x="33" y="204"/>
                  </a:lnTo>
                  <a:lnTo>
                    <a:pt x="33" y="197"/>
                  </a:lnTo>
                  <a:lnTo>
                    <a:pt x="31" y="191"/>
                  </a:lnTo>
                  <a:lnTo>
                    <a:pt x="36" y="186"/>
                  </a:lnTo>
                  <a:lnTo>
                    <a:pt x="40" y="185"/>
                  </a:lnTo>
                  <a:lnTo>
                    <a:pt x="38" y="178"/>
                  </a:lnTo>
                  <a:lnTo>
                    <a:pt x="40" y="175"/>
                  </a:lnTo>
                  <a:lnTo>
                    <a:pt x="40" y="170"/>
                  </a:lnTo>
                  <a:lnTo>
                    <a:pt x="39" y="172"/>
                  </a:lnTo>
                  <a:lnTo>
                    <a:pt x="28" y="168"/>
                  </a:lnTo>
                  <a:lnTo>
                    <a:pt x="27" y="163"/>
                  </a:lnTo>
                  <a:lnTo>
                    <a:pt x="24" y="164"/>
                  </a:lnTo>
                  <a:lnTo>
                    <a:pt x="24" y="161"/>
                  </a:lnTo>
                  <a:lnTo>
                    <a:pt x="20" y="155"/>
                  </a:lnTo>
                  <a:lnTo>
                    <a:pt x="18" y="152"/>
                  </a:lnTo>
                  <a:lnTo>
                    <a:pt x="8" y="142"/>
                  </a:lnTo>
                  <a:lnTo>
                    <a:pt x="2" y="142"/>
                  </a:lnTo>
                  <a:lnTo>
                    <a:pt x="1" y="134"/>
                  </a:lnTo>
                  <a:lnTo>
                    <a:pt x="2" y="130"/>
                  </a:lnTo>
                  <a:lnTo>
                    <a:pt x="3" y="126"/>
                  </a:lnTo>
                  <a:lnTo>
                    <a:pt x="3" y="121"/>
                  </a:lnTo>
                  <a:lnTo>
                    <a:pt x="3" y="120"/>
                  </a:lnTo>
                  <a:lnTo>
                    <a:pt x="3" y="113"/>
                  </a:lnTo>
                  <a:lnTo>
                    <a:pt x="0" y="109"/>
                  </a:lnTo>
                  <a:lnTo>
                    <a:pt x="4" y="102"/>
                  </a:lnTo>
                  <a:lnTo>
                    <a:pt x="7" y="101"/>
                  </a:lnTo>
                  <a:lnTo>
                    <a:pt x="14" y="104"/>
                  </a:lnTo>
                  <a:lnTo>
                    <a:pt x="15" y="106"/>
                  </a:lnTo>
                  <a:lnTo>
                    <a:pt x="20" y="108"/>
                  </a:lnTo>
                  <a:lnTo>
                    <a:pt x="22" y="108"/>
                  </a:lnTo>
                  <a:lnTo>
                    <a:pt x="24" y="103"/>
                  </a:lnTo>
                  <a:lnTo>
                    <a:pt x="27" y="103"/>
                  </a:lnTo>
                  <a:lnTo>
                    <a:pt x="28" y="98"/>
                  </a:lnTo>
                  <a:lnTo>
                    <a:pt x="38" y="92"/>
                  </a:lnTo>
                  <a:lnTo>
                    <a:pt x="39" y="89"/>
                  </a:lnTo>
                  <a:lnTo>
                    <a:pt x="42" y="92"/>
                  </a:lnTo>
                  <a:lnTo>
                    <a:pt x="43" y="88"/>
                  </a:lnTo>
                  <a:lnTo>
                    <a:pt x="46" y="84"/>
                  </a:lnTo>
                  <a:lnTo>
                    <a:pt x="56" y="80"/>
                  </a:lnTo>
                  <a:lnTo>
                    <a:pt x="54" y="79"/>
                  </a:lnTo>
                  <a:lnTo>
                    <a:pt x="46" y="76"/>
                  </a:lnTo>
                  <a:lnTo>
                    <a:pt x="42" y="66"/>
                  </a:lnTo>
                  <a:lnTo>
                    <a:pt x="45" y="66"/>
                  </a:lnTo>
                  <a:lnTo>
                    <a:pt x="42" y="61"/>
                  </a:lnTo>
                  <a:lnTo>
                    <a:pt x="40" y="58"/>
                  </a:lnTo>
                  <a:lnTo>
                    <a:pt x="43" y="54"/>
                  </a:lnTo>
                  <a:lnTo>
                    <a:pt x="44" y="46"/>
                  </a:lnTo>
                  <a:lnTo>
                    <a:pt x="42" y="40"/>
                  </a:lnTo>
                  <a:lnTo>
                    <a:pt x="40" y="40"/>
                  </a:lnTo>
                  <a:lnTo>
                    <a:pt x="45" y="31"/>
                  </a:lnTo>
                  <a:lnTo>
                    <a:pt x="50" y="23"/>
                  </a:lnTo>
                  <a:lnTo>
                    <a:pt x="50" y="10"/>
                  </a:lnTo>
                  <a:lnTo>
                    <a:pt x="50" y="7"/>
                  </a:lnTo>
                  <a:lnTo>
                    <a:pt x="73" y="10"/>
                  </a:lnTo>
                  <a:lnTo>
                    <a:pt x="93" y="10"/>
                  </a:lnTo>
                  <a:lnTo>
                    <a:pt x="96" y="11"/>
                  </a:lnTo>
                  <a:lnTo>
                    <a:pt x="100" y="12"/>
                  </a:lnTo>
                  <a:lnTo>
                    <a:pt x="105" y="16"/>
                  </a:lnTo>
                  <a:lnTo>
                    <a:pt x="133" y="15"/>
                  </a:lnTo>
                  <a:lnTo>
                    <a:pt x="168" y="7"/>
                  </a:lnTo>
                  <a:lnTo>
                    <a:pt x="178" y="10"/>
                  </a:lnTo>
                  <a:lnTo>
                    <a:pt x="189" y="12"/>
                  </a:lnTo>
                  <a:lnTo>
                    <a:pt x="198" y="11"/>
                  </a:lnTo>
                  <a:lnTo>
                    <a:pt x="218" y="9"/>
                  </a:lnTo>
                  <a:lnTo>
                    <a:pt x="244" y="5"/>
                  </a:lnTo>
                  <a:lnTo>
                    <a:pt x="260" y="1"/>
                  </a:lnTo>
                  <a:lnTo>
                    <a:pt x="273" y="0"/>
                  </a:lnTo>
                  <a:lnTo>
                    <a:pt x="283" y="3"/>
                  </a:lnTo>
                  <a:lnTo>
                    <a:pt x="285" y="6"/>
                  </a:lnTo>
                  <a:lnTo>
                    <a:pt x="289" y="7"/>
                  </a:lnTo>
                  <a:lnTo>
                    <a:pt x="296" y="12"/>
                  </a:lnTo>
                  <a:lnTo>
                    <a:pt x="301" y="15"/>
                  </a:lnTo>
                  <a:lnTo>
                    <a:pt x="306" y="21"/>
                  </a:lnTo>
                  <a:lnTo>
                    <a:pt x="308" y="21"/>
                  </a:lnTo>
                  <a:lnTo>
                    <a:pt x="308" y="23"/>
                  </a:lnTo>
                  <a:lnTo>
                    <a:pt x="307" y="31"/>
                  </a:lnTo>
                  <a:lnTo>
                    <a:pt x="309" y="38"/>
                  </a:lnTo>
                  <a:lnTo>
                    <a:pt x="310" y="40"/>
                  </a:lnTo>
                  <a:lnTo>
                    <a:pt x="312" y="46"/>
                  </a:lnTo>
                  <a:lnTo>
                    <a:pt x="309" y="54"/>
                  </a:lnTo>
                  <a:lnTo>
                    <a:pt x="306" y="60"/>
                  </a:lnTo>
                  <a:lnTo>
                    <a:pt x="303" y="60"/>
                  </a:lnTo>
                  <a:lnTo>
                    <a:pt x="303" y="62"/>
                  </a:lnTo>
                  <a:lnTo>
                    <a:pt x="303" y="64"/>
                  </a:lnTo>
                  <a:lnTo>
                    <a:pt x="294" y="70"/>
                  </a:lnTo>
                  <a:lnTo>
                    <a:pt x="283" y="78"/>
                  </a:lnTo>
                  <a:lnTo>
                    <a:pt x="279" y="84"/>
                  </a:lnTo>
                  <a:lnTo>
                    <a:pt x="272" y="89"/>
                  </a:lnTo>
                  <a:lnTo>
                    <a:pt x="247" y="103"/>
                  </a:lnTo>
                  <a:lnTo>
                    <a:pt x="237" y="112"/>
                  </a:lnTo>
                  <a:lnTo>
                    <a:pt x="236" y="121"/>
                  </a:lnTo>
                  <a:lnTo>
                    <a:pt x="240" y="140"/>
                  </a:lnTo>
                  <a:lnTo>
                    <a:pt x="243" y="151"/>
                  </a:lnTo>
                  <a:lnTo>
                    <a:pt x="256" y="166"/>
                  </a:lnTo>
                  <a:lnTo>
                    <a:pt x="268" y="173"/>
                  </a:lnTo>
                  <a:lnTo>
                    <a:pt x="310" y="194"/>
                  </a:lnTo>
                  <a:lnTo>
                    <a:pt x="314" y="196"/>
                  </a:lnTo>
                  <a:lnTo>
                    <a:pt x="328" y="206"/>
                  </a:lnTo>
                  <a:lnTo>
                    <a:pt x="350" y="212"/>
                  </a:lnTo>
                  <a:lnTo>
                    <a:pt x="368" y="223"/>
                  </a:lnTo>
                  <a:lnTo>
                    <a:pt x="373" y="227"/>
                  </a:lnTo>
                  <a:lnTo>
                    <a:pt x="378" y="229"/>
                  </a:lnTo>
                  <a:lnTo>
                    <a:pt x="387" y="233"/>
                  </a:lnTo>
                  <a:lnTo>
                    <a:pt x="395" y="238"/>
                  </a:lnTo>
                  <a:lnTo>
                    <a:pt x="397" y="238"/>
                  </a:lnTo>
                  <a:lnTo>
                    <a:pt x="410" y="246"/>
                  </a:lnTo>
                  <a:lnTo>
                    <a:pt x="419" y="250"/>
                  </a:lnTo>
                  <a:lnTo>
                    <a:pt x="430" y="253"/>
                  </a:lnTo>
                  <a:lnTo>
                    <a:pt x="442" y="258"/>
                  </a:lnTo>
                  <a:lnTo>
                    <a:pt x="458" y="264"/>
                  </a:lnTo>
                  <a:lnTo>
                    <a:pt x="467" y="269"/>
                  </a:lnTo>
                  <a:lnTo>
                    <a:pt x="470" y="269"/>
                  </a:lnTo>
                  <a:lnTo>
                    <a:pt x="475" y="271"/>
                  </a:lnTo>
                  <a:lnTo>
                    <a:pt x="477" y="268"/>
                  </a:lnTo>
                  <a:lnTo>
                    <a:pt x="478" y="274"/>
                  </a:lnTo>
                  <a:lnTo>
                    <a:pt x="499" y="282"/>
                  </a:lnTo>
                  <a:lnTo>
                    <a:pt x="517" y="287"/>
                  </a:lnTo>
                  <a:lnTo>
                    <a:pt x="537" y="296"/>
                  </a:lnTo>
                  <a:lnTo>
                    <a:pt x="544" y="302"/>
                  </a:lnTo>
                  <a:lnTo>
                    <a:pt x="554" y="306"/>
                  </a:lnTo>
                  <a:lnTo>
                    <a:pt x="559" y="313"/>
                  </a:lnTo>
                  <a:lnTo>
                    <a:pt x="571" y="319"/>
                  </a:lnTo>
                  <a:lnTo>
                    <a:pt x="572" y="322"/>
                  </a:lnTo>
                  <a:lnTo>
                    <a:pt x="585" y="331"/>
                  </a:lnTo>
                  <a:lnTo>
                    <a:pt x="595" y="343"/>
                  </a:lnTo>
                  <a:lnTo>
                    <a:pt x="604" y="349"/>
                  </a:lnTo>
                  <a:lnTo>
                    <a:pt x="619" y="362"/>
                  </a:lnTo>
                  <a:lnTo>
                    <a:pt x="625" y="367"/>
                  </a:lnTo>
                  <a:lnTo>
                    <a:pt x="635" y="376"/>
                  </a:lnTo>
                  <a:lnTo>
                    <a:pt x="675" y="391"/>
                  </a:lnTo>
                  <a:lnTo>
                    <a:pt x="676" y="391"/>
                  </a:lnTo>
                  <a:lnTo>
                    <a:pt x="692" y="401"/>
                  </a:lnTo>
                  <a:lnTo>
                    <a:pt x="704" y="408"/>
                  </a:lnTo>
                  <a:lnTo>
                    <a:pt x="705" y="408"/>
                  </a:lnTo>
                  <a:lnTo>
                    <a:pt x="706" y="410"/>
                  </a:lnTo>
                  <a:lnTo>
                    <a:pt x="721" y="418"/>
                  </a:lnTo>
                  <a:lnTo>
                    <a:pt x="739" y="419"/>
                  </a:lnTo>
                  <a:lnTo>
                    <a:pt x="746" y="426"/>
                  </a:lnTo>
                  <a:lnTo>
                    <a:pt x="748" y="426"/>
                  </a:lnTo>
                  <a:lnTo>
                    <a:pt x="747" y="427"/>
                  </a:lnTo>
                  <a:lnTo>
                    <a:pt x="746" y="427"/>
                  </a:lnTo>
                  <a:lnTo>
                    <a:pt x="742" y="432"/>
                  </a:lnTo>
                  <a:lnTo>
                    <a:pt x="739" y="433"/>
                  </a:lnTo>
                  <a:lnTo>
                    <a:pt x="742" y="433"/>
                  </a:lnTo>
                  <a:lnTo>
                    <a:pt x="743" y="434"/>
                  </a:lnTo>
                  <a:lnTo>
                    <a:pt x="746" y="432"/>
                  </a:lnTo>
                  <a:lnTo>
                    <a:pt x="754" y="430"/>
                  </a:lnTo>
                  <a:lnTo>
                    <a:pt x="755" y="428"/>
                  </a:lnTo>
                  <a:lnTo>
                    <a:pt x="757" y="432"/>
                  </a:lnTo>
                  <a:lnTo>
                    <a:pt x="760" y="433"/>
                  </a:lnTo>
                  <a:lnTo>
                    <a:pt x="760" y="440"/>
                  </a:lnTo>
                  <a:lnTo>
                    <a:pt x="766" y="448"/>
                  </a:lnTo>
                  <a:lnTo>
                    <a:pt x="764" y="458"/>
                  </a:lnTo>
                  <a:lnTo>
                    <a:pt x="766" y="461"/>
                  </a:lnTo>
                  <a:lnTo>
                    <a:pt x="773" y="467"/>
                  </a:lnTo>
                  <a:lnTo>
                    <a:pt x="779" y="474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6" name="Freeform 118"/>
            <p:cNvSpPr>
              <a:spLocks/>
            </p:cNvSpPr>
            <p:nvPr/>
          </p:nvSpPr>
          <p:spPr bwMode="auto">
            <a:xfrm>
              <a:off x="7852830" y="4210549"/>
              <a:ext cx="3912" cy="2771"/>
            </a:xfrm>
            <a:custGeom>
              <a:avLst/>
              <a:gdLst>
                <a:gd name="T0" fmla="*/ 0 w 3"/>
                <a:gd name="T1" fmla="*/ 0 h 2"/>
                <a:gd name="T2" fmla="*/ 2147483647 w 3"/>
                <a:gd name="T3" fmla="*/ 2147483647 h 2"/>
                <a:gd name="T4" fmla="*/ 0 w 3"/>
                <a:gd name="T5" fmla="*/ 2147483647 h 2"/>
                <a:gd name="T6" fmla="*/ 0 w 3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7" name="Freeform 125"/>
            <p:cNvSpPr>
              <a:spLocks/>
            </p:cNvSpPr>
            <p:nvPr/>
          </p:nvSpPr>
          <p:spPr bwMode="auto">
            <a:xfrm>
              <a:off x="6692388" y="3231023"/>
              <a:ext cx="565878" cy="555573"/>
            </a:xfrm>
            <a:custGeom>
              <a:avLst/>
              <a:gdLst>
                <a:gd name="T0" fmla="*/ 2147483647 w 434"/>
                <a:gd name="T1" fmla="*/ 2147483647 h 401"/>
                <a:gd name="T2" fmla="*/ 2147483647 w 434"/>
                <a:gd name="T3" fmla="*/ 2147483647 h 401"/>
                <a:gd name="T4" fmla="*/ 2147483647 w 434"/>
                <a:gd name="T5" fmla="*/ 2147483647 h 401"/>
                <a:gd name="T6" fmla="*/ 2147483647 w 434"/>
                <a:gd name="T7" fmla="*/ 2147483647 h 401"/>
                <a:gd name="T8" fmla="*/ 2147483647 w 434"/>
                <a:gd name="T9" fmla="*/ 2147483647 h 401"/>
                <a:gd name="T10" fmla="*/ 2147483647 w 434"/>
                <a:gd name="T11" fmla="*/ 2147483647 h 401"/>
                <a:gd name="T12" fmla="*/ 2147483647 w 434"/>
                <a:gd name="T13" fmla="*/ 2147483647 h 401"/>
                <a:gd name="T14" fmla="*/ 2147483647 w 434"/>
                <a:gd name="T15" fmla="*/ 2147483647 h 401"/>
                <a:gd name="T16" fmla="*/ 2147483647 w 434"/>
                <a:gd name="T17" fmla="*/ 2147483647 h 401"/>
                <a:gd name="T18" fmla="*/ 2147483647 w 434"/>
                <a:gd name="T19" fmla="*/ 2147483647 h 401"/>
                <a:gd name="T20" fmla="*/ 2147483647 w 434"/>
                <a:gd name="T21" fmla="*/ 2147483647 h 401"/>
                <a:gd name="T22" fmla="*/ 2147483647 w 434"/>
                <a:gd name="T23" fmla="*/ 2147483647 h 401"/>
                <a:gd name="T24" fmla="*/ 2147483647 w 434"/>
                <a:gd name="T25" fmla="*/ 2147483647 h 401"/>
                <a:gd name="T26" fmla="*/ 2147483647 w 434"/>
                <a:gd name="T27" fmla="*/ 2147483647 h 401"/>
                <a:gd name="T28" fmla="*/ 2147483647 w 434"/>
                <a:gd name="T29" fmla="*/ 2147483647 h 401"/>
                <a:gd name="T30" fmla="*/ 2147483647 w 434"/>
                <a:gd name="T31" fmla="*/ 2147483647 h 401"/>
                <a:gd name="T32" fmla="*/ 2147483647 w 434"/>
                <a:gd name="T33" fmla="*/ 2147483647 h 401"/>
                <a:gd name="T34" fmla="*/ 2147483647 w 434"/>
                <a:gd name="T35" fmla="*/ 2147483647 h 401"/>
                <a:gd name="T36" fmla="*/ 2147483647 w 434"/>
                <a:gd name="T37" fmla="*/ 2147483647 h 401"/>
                <a:gd name="T38" fmla="*/ 2147483647 w 434"/>
                <a:gd name="T39" fmla="*/ 2147483647 h 401"/>
                <a:gd name="T40" fmla="*/ 2147483647 w 434"/>
                <a:gd name="T41" fmla="*/ 2147483647 h 401"/>
                <a:gd name="T42" fmla="*/ 2147483647 w 434"/>
                <a:gd name="T43" fmla="*/ 2147483647 h 401"/>
                <a:gd name="T44" fmla="*/ 2147483647 w 434"/>
                <a:gd name="T45" fmla="*/ 2147483647 h 401"/>
                <a:gd name="T46" fmla="*/ 2147483647 w 434"/>
                <a:gd name="T47" fmla="*/ 2147483647 h 401"/>
                <a:gd name="T48" fmla="*/ 2147483647 w 434"/>
                <a:gd name="T49" fmla="*/ 2147483647 h 401"/>
                <a:gd name="T50" fmla="*/ 2147483647 w 434"/>
                <a:gd name="T51" fmla="*/ 2147483647 h 401"/>
                <a:gd name="T52" fmla="*/ 2147483647 w 434"/>
                <a:gd name="T53" fmla="*/ 2147483647 h 401"/>
                <a:gd name="T54" fmla="*/ 2147483647 w 434"/>
                <a:gd name="T55" fmla="*/ 2147483647 h 401"/>
                <a:gd name="T56" fmla="*/ 2147483647 w 434"/>
                <a:gd name="T57" fmla="*/ 2147483647 h 401"/>
                <a:gd name="T58" fmla="*/ 2147483647 w 434"/>
                <a:gd name="T59" fmla="*/ 2147483647 h 401"/>
                <a:gd name="T60" fmla="*/ 2147483647 w 434"/>
                <a:gd name="T61" fmla="*/ 2147483647 h 401"/>
                <a:gd name="T62" fmla="*/ 2147483647 w 434"/>
                <a:gd name="T63" fmla="*/ 2147483647 h 401"/>
                <a:gd name="T64" fmla="*/ 2147483647 w 434"/>
                <a:gd name="T65" fmla="*/ 2147483647 h 401"/>
                <a:gd name="T66" fmla="*/ 2147483647 w 434"/>
                <a:gd name="T67" fmla="*/ 2147483647 h 401"/>
                <a:gd name="T68" fmla="*/ 2147483647 w 434"/>
                <a:gd name="T69" fmla="*/ 2147483647 h 401"/>
                <a:gd name="T70" fmla="*/ 2147483647 w 434"/>
                <a:gd name="T71" fmla="*/ 2147483647 h 401"/>
                <a:gd name="T72" fmla="*/ 2147483647 w 434"/>
                <a:gd name="T73" fmla="*/ 2147483647 h 401"/>
                <a:gd name="T74" fmla="*/ 2147483647 w 434"/>
                <a:gd name="T75" fmla="*/ 2147483647 h 401"/>
                <a:gd name="T76" fmla="*/ 2147483647 w 434"/>
                <a:gd name="T77" fmla="*/ 2147483647 h 401"/>
                <a:gd name="T78" fmla="*/ 2147483647 w 434"/>
                <a:gd name="T79" fmla="*/ 2147483647 h 401"/>
                <a:gd name="T80" fmla="*/ 0 w 434"/>
                <a:gd name="T81" fmla="*/ 2147483647 h 401"/>
                <a:gd name="T82" fmla="*/ 2147483647 w 434"/>
                <a:gd name="T83" fmla="*/ 2147483647 h 401"/>
                <a:gd name="T84" fmla="*/ 2147483647 w 434"/>
                <a:gd name="T85" fmla="*/ 2147483647 h 401"/>
                <a:gd name="T86" fmla="*/ 2147483647 w 434"/>
                <a:gd name="T87" fmla="*/ 2147483647 h 401"/>
                <a:gd name="T88" fmla="*/ 2147483647 w 434"/>
                <a:gd name="T89" fmla="*/ 2147483647 h 401"/>
                <a:gd name="T90" fmla="*/ 2147483647 w 434"/>
                <a:gd name="T91" fmla="*/ 2147483647 h 401"/>
                <a:gd name="T92" fmla="*/ 2147483647 w 434"/>
                <a:gd name="T93" fmla="*/ 2147483647 h 401"/>
                <a:gd name="T94" fmla="*/ 2147483647 w 434"/>
                <a:gd name="T95" fmla="*/ 2147483647 h 401"/>
                <a:gd name="T96" fmla="*/ 2147483647 w 434"/>
                <a:gd name="T97" fmla="*/ 2147483647 h 401"/>
                <a:gd name="T98" fmla="*/ 2147483647 w 434"/>
                <a:gd name="T99" fmla="*/ 2147483647 h 401"/>
                <a:gd name="T100" fmla="*/ 2147483647 w 434"/>
                <a:gd name="T101" fmla="*/ 2147483647 h 401"/>
                <a:gd name="T102" fmla="*/ 2147483647 w 434"/>
                <a:gd name="T103" fmla="*/ 2147483647 h 401"/>
                <a:gd name="T104" fmla="*/ 2147483647 w 434"/>
                <a:gd name="T105" fmla="*/ 2147483647 h 40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34" h="401">
                  <a:moveTo>
                    <a:pt x="92" y="101"/>
                  </a:moveTo>
                  <a:lnTo>
                    <a:pt x="92" y="90"/>
                  </a:lnTo>
                  <a:lnTo>
                    <a:pt x="96" y="84"/>
                  </a:lnTo>
                  <a:lnTo>
                    <a:pt x="89" y="80"/>
                  </a:lnTo>
                  <a:lnTo>
                    <a:pt x="88" y="82"/>
                  </a:lnTo>
                  <a:lnTo>
                    <a:pt x="82" y="76"/>
                  </a:lnTo>
                  <a:lnTo>
                    <a:pt x="82" y="71"/>
                  </a:lnTo>
                  <a:lnTo>
                    <a:pt x="83" y="66"/>
                  </a:lnTo>
                  <a:lnTo>
                    <a:pt x="84" y="66"/>
                  </a:lnTo>
                  <a:lnTo>
                    <a:pt x="90" y="68"/>
                  </a:lnTo>
                  <a:lnTo>
                    <a:pt x="101" y="62"/>
                  </a:lnTo>
                  <a:lnTo>
                    <a:pt x="102" y="65"/>
                  </a:lnTo>
                  <a:lnTo>
                    <a:pt x="103" y="55"/>
                  </a:lnTo>
                  <a:lnTo>
                    <a:pt x="110" y="54"/>
                  </a:lnTo>
                  <a:lnTo>
                    <a:pt x="116" y="52"/>
                  </a:lnTo>
                  <a:lnTo>
                    <a:pt x="119" y="48"/>
                  </a:lnTo>
                  <a:lnTo>
                    <a:pt x="120" y="40"/>
                  </a:lnTo>
                  <a:lnTo>
                    <a:pt x="127" y="29"/>
                  </a:lnTo>
                  <a:lnTo>
                    <a:pt x="127" y="26"/>
                  </a:lnTo>
                  <a:lnTo>
                    <a:pt x="134" y="31"/>
                  </a:lnTo>
                  <a:lnTo>
                    <a:pt x="137" y="31"/>
                  </a:lnTo>
                  <a:lnTo>
                    <a:pt x="148" y="28"/>
                  </a:lnTo>
                  <a:lnTo>
                    <a:pt x="150" y="26"/>
                  </a:lnTo>
                  <a:lnTo>
                    <a:pt x="151" y="31"/>
                  </a:lnTo>
                  <a:lnTo>
                    <a:pt x="158" y="30"/>
                  </a:lnTo>
                  <a:lnTo>
                    <a:pt x="164" y="26"/>
                  </a:lnTo>
                  <a:lnTo>
                    <a:pt x="168" y="25"/>
                  </a:lnTo>
                  <a:lnTo>
                    <a:pt x="169" y="19"/>
                  </a:lnTo>
                  <a:lnTo>
                    <a:pt x="169" y="16"/>
                  </a:lnTo>
                  <a:lnTo>
                    <a:pt x="173" y="13"/>
                  </a:lnTo>
                  <a:lnTo>
                    <a:pt x="179" y="13"/>
                  </a:lnTo>
                  <a:lnTo>
                    <a:pt x="184" y="12"/>
                  </a:lnTo>
                  <a:lnTo>
                    <a:pt x="185" y="12"/>
                  </a:lnTo>
                  <a:lnTo>
                    <a:pt x="196" y="7"/>
                  </a:lnTo>
                  <a:lnTo>
                    <a:pt x="199" y="5"/>
                  </a:lnTo>
                  <a:lnTo>
                    <a:pt x="200" y="5"/>
                  </a:lnTo>
                  <a:lnTo>
                    <a:pt x="212" y="1"/>
                  </a:lnTo>
                  <a:lnTo>
                    <a:pt x="215" y="1"/>
                  </a:lnTo>
                  <a:lnTo>
                    <a:pt x="221" y="0"/>
                  </a:lnTo>
                  <a:lnTo>
                    <a:pt x="224" y="19"/>
                  </a:lnTo>
                  <a:lnTo>
                    <a:pt x="227" y="26"/>
                  </a:lnTo>
                  <a:lnTo>
                    <a:pt x="230" y="37"/>
                  </a:lnTo>
                  <a:lnTo>
                    <a:pt x="234" y="46"/>
                  </a:lnTo>
                  <a:lnTo>
                    <a:pt x="236" y="50"/>
                  </a:lnTo>
                  <a:lnTo>
                    <a:pt x="251" y="79"/>
                  </a:lnTo>
                  <a:lnTo>
                    <a:pt x="265" y="104"/>
                  </a:lnTo>
                  <a:lnTo>
                    <a:pt x="278" y="121"/>
                  </a:lnTo>
                  <a:lnTo>
                    <a:pt x="280" y="122"/>
                  </a:lnTo>
                  <a:lnTo>
                    <a:pt x="288" y="133"/>
                  </a:lnTo>
                  <a:lnTo>
                    <a:pt x="296" y="142"/>
                  </a:lnTo>
                  <a:lnTo>
                    <a:pt x="298" y="142"/>
                  </a:lnTo>
                  <a:lnTo>
                    <a:pt x="304" y="149"/>
                  </a:lnTo>
                  <a:lnTo>
                    <a:pt x="320" y="162"/>
                  </a:lnTo>
                  <a:lnTo>
                    <a:pt x="346" y="180"/>
                  </a:lnTo>
                  <a:lnTo>
                    <a:pt x="343" y="178"/>
                  </a:lnTo>
                  <a:lnTo>
                    <a:pt x="342" y="180"/>
                  </a:lnTo>
                  <a:lnTo>
                    <a:pt x="344" y="181"/>
                  </a:lnTo>
                  <a:lnTo>
                    <a:pt x="343" y="182"/>
                  </a:lnTo>
                  <a:lnTo>
                    <a:pt x="350" y="193"/>
                  </a:lnTo>
                  <a:lnTo>
                    <a:pt x="359" y="200"/>
                  </a:lnTo>
                  <a:lnTo>
                    <a:pt x="366" y="208"/>
                  </a:lnTo>
                  <a:lnTo>
                    <a:pt x="365" y="209"/>
                  </a:lnTo>
                  <a:lnTo>
                    <a:pt x="371" y="216"/>
                  </a:lnTo>
                  <a:lnTo>
                    <a:pt x="376" y="218"/>
                  </a:lnTo>
                  <a:lnTo>
                    <a:pt x="391" y="229"/>
                  </a:lnTo>
                  <a:lnTo>
                    <a:pt x="401" y="233"/>
                  </a:lnTo>
                  <a:lnTo>
                    <a:pt x="418" y="239"/>
                  </a:lnTo>
                  <a:lnTo>
                    <a:pt x="419" y="257"/>
                  </a:lnTo>
                  <a:lnTo>
                    <a:pt x="419" y="260"/>
                  </a:lnTo>
                  <a:lnTo>
                    <a:pt x="427" y="270"/>
                  </a:lnTo>
                  <a:lnTo>
                    <a:pt x="433" y="272"/>
                  </a:lnTo>
                  <a:lnTo>
                    <a:pt x="430" y="281"/>
                  </a:lnTo>
                  <a:lnTo>
                    <a:pt x="432" y="283"/>
                  </a:lnTo>
                  <a:lnTo>
                    <a:pt x="434" y="287"/>
                  </a:lnTo>
                  <a:lnTo>
                    <a:pt x="427" y="292"/>
                  </a:lnTo>
                  <a:lnTo>
                    <a:pt x="420" y="296"/>
                  </a:lnTo>
                  <a:lnTo>
                    <a:pt x="418" y="299"/>
                  </a:lnTo>
                  <a:lnTo>
                    <a:pt x="414" y="304"/>
                  </a:lnTo>
                  <a:lnTo>
                    <a:pt x="407" y="313"/>
                  </a:lnTo>
                  <a:lnTo>
                    <a:pt x="406" y="319"/>
                  </a:lnTo>
                  <a:lnTo>
                    <a:pt x="406" y="323"/>
                  </a:lnTo>
                  <a:lnTo>
                    <a:pt x="404" y="324"/>
                  </a:lnTo>
                  <a:lnTo>
                    <a:pt x="402" y="328"/>
                  </a:lnTo>
                  <a:lnTo>
                    <a:pt x="400" y="328"/>
                  </a:lnTo>
                  <a:lnTo>
                    <a:pt x="394" y="332"/>
                  </a:lnTo>
                  <a:lnTo>
                    <a:pt x="394" y="334"/>
                  </a:lnTo>
                  <a:lnTo>
                    <a:pt x="392" y="335"/>
                  </a:lnTo>
                  <a:lnTo>
                    <a:pt x="391" y="338"/>
                  </a:lnTo>
                  <a:lnTo>
                    <a:pt x="388" y="347"/>
                  </a:lnTo>
                  <a:lnTo>
                    <a:pt x="383" y="355"/>
                  </a:lnTo>
                  <a:lnTo>
                    <a:pt x="383" y="356"/>
                  </a:lnTo>
                  <a:lnTo>
                    <a:pt x="376" y="359"/>
                  </a:lnTo>
                  <a:lnTo>
                    <a:pt x="372" y="362"/>
                  </a:lnTo>
                  <a:lnTo>
                    <a:pt x="372" y="367"/>
                  </a:lnTo>
                  <a:lnTo>
                    <a:pt x="366" y="371"/>
                  </a:lnTo>
                  <a:lnTo>
                    <a:pt x="361" y="377"/>
                  </a:lnTo>
                  <a:lnTo>
                    <a:pt x="359" y="375"/>
                  </a:lnTo>
                  <a:lnTo>
                    <a:pt x="354" y="375"/>
                  </a:lnTo>
                  <a:lnTo>
                    <a:pt x="358" y="371"/>
                  </a:lnTo>
                  <a:lnTo>
                    <a:pt x="354" y="365"/>
                  </a:lnTo>
                  <a:lnTo>
                    <a:pt x="353" y="356"/>
                  </a:lnTo>
                  <a:lnTo>
                    <a:pt x="352" y="351"/>
                  </a:lnTo>
                  <a:lnTo>
                    <a:pt x="350" y="349"/>
                  </a:lnTo>
                  <a:lnTo>
                    <a:pt x="348" y="349"/>
                  </a:lnTo>
                  <a:lnTo>
                    <a:pt x="347" y="344"/>
                  </a:lnTo>
                  <a:lnTo>
                    <a:pt x="338" y="340"/>
                  </a:lnTo>
                  <a:lnTo>
                    <a:pt x="335" y="341"/>
                  </a:lnTo>
                  <a:lnTo>
                    <a:pt x="335" y="336"/>
                  </a:lnTo>
                  <a:lnTo>
                    <a:pt x="331" y="338"/>
                  </a:lnTo>
                  <a:lnTo>
                    <a:pt x="330" y="343"/>
                  </a:lnTo>
                  <a:lnTo>
                    <a:pt x="326" y="342"/>
                  </a:lnTo>
                  <a:lnTo>
                    <a:pt x="322" y="331"/>
                  </a:lnTo>
                  <a:lnTo>
                    <a:pt x="317" y="332"/>
                  </a:lnTo>
                  <a:lnTo>
                    <a:pt x="316" y="330"/>
                  </a:lnTo>
                  <a:lnTo>
                    <a:pt x="312" y="326"/>
                  </a:lnTo>
                  <a:lnTo>
                    <a:pt x="311" y="326"/>
                  </a:lnTo>
                  <a:lnTo>
                    <a:pt x="304" y="334"/>
                  </a:lnTo>
                  <a:lnTo>
                    <a:pt x="298" y="337"/>
                  </a:lnTo>
                  <a:lnTo>
                    <a:pt x="298" y="340"/>
                  </a:lnTo>
                  <a:lnTo>
                    <a:pt x="295" y="345"/>
                  </a:lnTo>
                  <a:lnTo>
                    <a:pt x="292" y="345"/>
                  </a:lnTo>
                  <a:lnTo>
                    <a:pt x="289" y="348"/>
                  </a:lnTo>
                  <a:lnTo>
                    <a:pt x="288" y="347"/>
                  </a:lnTo>
                  <a:lnTo>
                    <a:pt x="282" y="349"/>
                  </a:lnTo>
                  <a:lnTo>
                    <a:pt x="280" y="349"/>
                  </a:lnTo>
                  <a:lnTo>
                    <a:pt x="277" y="354"/>
                  </a:lnTo>
                  <a:lnTo>
                    <a:pt x="284" y="366"/>
                  </a:lnTo>
                  <a:lnTo>
                    <a:pt x="286" y="371"/>
                  </a:lnTo>
                  <a:lnTo>
                    <a:pt x="289" y="372"/>
                  </a:lnTo>
                  <a:lnTo>
                    <a:pt x="292" y="374"/>
                  </a:lnTo>
                  <a:lnTo>
                    <a:pt x="289" y="379"/>
                  </a:lnTo>
                  <a:lnTo>
                    <a:pt x="286" y="379"/>
                  </a:lnTo>
                  <a:lnTo>
                    <a:pt x="284" y="374"/>
                  </a:lnTo>
                  <a:lnTo>
                    <a:pt x="282" y="379"/>
                  </a:lnTo>
                  <a:lnTo>
                    <a:pt x="275" y="381"/>
                  </a:lnTo>
                  <a:lnTo>
                    <a:pt x="271" y="380"/>
                  </a:lnTo>
                  <a:lnTo>
                    <a:pt x="270" y="384"/>
                  </a:lnTo>
                  <a:lnTo>
                    <a:pt x="271" y="385"/>
                  </a:lnTo>
                  <a:lnTo>
                    <a:pt x="269" y="393"/>
                  </a:lnTo>
                  <a:lnTo>
                    <a:pt x="265" y="383"/>
                  </a:lnTo>
                  <a:lnTo>
                    <a:pt x="259" y="384"/>
                  </a:lnTo>
                  <a:lnTo>
                    <a:pt x="254" y="389"/>
                  </a:lnTo>
                  <a:lnTo>
                    <a:pt x="254" y="395"/>
                  </a:lnTo>
                  <a:lnTo>
                    <a:pt x="248" y="395"/>
                  </a:lnTo>
                  <a:lnTo>
                    <a:pt x="246" y="401"/>
                  </a:lnTo>
                  <a:lnTo>
                    <a:pt x="236" y="397"/>
                  </a:lnTo>
                  <a:lnTo>
                    <a:pt x="227" y="399"/>
                  </a:lnTo>
                  <a:lnTo>
                    <a:pt x="223" y="395"/>
                  </a:lnTo>
                  <a:lnTo>
                    <a:pt x="222" y="391"/>
                  </a:lnTo>
                  <a:lnTo>
                    <a:pt x="218" y="390"/>
                  </a:lnTo>
                  <a:lnTo>
                    <a:pt x="216" y="386"/>
                  </a:lnTo>
                  <a:lnTo>
                    <a:pt x="216" y="385"/>
                  </a:lnTo>
                  <a:lnTo>
                    <a:pt x="215" y="384"/>
                  </a:lnTo>
                  <a:lnTo>
                    <a:pt x="214" y="385"/>
                  </a:lnTo>
                  <a:lnTo>
                    <a:pt x="206" y="385"/>
                  </a:lnTo>
                  <a:lnTo>
                    <a:pt x="198" y="381"/>
                  </a:lnTo>
                  <a:lnTo>
                    <a:pt x="196" y="378"/>
                  </a:lnTo>
                  <a:lnTo>
                    <a:pt x="190" y="381"/>
                  </a:lnTo>
                  <a:lnTo>
                    <a:pt x="186" y="379"/>
                  </a:lnTo>
                  <a:lnTo>
                    <a:pt x="182" y="377"/>
                  </a:lnTo>
                  <a:lnTo>
                    <a:pt x="180" y="375"/>
                  </a:lnTo>
                  <a:lnTo>
                    <a:pt x="179" y="371"/>
                  </a:lnTo>
                  <a:lnTo>
                    <a:pt x="175" y="363"/>
                  </a:lnTo>
                  <a:lnTo>
                    <a:pt x="169" y="366"/>
                  </a:lnTo>
                  <a:lnTo>
                    <a:pt x="164" y="363"/>
                  </a:lnTo>
                  <a:lnTo>
                    <a:pt x="158" y="359"/>
                  </a:lnTo>
                  <a:lnTo>
                    <a:pt x="152" y="361"/>
                  </a:lnTo>
                  <a:lnTo>
                    <a:pt x="154" y="365"/>
                  </a:lnTo>
                  <a:lnTo>
                    <a:pt x="146" y="369"/>
                  </a:lnTo>
                  <a:lnTo>
                    <a:pt x="139" y="373"/>
                  </a:lnTo>
                  <a:lnTo>
                    <a:pt x="137" y="378"/>
                  </a:lnTo>
                  <a:lnTo>
                    <a:pt x="124" y="371"/>
                  </a:lnTo>
                  <a:lnTo>
                    <a:pt x="124" y="369"/>
                  </a:lnTo>
                  <a:lnTo>
                    <a:pt x="120" y="362"/>
                  </a:lnTo>
                  <a:lnTo>
                    <a:pt x="116" y="361"/>
                  </a:lnTo>
                  <a:lnTo>
                    <a:pt x="115" y="361"/>
                  </a:lnTo>
                  <a:lnTo>
                    <a:pt x="114" y="361"/>
                  </a:lnTo>
                  <a:lnTo>
                    <a:pt x="106" y="355"/>
                  </a:lnTo>
                  <a:lnTo>
                    <a:pt x="97" y="350"/>
                  </a:lnTo>
                  <a:lnTo>
                    <a:pt x="92" y="351"/>
                  </a:lnTo>
                  <a:lnTo>
                    <a:pt x="91" y="356"/>
                  </a:lnTo>
                  <a:lnTo>
                    <a:pt x="89" y="356"/>
                  </a:lnTo>
                  <a:lnTo>
                    <a:pt x="86" y="353"/>
                  </a:lnTo>
                  <a:lnTo>
                    <a:pt x="85" y="349"/>
                  </a:lnTo>
                  <a:lnTo>
                    <a:pt x="85" y="342"/>
                  </a:lnTo>
                  <a:lnTo>
                    <a:pt x="83" y="340"/>
                  </a:lnTo>
                  <a:lnTo>
                    <a:pt x="90" y="328"/>
                  </a:lnTo>
                  <a:lnTo>
                    <a:pt x="88" y="325"/>
                  </a:lnTo>
                  <a:lnTo>
                    <a:pt x="83" y="320"/>
                  </a:lnTo>
                  <a:lnTo>
                    <a:pt x="80" y="322"/>
                  </a:lnTo>
                  <a:lnTo>
                    <a:pt x="76" y="316"/>
                  </a:lnTo>
                  <a:lnTo>
                    <a:pt x="68" y="312"/>
                  </a:lnTo>
                  <a:lnTo>
                    <a:pt x="67" y="313"/>
                  </a:lnTo>
                  <a:lnTo>
                    <a:pt x="65" y="312"/>
                  </a:lnTo>
                  <a:lnTo>
                    <a:pt x="53" y="304"/>
                  </a:lnTo>
                  <a:lnTo>
                    <a:pt x="44" y="301"/>
                  </a:lnTo>
                  <a:lnTo>
                    <a:pt x="20" y="288"/>
                  </a:lnTo>
                  <a:lnTo>
                    <a:pt x="19" y="293"/>
                  </a:lnTo>
                  <a:lnTo>
                    <a:pt x="17" y="294"/>
                  </a:lnTo>
                  <a:lnTo>
                    <a:pt x="14" y="294"/>
                  </a:lnTo>
                  <a:lnTo>
                    <a:pt x="7" y="288"/>
                  </a:lnTo>
                  <a:lnTo>
                    <a:pt x="7" y="287"/>
                  </a:lnTo>
                  <a:lnTo>
                    <a:pt x="1" y="280"/>
                  </a:lnTo>
                  <a:lnTo>
                    <a:pt x="1" y="275"/>
                  </a:lnTo>
                  <a:lnTo>
                    <a:pt x="0" y="270"/>
                  </a:lnTo>
                  <a:lnTo>
                    <a:pt x="1" y="266"/>
                  </a:lnTo>
                  <a:lnTo>
                    <a:pt x="1" y="265"/>
                  </a:lnTo>
                  <a:lnTo>
                    <a:pt x="2" y="258"/>
                  </a:lnTo>
                  <a:lnTo>
                    <a:pt x="2" y="256"/>
                  </a:lnTo>
                  <a:lnTo>
                    <a:pt x="6" y="258"/>
                  </a:lnTo>
                  <a:lnTo>
                    <a:pt x="14" y="251"/>
                  </a:lnTo>
                  <a:lnTo>
                    <a:pt x="18" y="241"/>
                  </a:lnTo>
                  <a:lnTo>
                    <a:pt x="17" y="238"/>
                  </a:lnTo>
                  <a:lnTo>
                    <a:pt x="28" y="239"/>
                  </a:lnTo>
                  <a:lnTo>
                    <a:pt x="37" y="247"/>
                  </a:lnTo>
                  <a:lnTo>
                    <a:pt x="40" y="245"/>
                  </a:lnTo>
                  <a:lnTo>
                    <a:pt x="52" y="251"/>
                  </a:lnTo>
                  <a:lnTo>
                    <a:pt x="53" y="254"/>
                  </a:lnTo>
                  <a:lnTo>
                    <a:pt x="55" y="256"/>
                  </a:lnTo>
                  <a:lnTo>
                    <a:pt x="62" y="251"/>
                  </a:lnTo>
                  <a:lnTo>
                    <a:pt x="66" y="254"/>
                  </a:lnTo>
                  <a:lnTo>
                    <a:pt x="70" y="254"/>
                  </a:lnTo>
                  <a:lnTo>
                    <a:pt x="76" y="245"/>
                  </a:lnTo>
                  <a:lnTo>
                    <a:pt x="76" y="242"/>
                  </a:lnTo>
                  <a:lnTo>
                    <a:pt x="82" y="241"/>
                  </a:lnTo>
                  <a:lnTo>
                    <a:pt x="79" y="239"/>
                  </a:lnTo>
                  <a:lnTo>
                    <a:pt x="88" y="238"/>
                  </a:lnTo>
                  <a:lnTo>
                    <a:pt x="84" y="234"/>
                  </a:lnTo>
                  <a:lnTo>
                    <a:pt x="77" y="227"/>
                  </a:lnTo>
                  <a:lnTo>
                    <a:pt x="79" y="224"/>
                  </a:lnTo>
                  <a:lnTo>
                    <a:pt x="77" y="223"/>
                  </a:lnTo>
                  <a:lnTo>
                    <a:pt x="70" y="221"/>
                  </a:lnTo>
                  <a:lnTo>
                    <a:pt x="64" y="215"/>
                  </a:lnTo>
                  <a:lnTo>
                    <a:pt x="55" y="206"/>
                  </a:lnTo>
                  <a:lnTo>
                    <a:pt x="53" y="204"/>
                  </a:lnTo>
                  <a:lnTo>
                    <a:pt x="52" y="190"/>
                  </a:lnTo>
                  <a:lnTo>
                    <a:pt x="43" y="186"/>
                  </a:lnTo>
                  <a:lnTo>
                    <a:pt x="40" y="184"/>
                  </a:lnTo>
                  <a:lnTo>
                    <a:pt x="37" y="181"/>
                  </a:lnTo>
                  <a:lnTo>
                    <a:pt x="32" y="178"/>
                  </a:lnTo>
                  <a:lnTo>
                    <a:pt x="41" y="172"/>
                  </a:lnTo>
                  <a:lnTo>
                    <a:pt x="42" y="166"/>
                  </a:lnTo>
                  <a:lnTo>
                    <a:pt x="41" y="163"/>
                  </a:lnTo>
                  <a:lnTo>
                    <a:pt x="37" y="162"/>
                  </a:lnTo>
                  <a:lnTo>
                    <a:pt x="24" y="150"/>
                  </a:lnTo>
                  <a:lnTo>
                    <a:pt x="29" y="143"/>
                  </a:lnTo>
                  <a:lnTo>
                    <a:pt x="34" y="143"/>
                  </a:lnTo>
                  <a:lnTo>
                    <a:pt x="40" y="138"/>
                  </a:lnTo>
                  <a:lnTo>
                    <a:pt x="37" y="137"/>
                  </a:lnTo>
                  <a:lnTo>
                    <a:pt x="38" y="128"/>
                  </a:lnTo>
                  <a:lnTo>
                    <a:pt x="36" y="126"/>
                  </a:lnTo>
                  <a:lnTo>
                    <a:pt x="35" y="121"/>
                  </a:lnTo>
                  <a:lnTo>
                    <a:pt x="34" y="118"/>
                  </a:lnTo>
                  <a:lnTo>
                    <a:pt x="36" y="119"/>
                  </a:lnTo>
                  <a:lnTo>
                    <a:pt x="38" y="116"/>
                  </a:lnTo>
                  <a:lnTo>
                    <a:pt x="38" y="109"/>
                  </a:lnTo>
                  <a:lnTo>
                    <a:pt x="43" y="106"/>
                  </a:lnTo>
                  <a:lnTo>
                    <a:pt x="42" y="102"/>
                  </a:lnTo>
                  <a:lnTo>
                    <a:pt x="52" y="104"/>
                  </a:lnTo>
                  <a:lnTo>
                    <a:pt x="56" y="106"/>
                  </a:lnTo>
                  <a:lnTo>
                    <a:pt x="64" y="103"/>
                  </a:lnTo>
                  <a:lnTo>
                    <a:pt x="68" y="107"/>
                  </a:lnTo>
                  <a:lnTo>
                    <a:pt x="78" y="104"/>
                  </a:lnTo>
                  <a:lnTo>
                    <a:pt x="83" y="106"/>
                  </a:lnTo>
                  <a:lnTo>
                    <a:pt x="91" y="102"/>
                  </a:lnTo>
                  <a:lnTo>
                    <a:pt x="92" y="10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8" name="Freeform 126"/>
            <p:cNvSpPr>
              <a:spLocks/>
            </p:cNvSpPr>
            <p:nvPr/>
          </p:nvSpPr>
          <p:spPr bwMode="auto">
            <a:xfrm>
              <a:off x="7436897" y="4035980"/>
              <a:ext cx="491557" cy="570813"/>
            </a:xfrm>
            <a:custGeom>
              <a:avLst/>
              <a:gdLst>
                <a:gd name="T0" fmla="*/ 2147483647 w 377"/>
                <a:gd name="T1" fmla="*/ 2147483647 h 412"/>
                <a:gd name="T2" fmla="*/ 2147483647 w 377"/>
                <a:gd name="T3" fmla="*/ 2147483647 h 412"/>
                <a:gd name="T4" fmla="*/ 2147483647 w 377"/>
                <a:gd name="T5" fmla="*/ 2147483647 h 412"/>
                <a:gd name="T6" fmla="*/ 2147483647 w 377"/>
                <a:gd name="T7" fmla="*/ 2147483647 h 412"/>
                <a:gd name="T8" fmla="*/ 2147483647 w 377"/>
                <a:gd name="T9" fmla="*/ 2147483647 h 412"/>
                <a:gd name="T10" fmla="*/ 2147483647 w 377"/>
                <a:gd name="T11" fmla="*/ 2147483647 h 412"/>
                <a:gd name="T12" fmla="*/ 2147483647 w 377"/>
                <a:gd name="T13" fmla="*/ 2147483647 h 412"/>
                <a:gd name="T14" fmla="*/ 2147483647 w 377"/>
                <a:gd name="T15" fmla="*/ 2147483647 h 412"/>
                <a:gd name="T16" fmla="*/ 2147483647 w 377"/>
                <a:gd name="T17" fmla="*/ 2147483647 h 412"/>
                <a:gd name="T18" fmla="*/ 2147483647 w 377"/>
                <a:gd name="T19" fmla="*/ 2147483647 h 412"/>
                <a:gd name="T20" fmla="*/ 2147483647 w 377"/>
                <a:gd name="T21" fmla="*/ 2147483647 h 412"/>
                <a:gd name="T22" fmla="*/ 2147483647 w 377"/>
                <a:gd name="T23" fmla="*/ 2147483647 h 412"/>
                <a:gd name="T24" fmla="*/ 2147483647 w 377"/>
                <a:gd name="T25" fmla="*/ 2147483647 h 412"/>
                <a:gd name="T26" fmla="*/ 2147483647 w 377"/>
                <a:gd name="T27" fmla="*/ 2147483647 h 412"/>
                <a:gd name="T28" fmla="*/ 2147483647 w 377"/>
                <a:gd name="T29" fmla="*/ 2147483647 h 412"/>
                <a:gd name="T30" fmla="*/ 2147483647 w 377"/>
                <a:gd name="T31" fmla="*/ 2147483647 h 412"/>
                <a:gd name="T32" fmla="*/ 2147483647 w 377"/>
                <a:gd name="T33" fmla="*/ 2147483647 h 412"/>
                <a:gd name="T34" fmla="*/ 2147483647 w 377"/>
                <a:gd name="T35" fmla="*/ 2147483647 h 412"/>
                <a:gd name="T36" fmla="*/ 2147483647 w 377"/>
                <a:gd name="T37" fmla="*/ 2147483647 h 412"/>
                <a:gd name="T38" fmla="*/ 2147483647 w 377"/>
                <a:gd name="T39" fmla="*/ 2147483647 h 412"/>
                <a:gd name="T40" fmla="*/ 2147483647 w 377"/>
                <a:gd name="T41" fmla="*/ 0 h 412"/>
                <a:gd name="T42" fmla="*/ 2147483647 w 377"/>
                <a:gd name="T43" fmla="*/ 2147483647 h 412"/>
                <a:gd name="T44" fmla="*/ 2147483647 w 377"/>
                <a:gd name="T45" fmla="*/ 2147483647 h 412"/>
                <a:gd name="T46" fmla="*/ 2147483647 w 377"/>
                <a:gd name="T47" fmla="*/ 2147483647 h 412"/>
                <a:gd name="T48" fmla="*/ 2147483647 w 377"/>
                <a:gd name="T49" fmla="*/ 2147483647 h 412"/>
                <a:gd name="T50" fmla="*/ 2147483647 w 377"/>
                <a:gd name="T51" fmla="*/ 2147483647 h 412"/>
                <a:gd name="T52" fmla="*/ 2147483647 w 377"/>
                <a:gd name="T53" fmla="*/ 2147483647 h 412"/>
                <a:gd name="T54" fmla="*/ 2147483647 w 377"/>
                <a:gd name="T55" fmla="*/ 2147483647 h 412"/>
                <a:gd name="T56" fmla="*/ 2147483647 w 377"/>
                <a:gd name="T57" fmla="*/ 2147483647 h 412"/>
                <a:gd name="T58" fmla="*/ 2147483647 w 377"/>
                <a:gd name="T59" fmla="*/ 2147483647 h 412"/>
                <a:gd name="T60" fmla="*/ 2147483647 w 377"/>
                <a:gd name="T61" fmla="*/ 2147483647 h 412"/>
                <a:gd name="T62" fmla="*/ 2147483647 w 377"/>
                <a:gd name="T63" fmla="*/ 2147483647 h 412"/>
                <a:gd name="T64" fmla="*/ 2147483647 w 377"/>
                <a:gd name="T65" fmla="*/ 2147483647 h 412"/>
                <a:gd name="T66" fmla="*/ 2147483647 w 377"/>
                <a:gd name="T67" fmla="*/ 2147483647 h 412"/>
                <a:gd name="T68" fmla="*/ 2147483647 w 377"/>
                <a:gd name="T69" fmla="*/ 2147483647 h 412"/>
                <a:gd name="T70" fmla="*/ 2147483647 w 377"/>
                <a:gd name="T71" fmla="*/ 2147483647 h 412"/>
                <a:gd name="T72" fmla="*/ 2147483647 w 377"/>
                <a:gd name="T73" fmla="*/ 2147483647 h 412"/>
                <a:gd name="T74" fmla="*/ 2147483647 w 377"/>
                <a:gd name="T75" fmla="*/ 2147483647 h 412"/>
                <a:gd name="T76" fmla="*/ 2147483647 w 377"/>
                <a:gd name="T77" fmla="*/ 2147483647 h 412"/>
                <a:gd name="T78" fmla="*/ 2147483647 w 377"/>
                <a:gd name="T79" fmla="*/ 2147483647 h 412"/>
                <a:gd name="T80" fmla="*/ 2147483647 w 377"/>
                <a:gd name="T81" fmla="*/ 2147483647 h 412"/>
                <a:gd name="T82" fmla="*/ 2147483647 w 377"/>
                <a:gd name="T83" fmla="*/ 2147483647 h 412"/>
                <a:gd name="T84" fmla="*/ 2147483647 w 377"/>
                <a:gd name="T85" fmla="*/ 2147483647 h 412"/>
                <a:gd name="T86" fmla="*/ 2147483647 w 377"/>
                <a:gd name="T87" fmla="*/ 2147483647 h 412"/>
                <a:gd name="T88" fmla="*/ 2147483647 w 377"/>
                <a:gd name="T89" fmla="*/ 2147483647 h 412"/>
                <a:gd name="T90" fmla="*/ 2147483647 w 377"/>
                <a:gd name="T91" fmla="*/ 2147483647 h 412"/>
                <a:gd name="T92" fmla="*/ 2147483647 w 377"/>
                <a:gd name="T93" fmla="*/ 2147483647 h 412"/>
                <a:gd name="T94" fmla="*/ 2147483647 w 377"/>
                <a:gd name="T95" fmla="*/ 2147483647 h 412"/>
                <a:gd name="T96" fmla="*/ 2147483647 w 377"/>
                <a:gd name="T97" fmla="*/ 2147483647 h 412"/>
                <a:gd name="T98" fmla="*/ 2147483647 w 377"/>
                <a:gd name="T99" fmla="*/ 2147483647 h 412"/>
                <a:gd name="T100" fmla="*/ 2147483647 w 377"/>
                <a:gd name="T101" fmla="*/ 2147483647 h 412"/>
                <a:gd name="T102" fmla="*/ 2147483647 w 377"/>
                <a:gd name="T103" fmla="*/ 2147483647 h 4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77" h="412">
                  <a:moveTo>
                    <a:pt x="262" y="358"/>
                  </a:moveTo>
                  <a:lnTo>
                    <a:pt x="265" y="348"/>
                  </a:lnTo>
                  <a:lnTo>
                    <a:pt x="265" y="336"/>
                  </a:lnTo>
                  <a:lnTo>
                    <a:pt x="268" y="330"/>
                  </a:lnTo>
                  <a:lnTo>
                    <a:pt x="271" y="334"/>
                  </a:lnTo>
                  <a:lnTo>
                    <a:pt x="280" y="333"/>
                  </a:lnTo>
                  <a:lnTo>
                    <a:pt x="286" y="336"/>
                  </a:lnTo>
                  <a:lnTo>
                    <a:pt x="287" y="334"/>
                  </a:lnTo>
                  <a:lnTo>
                    <a:pt x="290" y="334"/>
                  </a:lnTo>
                  <a:lnTo>
                    <a:pt x="294" y="338"/>
                  </a:lnTo>
                  <a:lnTo>
                    <a:pt x="304" y="336"/>
                  </a:lnTo>
                  <a:lnTo>
                    <a:pt x="312" y="334"/>
                  </a:lnTo>
                  <a:lnTo>
                    <a:pt x="318" y="336"/>
                  </a:lnTo>
                  <a:lnTo>
                    <a:pt x="322" y="338"/>
                  </a:lnTo>
                  <a:lnTo>
                    <a:pt x="326" y="333"/>
                  </a:lnTo>
                  <a:lnTo>
                    <a:pt x="332" y="330"/>
                  </a:lnTo>
                  <a:lnTo>
                    <a:pt x="346" y="307"/>
                  </a:lnTo>
                  <a:lnTo>
                    <a:pt x="353" y="288"/>
                  </a:lnTo>
                  <a:lnTo>
                    <a:pt x="354" y="284"/>
                  </a:lnTo>
                  <a:lnTo>
                    <a:pt x="364" y="270"/>
                  </a:lnTo>
                  <a:lnTo>
                    <a:pt x="366" y="264"/>
                  </a:lnTo>
                  <a:lnTo>
                    <a:pt x="377" y="246"/>
                  </a:lnTo>
                  <a:lnTo>
                    <a:pt x="373" y="244"/>
                  </a:lnTo>
                  <a:lnTo>
                    <a:pt x="372" y="242"/>
                  </a:lnTo>
                  <a:lnTo>
                    <a:pt x="370" y="241"/>
                  </a:lnTo>
                  <a:lnTo>
                    <a:pt x="365" y="235"/>
                  </a:lnTo>
                  <a:lnTo>
                    <a:pt x="362" y="231"/>
                  </a:lnTo>
                  <a:lnTo>
                    <a:pt x="359" y="223"/>
                  </a:lnTo>
                  <a:lnTo>
                    <a:pt x="353" y="220"/>
                  </a:lnTo>
                  <a:lnTo>
                    <a:pt x="352" y="220"/>
                  </a:lnTo>
                  <a:lnTo>
                    <a:pt x="347" y="223"/>
                  </a:lnTo>
                  <a:lnTo>
                    <a:pt x="342" y="219"/>
                  </a:lnTo>
                  <a:lnTo>
                    <a:pt x="344" y="210"/>
                  </a:lnTo>
                  <a:lnTo>
                    <a:pt x="341" y="205"/>
                  </a:lnTo>
                  <a:lnTo>
                    <a:pt x="341" y="201"/>
                  </a:lnTo>
                  <a:lnTo>
                    <a:pt x="337" y="195"/>
                  </a:lnTo>
                  <a:lnTo>
                    <a:pt x="340" y="184"/>
                  </a:lnTo>
                  <a:lnTo>
                    <a:pt x="338" y="181"/>
                  </a:lnTo>
                  <a:lnTo>
                    <a:pt x="343" y="178"/>
                  </a:lnTo>
                  <a:lnTo>
                    <a:pt x="338" y="168"/>
                  </a:lnTo>
                  <a:lnTo>
                    <a:pt x="342" y="150"/>
                  </a:lnTo>
                  <a:lnTo>
                    <a:pt x="338" y="148"/>
                  </a:lnTo>
                  <a:lnTo>
                    <a:pt x="335" y="145"/>
                  </a:lnTo>
                  <a:lnTo>
                    <a:pt x="338" y="142"/>
                  </a:lnTo>
                  <a:lnTo>
                    <a:pt x="341" y="141"/>
                  </a:lnTo>
                  <a:lnTo>
                    <a:pt x="326" y="129"/>
                  </a:lnTo>
                  <a:lnTo>
                    <a:pt x="326" y="133"/>
                  </a:lnTo>
                  <a:lnTo>
                    <a:pt x="324" y="134"/>
                  </a:lnTo>
                  <a:lnTo>
                    <a:pt x="324" y="132"/>
                  </a:lnTo>
                  <a:lnTo>
                    <a:pt x="323" y="130"/>
                  </a:lnTo>
                  <a:lnTo>
                    <a:pt x="320" y="132"/>
                  </a:lnTo>
                  <a:lnTo>
                    <a:pt x="320" y="129"/>
                  </a:lnTo>
                  <a:lnTo>
                    <a:pt x="318" y="129"/>
                  </a:lnTo>
                  <a:lnTo>
                    <a:pt x="310" y="128"/>
                  </a:lnTo>
                  <a:lnTo>
                    <a:pt x="307" y="124"/>
                  </a:lnTo>
                  <a:lnTo>
                    <a:pt x="304" y="127"/>
                  </a:lnTo>
                  <a:lnTo>
                    <a:pt x="305" y="129"/>
                  </a:lnTo>
                  <a:lnTo>
                    <a:pt x="305" y="133"/>
                  </a:lnTo>
                  <a:lnTo>
                    <a:pt x="304" y="132"/>
                  </a:lnTo>
                  <a:lnTo>
                    <a:pt x="304" y="133"/>
                  </a:lnTo>
                  <a:lnTo>
                    <a:pt x="301" y="127"/>
                  </a:lnTo>
                  <a:lnTo>
                    <a:pt x="298" y="127"/>
                  </a:lnTo>
                  <a:lnTo>
                    <a:pt x="296" y="128"/>
                  </a:lnTo>
                  <a:lnTo>
                    <a:pt x="295" y="130"/>
                  </a:lnTo>
                  <a:lnTo>
                    <a:pt x="296" y="134"/>
                  </a:lnTo>
                  <a:lnTo>
                    <a:pt x="296" y="136"/>
                  </a:lnTo>
                  <a:lnTo>
                    <a:pt x="290" y="134"/>
                  </a:lnTo>
                  <a:lnTo>
                    <a:pt x="292" y="133"/>
                  </a:lnTo>
                  <a:lnTo>
                    <a:pt x="290" y="129"/>
                  </a:lnTo>
                  <a:lnTo>
                    <a:pt x="287" y="126"/>
                  </a:lnTo>
                  <a:lnTo>
                    <a:pt x="284" y="129"/>
                  </a:lnTo>
                  <a:lnTo>
                    <a:pt x="269" y="145"/>
                  </a:lnTo>
                  <a:lnTo>
                    <a:pt x="265" y="145"/>
                  </a:lnTo>
                  <a:lnTo>
                    <a:pt x="262" y="144"/>
                  </a:lnTo>
                  <a:lnTo>
                    <a:pt x="259" y="136"/>
                  </a:lnTo>
                  <a:lnTo>
                    <a:pt x="250" y="129"/>
                  </a:lnTo>
                  <a:lnTo>
                    <a:pt x="243" y="121"/>
                  </a:lnTo>
                  <a:lnTo>
                    <a:pt x="232" y="112"/>
                  </a:lnTo>
                  <a:lnTo>
                    <a:pt x="226" y="103"/>
                  </a:lnTo>
                  <a:lnTo>
                    <a:pt x="223" y="100"/>
                  </a:lnTo>
                  <a:lnTo>
                    <a:pt x="219" y="86"/>
                  </a:lnTo>
                  <a:lnTo>
                    <a:pt x="214" y="74"/>
                  </a:lnTo>
                  <a:lnTo>
                    <a:pt x="205" y="70"/>
                  </a:lnTo>
                  <a:lnTo>
                    <a:pt x="199" y="72"/>
                  </a:lnTo>
                  <a:lnTo>
                    <a:pt x="193" y="80"/>
                  </a:lnTo>
                  <a:lnTo>
                    <a:pt x="189" y="75"/>
                  </a:lnTo>
                  <a:lnTo>
                    <a:pt x="168" y="64"/>
                  </a:lnTo>
                  <a:lnTo>
                    <a:pt x="157" y="60"/>
                  </a:lnTo>
                  <a:lnTo>
                    <a:pt x="156" y="55"/>
                  </a:lnTo>
                  <a:lnTo>
                    <a:pt x="166" y="55"/>
                  </a:lnTo>
                  <a:lnTo>
                    <a:pt x="172" y="44"/>
                  </a:lnTo>
                  <a:lnTo>
                    <a:pt x="171" y="38"/>
                  </a:lnTo>
                  <a:lnTo>
                    <a:pt x="173" y="37"/>
                  </a:lnTo>
                  <a:lnTo>
                    <a:pt x="173" y="33"/>
                  </a:lnTo>
                  <a:lnTo>
                    <a:pt x="165" y="26"/>
                  </a:lnTo>
                  <a:lnTo>
                    <a:pt x="163" y="28"/>
                  </a:lnTo>
                  <a:lnTo>
                    <a:pt x="160" y="21"/>
                  </a:lnTo>
                  <a:lnTo>
                    <a:pt x="160" y="16"/>
                  </a:lnTo>
                  <a:lnTo>
                    <a:pt x="153" y="15"/>
                  </a:lnTo>
                  <a:lnTo>
                    <a:pt x="153" y="10"/>
                  </a:lnTo>
                  <a:lnTo>
                    <a:pt x="148" y="8"/>
                  </a:lnTo>
                  <a:lnTo>
                    <a:pt x="147" y="10"/>
                  </a:lnTo>
                  <a:lnTo>
                    <a:pt x="139" y="4"/>
                  </a:lnTo>
                  <a:lnTo>
                    <a:pt x="137" y="6"/>
                  </a:lnTo>
                  <a:lnTo>
                    <a:pt x="133" y="0"/>
                  </a:lnTo>
                  <a:lnTo>
                    <a:pt x="132" y="1"/>
                  </a:lnTo>
                  <a:lnTo>
                    <a:pt x="131" y="2"/>
                  </a:lnTo>
                  <a:lnTo>
                    <a:pt x="127" y="2"/>
                  </a:lnTo>
                  <a:lnTo>
                    <a:pt x="125" y="4"/>
                  </a:lnTo>
                  <a:lnTo>
                    <a:pt x="123" y="3"/>
                  </a:lnTo>
                  <a:lnTo>
                    <a:pt x="120" y="8"/>
                  </a:lnTo>
                  <a:lnTo>
                    <a:pt x="115" y="9"/>
                  </a:lnTo>
                  <a:lnTo>
                    <a:pt x="114" y="16"/>
                  </a:lnTo>
                  <a:lnTo>
                    <a:pt x="106" y="19"/>
                  </a:lnTo>
                  <a:lnTo>
                    <a:pt x="102" y="15"/>
                  </a:lnTo>
                  <a:lnTo>
                    <a:pt x="99" y="14"/>
                  </a:lnTo>
                  <a:lnTo>
                    <a:pt x="96" y="16"/>
                  </a:lnTo>
                  <a:lnTo>
                    <a:pt x="84" y="18"/>
                  </a:lnTo>
                  <a:lnTo>
                    <a:pt x="81" y="16"/>
                  </a:lnTo>
                  <a:lnTo>
                    <a:pt x="78" y="16"/>
                  </a:lnTo>
                  <a:lnTo>
                    <a:pt x="72" y="14"/>
                  </a:lnTo>
                  <a:lnTo>
                    <a:pt x="58" y="15"/>
                  </a:lnTo>
                  <a:lnTo>
                    <a:pt x="52" y="21"/>
                  </a:lnTo>
                  <a:lnTo>
                    <a:pt x="51" y="27"/>
                  </a:lnTo>
                  <a:lnTo>
                    <a:pt x="52" y="28"/>
                  </a:lnTo>
                  <a:lnTo>
                    <a:pt x="54" y="38"/>
                  </a:lnTo>
                  <a:lnTo>
                    <a:pt x="58" y="49"/>
                  </a:lnTo>
                  <a:lnTo>
                    <a:pt x="57" y="57"/>
                  </a:lnTo>
                  <a:lnTo>
                    <a:pt x="55" y="58"/>
                  </a:lnTo>
                  <a:lnTo>
                    <a:pt x="49" y="69"/>
                  </a:lnTo>
                  <a:lnTo>
                    <a:pt x="49" y="73"/>
                  </a:lnTo>
                  <a:lnTo>
                    <a:pt x="48" y="73"/>
                  </a:lnTo>
                  <a:lnTo>
                    <a:pt x="47" y="76"/>
                  </a:lnTo>
                  <a:lnTo>
                    <a:pt x="39" y="80"/>
                  </a:lnTo>
                  <a:lnTo>
                    <a:pt x="34" y="82"/>
                  </a:lnTo>
                  <a:lnTo>
                    <a:pt x="33" y="88"/>
                  </a:lnTo>
                  <a:lnTo>
                    <a:pt x="31" y="90"/>
                  </a:lnTo>
                  <a:lnTo>
                    <a:pt x="28" y="88"/>
                  </a:lnTo>
                  <a:lnTo>
                    <a:pt x="17" y="86"/>
                  </a:lnTo>
                  <a:lnTo>
                    <a:pt x="16" y="87"/>
                  </a:lnTo>
                  <a:lnTo>
                    <a:pt x="10" y="86"/>
                  </a:lnTo>
                  <a:lnTo>
                    <a:pt x="6" y="85"/>
                  </a:lnTo>
                  <a:lnTo>
                    <a:pt x="6" y="88"/>
                  </a:lnTo>
                  <a:lnTo>
                    <a:pt x="10" y="91"/>
                  </a:lnTo>
                  <a:lnTo>
                    <a:pt x="9" y="100"/>
                  </a:lnTo>
                  <a:lnTo>
                    <a:pt x="4" y="100"/>
                  </a:lnTo>
                  <a:lnTo>
                    <a:pt x="0" y="100"/>
                  </a:lnTo>
                  <a:lnTo>
                    <a:pt x="4" y="104"/>
                  </a:lnTo>
                  <a:lnTo>
                    <a:pt x="6" y="106"/>
                  </a:lnTo>
                  <a:lnTo>
                    <a:pt x="10" y="109"/>
                  </a:lnTo>
                  <a:lnTo>
                    <a:pt x="7" y="112"/>
                  </a:lnTo>
                  <a:lnTo>
                    <a:pt x="12" y="114"/>
                  </a:lnTo>
                  <a:lnTo>
                    <a:pt x="12" y="122"/>
                  </a:lnTo>
                  <a:lnTo>
                    <a:pt x="13" y="123"/>
                  </a:lnTo>
                  <a:lnTo>
                    <a:pt x="12" y="123"/>
                  </a:lnTo>
                  <a:lnTo>
                    <a:pt x="11" y="133"/>
                  </a:lnTo>
                  <a:lnTo>
                    <a:pt x="12" y="138"/>
                  </a:lnTo>
                  <a:lnTo>
                    <a:pt x="18" y="141"/>
                  </a:lnTo>
                  <a:lnTo>
                    <a:pt x="25" y="148"/>
                  </a:lnTo>
                  <a:lnTo>
                    <a:pt x="30" y="153"/>
                  </a:lnTo>
                  <a:lnTo>
                    <a:pt x="36" y="154"/>
                  </a:lnTo>
                  <a:lnTo>
                    <a:pt x="39" y="157"/>
                  </a:lnTo>
                  <a:lnTo>
                    <a:pt x="41" y="159"/>
                  </a:lnTo>
                  <a:lnTo>
                    <a:pt x="34" y="165"/>
                  </a:lnTo>
                  <a:lnTo>
                    <a:pt x="31" y="168"/>
                  </a:lnTo>
                  <a:lnTo>
                    <a:pt x="31" y="169"/>
                  </a:lnTo>
                  <a:lnTo>
                    <a:pt x="28" y="176"/>
                  </a:lnTo>
                  <a:lnTo>
                    <a:pt x="34" y="181"/>
                  </a:lnTo>
                  <a:lnTo>
                    <a:pt x="45" y="186"/>
                  </a:lnTo>
                  <a:lnTo>
                    <a:pt x="47" y="188"/>
                  </a:lnTo>
                  <a:lnTo>
                    <a:pt x="48" y="187"/>
                  </a:lnTo>
                  <a:lnTo>
                    <a:pt x="49" y="189"/>
                  </a:lnTo>
                  <a:lnTo>
                    <a:pt x="47" y="192"/>
                  </a:lnTo>
                  <a:lnTo>
                    <a:pt x="51" y="201"/>
                  </a:lnTo>
                  <a:lnTo>
                    <a:pt x="49" y="204"/>
                  </a:lnTo>
                  <a:lnTo>
                    <a:pt x="52" y="208"/>
                  </a:lnTo>
                  <a:lnTo>
                    <a:pt x="49" y="213"/>
                  </a:lnTo>
                  <a:lnTo>
                    <a:pt x="49" y="216"/>
                  </a:lnTo>
                  <a:lnTo>
                    <a:pt x="59" y="222"/>
                  </a:lnTo>
                  <a:lnTo>
                    <a:pt x="61" y="230"/>
                  </a:lnTo>
                  <a:lnTo>
                    <a:pt x="77" y="240"/>
                  </a:lnTo>
                  <a:lnTo>
                    <a:pt x="81" y="247"/>
                  </a:lnTo>
                  <a:lnTo>
                    <a:pt x="84" y="246"/>
                  </a:lnTo>
                  <a:lnTo>
                    <a:pt x="84" y="247"/>
                  </a:lnTo>
                  <a:lnTo>
                    <a:pt x="91" y="253"/>
                  </a:lnTo>
                  <a:lnTo>
                    <a:pt x="90" y="265"/>
                  </a:lnTo>
                  <a:lnTo>
                    <a:pt x="95" y="268"/>
                  </a:lnTo>
                  <a:lnTo>
                    <a:pt x="95" y="270"/>
                  </a:lnTo>
                  <a:lnTo>
                    <a:pt x="96" y="270"/>
                  </a:lnTo>
                  <a:lnTo>
                    <a:pt x="96" y="272"/>
                  </a:lnTo>
                  <a:lnTo>
                    <a:pt x="99" y="276"/>
                  </a:lnTo>
                  <a:lnTo>
                    <a:pt x="106" y="279"/>
                  </a:lnTo>
                  <a:lnTo>
                    <a:pt x="111" y="280"/>
                  </a:lnTo>
                  <a:lnTo>
                    <a:pt x="115" y="285"/>
                  </a:lnTo>
                  <a:lnTo>
                    <a:pt x="115" y="286"/>
                  </a:lnTo>
                  <a:lnTo>
                    <a:pt x="114" y="288"/>
                  </a:lnTo>
                  <a:lnTo>
                    <a:pt x="115" y="294"/>
                  </a:lnTo>
                  <a:lnTo>
                    <a:pt x="112" y="296"/>
                  </a:lnTo>
                  <a:lnTo>
                    <a:pt x="113" y="302"/>
                  </a:lnTo>
                  <a:lnTo>
                    <a:pt x="112" y="304"/>
                  </a:lnTo>
                  <a:lnTo>
                    <a:pt x="106" y="307"/>
                  </a:lnTo>
                  <a:lnTo>
                    <a:pt x="97" y="312"/>
                  </a:lnTo>
                  <a:lnTo>
                    <a:pt x="96" y="314"/>
                  </a:lnTo>
                  <a:lnTo>
                    <a:pt x="93" y="319"/>
                  </a:lnTo>
                  <a:lnTo>
                    <a:pt x="93" y="321"/>
                  </a:lnTo>
                  <a:lnTo>
                    <a:pt x="90" y="326"/>
                  </a:lnTo>
                  <a:lnTo>
                    <a:pt x="90" y="336"/>
                  </a:lnTo>
                  <a:lnTo>
                    <a:pt x="91" y="338"/>
                  </a:lnTo>
                  <a:lnTo>
                    <a:pt x="85" y="348"/>
                  </a:lnTo>
                  <a:lnTo>
                    <a:pt x="77" y="351"/>
                  </a:lnTo>
                  <a:lnTo>
                    <a:pt x="83" y="356"/>
                  </a:lnTo>
                  <a:lnTo>
                    <a:pt x="84" y="360"/>
                  </a:lnTo>
                  <a:lnTo>
                    <a:pt x="76" y="363"/>
                  </a:lnTo>
                  <a:lnTo>
                    <a:pt x="82" y="367"/>
                  </a:lnTo>
                  <a:lnTo>
                    <a:pt x="84" y="370"/>
                  </a:lnTo>
                  <a:lnTo>
                    <a:pt x="87" y="376"/>
                  </a:lnTo>
                  <a:lnTo>
                    <a:pt x="93" y="384"/>
                  </a:lnTo>
                  <a:lnTo>
                    <a:pt x="99" y="393"/>
                  </a:lnTo>
                  <a:lnTo>
                    <a:pt x="101" y="399"/>
                  </a:lnTo>
                  <a:lnTo>
                    <a:pt x="103" y="403"/>
                  </a:lnTo>
                  <a:lnTo>
                    <a:pt x="107" y="394"/>
                  </a:lnTo>
                  <a:lnTo>
                    <a:pt x="109" y="388"/>
                  </a:lnTo>
                  <a:lnTo>
                    <a:pt x="111" y="387"/>
                  </a:lnTo>
                  <a:lnTo>
                    <a:pt x="119" y="376"/>
                  </a:lnTo>
                  <a:lnTo>
                    <a:pt x="127" y="376"/>
                  </a:lnTo>
                  <a:lnTo>
                    <a:pt x="132" y="380"/>
                  </a:lnTo>
                  <a:lnTo>
                    <a:pt x="136" y="379"/>
                  </a:lnTo>
                  <a:lnTo>
                    <a:pt x="138" y="384"/>
                  </a:lnTo>
                  <a:lnTo>
                    <a:pt x="145" y="376"/>
                  </a:lnTo>
                  <a:lnTo>
                    <a:pt x="155" y="380"/>
                  </a:lnTo>
                  <a:lnTo>
                    <a:pt x="160" y="382"/>
                  </a:lnTo>
                  <a:lnTo>
                    <a:pt x="165" y="380"/>
                  </a:lnTo>
                  <a:lnTo>
                    <a:pt x="167" y="379"/>
                  </a:lnTo>
                  <a:lnTo>
                    <a:pt x="171" y="380"/>
                  </a:lnTo>
                  <a:lnTo>
                    <a:pt x="172" y="382"/>
                  </a:lnTo>
                  <a:lnTo>
                    <a:pt x="169" y="385"/>
                  </a:lnTo>
                  <a:lnTo>
                    <a:pt x="167" y="388"/>
                  </a:lnTo>
                  <a:lnTo>
                    <a:pt x="167" y="397"/>
                  </a:lnTo>
                  <a:lnTo>
                    <a:pt x="168" y="400"/>
                  </a:lnTo>
                  <a:lnTo>
                    <a:pt x="174" y="409"/>
                  </a:lnTo>
                  <a:lnTo>
                    <a:pt x="175" y="412"/>
                  </a:lnTo>
                  <a:lnTo>
                    <a:pt x="179" y="411"/>
                  </a:lnTo>
                  <a:lnTo>
                    <a:pt x="187" y="409"/>
                  </a:lnTo>
                  <a:lnTo>
                    <a:pt x="192" y="409"/>
                  </a:lnTo>
                  <a:lnTo>
                    <a:pt x="198" y="409"/>
                  </a:lnTo>
                  <a:lnTo>
                    <a:pt x="203" y="404"/>
                  </a:lnTo>
                  <a:lnTo>
                    <a:pt x="207" y="406"/>
                  </a:lnTo>
                  <a:lnTo>
                    <a:pt x="209" y="408"/>
                  </a:lnTo>
                  <a:lnTo>
                    <a:pt x="216" y="411"/>
                  </a:lnTo>
                  <a:lnTo>
                    <a:pt x="216" y="402"/>
                  </a:lnTo>
                  <a:lnTo>
                    <a:pt x="222" y="402"/>
                  </a:lnTo>
                  <a:lnTo>
                    <a:pt x="232" y="399"/>
                  </a:lnTo>
                  <a:lnTo>
                    <a:pt x="240" y="400"/>
                  </a:lnTo>
                  <a:lnTo>
                    <a:pt x="247" y="409"/>
                  </a:lnTo>
                  <a:lnTo>
                    <a:pt x="251" y="410"/>
                  </a:lnTo>
                  <a:lnTo>
                    <a:pt x="252" y="405"/>
                  </a:lnTo>
                  <a:lnTo>
                    <a:pt x="252" y="404"/>
                  </a:lnTo>
                  <a:lnTo>
                    <a:pt x="246" y="398"/>
                  </a:lnTo>
                  <a:lnTo>
                    <a:pt x="252" y="388"/>
                  </a:lnTo>
                  <a:lnTo>
                    <a:pt x="253" y="386"/>
                  </a:lnTo>
                  <a:lnTo>
                    <a:pt x="257" y="379"/>
                  </a:lnTo>
                  <a:lnTo>
                    <a:pt x="258" y="378"/>
                  </a:lnTo>
                  <a:lnTo>
                    <a:pt x="261" y="368"/>
                  </a:lnTo>
                  <a:lnTo>
                    <a:pt x="262" y="358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29" name="Freeform 128"/>
            <p:cNvSpPr>
              <a:spLocks/>
            </p:cNvSpPr>
            <p:nvPr/>
          </p:nvSpPr>
          <p:spPr bwMode="auto">
            <a:xfrm>
              <a:off x="6929692" y="3866953"/>
              <a:ext cx="657149" cy="694121"/>
            </a:xfrm>
            <a:custGeom>
              <a:avLst/>
              <a:gdLst>
                <a:gd name="T0" fmla="*/ 2147483647 w 504"/>
                <a:gd name="T1" fmla="*/ 2147483647 h 501"/>
                <a:gd name="T2" fmla="*/ 2147483647 w 504"/>
                <a:gd name="T3" fmla="*/ 2147483647 h 501"/>
                <a:gd name="T4" fmla="*/ 2147483647 w 504"/>
                <a:gd name="T5" fmla="*/ 2147483647 h 501"/>
                <a:gd name="T6" fmla="*/ 2147483647 w 504"/>
                <a:gd name="T7" fmla="*/ 2147483647 h 501"/>
                <a:gd name="T8" fmla="*/ 2147483647 w 504"/>
                <a:gd name="T9" fmla="*/ 2147483647 h 501"/>
                <a:gd name="T10" fmla="*/ 2147483647 w 504"/>
                <a:gd name="T11" fmla="*/ 2147483647 h 501"/>
                <a:gd name="T12" fmla="*/ 2147483647 w 504"/>
                <a:gd name="T13" fmla="*/ 2147483647 h 501"/>
                <a:gd name="T14" fmla="*/ 2147483647 w 504"/>
                <a:gd name="T15" fmla="*/ 2147483647 h 501"/>
                <a:gd name="T16" fmla="*/ 2147483647 w 504"/>
                <a:gd name="T17" fmla="*/ 2147483647 h 501"/>
                <a:gd name="T18" fmla="*/ 2147483647 w 504"/>
                <a:gd name="T19" fmla="*/ 2147483647 h 501"/>
                <a:gd name="T20" fmla="*/ 2147483647 w 504"/>
                <a:gd name="T21" fmla="*/ 2147483647 h 501"/>
                <a:gd name="T22" fmla="*/ 2147483647 w 504"/>
                <a:gd name="T23" fmla="*/ 2147483647 h 501"/>
                <a:gd name="T24" fmla="*/ 2147483647 w 504"/>
                <a:gd name="T25" fmla="*/ 2147483647 h 501"/>
                <a:gd name="T26" fmla="*/ 2147483647 w 504"/>
                <a:gd name="T27" fmla="*/ 2147483647 h 501"/>
                <a:gd name="T28" fmla="*/ 2147483647 w 504"/>
                <a:gd name="T29" fmla="*/ 2147483647 h 501"/>
                <a:gd name="T30" fmla="*/ 2147483647 w 504"/>
                <a:gd name="T31" fmla="*/ 2147483647 h 501"/>
                <a:gd name="T32" fmla="*/ 2147483647 w 504"/>
                <a:gd name="T33" fmla="*/ 2147483647 h 501"/>
                <a:gd name="T34" fmla="*/ 2147483647 w 504"/>
                <a:gd name="T35" fmla="*/ 2147483647 h 501"/>
                <a:gd name="T36" fmla="*/ 2147483647 w 504"/>
                <a:gd name="T37" fmla="*/ 2147483647 h 501"/>
                <a:gd name="T38" fmla="*/ 2147483647 w 504"/>
                <a:gd name="T39" fmla="*/ 2147483647 h 501"/>
                <a:gd name="T40" fmla="*/ 2147483647 w 504"/>
                <a:gd name="T41" fmla="*/ 2147483647 h 501"/>
                <a:gd name="T42" fmla="*/ 2147483647 w 504"/>
                <a:gd name="T43" fmla="*/ 2147483647 h 501"/>
                <a:gd name="T44" fmla="*/ 2147483647 w 504"/>
                <a:gd name="T45" fmla="*/ 2147483647 h 501"/>
                <a:gd name="T46" fmla="*/ 2147483647 w 504"/>
                <a:gd name="T47" fmla="*/ 2147483647 h 501"/>
                <a:gd name="T48" fmla="*/ 2147483647 w 504"/>
                <a:gd name="T49" fmla="*/ 2147483647 h 501"/>
                <a:gd name="T50" fmla="*/ 2147483647 w 504"/>
                <a:gd name="T51" fmla="*/ 2147483647 h 501"/>
                <a:gd name="T52" fmla="*/ 2147483647 w 504"/>
                <a:gd name="T53" fmla="*/ 2147483647 h 501"/>
                <a:gd name="T54" fmla="*/ 2147483647 w 504"/>
                <a:gd name="T55" fmla="*/ 2147483647 h 501"/>
                <a:gd name="T56" fmla="*/ 2147483647 w 504"/>
                <a:gd name="T57" fmla="*/ 2147483647 h 501"/>
                <a:gd name="T58" fmla="*/ 2147483647 w 504"/>
                <a:gd name="T59" fmla="*/ 2147483647 h 501"/>
                <a:gd name="T60" fmla="*/ 2147483647 w 504"/>
                <a:gd name="T61" fmla="*/ 2147483647 h 501"/>
                <a:gd name="T62" fmla="*/ 2147483647 w 504"/>
                <a:gd name="T63" fmla="*/ 2147483647 h 501"/>
                <a:gd name="T64" fmla="*/ 2147483647 w 504"/>
                <a:gd name="T65" fmla="*/ 2147483647 h 501"/>
                <a:gd name="T66" fmla="*/ 2147483647 w 504"/>
                <a:gd name="T67" fmla="*/ 2147483647 h 501"/>
                <a:gd name="T68" fmla="*/ 2147483647 w 504"/>
                <a:gd name="T69" fmla="*/ 2147483647 h 501"/>
                <a:gd name="T70" fmla="*/ 2147483647 w 504"/>
                <a:gd name="T71" fmla="*/ 2147483647 h 501"/>
                <a:gd name="T72" fmla="*/ 2147483647 w 504"/>
                <a:gd name="T73" fmla="*/ 2147483647 h 501"/>
                <a:gd name="T74" fmla="*/ 2147483647 w 504"/>
                <a:gd name="T75" fmla="*/ 2147483647 h 501"/>
                <a:gd name="T76" fmla="*/ 2147483647 w 504"/>
                <a:gd name="T77" fmla="*/ 2147483647 h 501"/>
                <a:gd name="T78" fmla="*/ 2147483647 w 504"/>
                <a:gd name="T79" fmla="*/ 2147483647 h 501"/>
                <a:gd name="T80" fmla="*/ 2147483647 w 504"/>
                <a:gd name="T81" fmla="*/ 2147483647 h 501"/>
                <a:gd name="T82" fmla="*/ 2147483647 w 504"/>
                <a:gd name="T83" fmla="*/ 2147483647 h 501"/>
                <a:gd name="T84" fmla="*/ 2147483647 w 504"/>
                <a:gd name="T85" fmla="*/ 2147483647 h 501"/>
                <a:gd name="T86" fmla="*/ 2147483647 w 504"/>
                <a:gd name="T87" fmla="*/ 2147483647 h 501"/>
                <a:gd name="T88" fmla="*/ 2147483647 w 504"/>
                <a:gd name="T89" fmla="*/ 2147483647 h 501"/>
                <a:gd name="T90" fmla="*/ 2147483647 w 504"/>
                <a:gd name="T91" fmla="*/ 2147483647 h 501"/>
                <a:gd name="T92" fmla="*/ 2147483647 w 504"/>
                <a:gd name="T93" fmla="*/ 2147483647 h 501"/>
                <a:gd name="T94" fmla="*/ 2147483647 w 504"/>
                <a:gd name="T95" fmla="*/ 2147483647 h 501"/>
                <a:gd name="T96" fmla="*/ 2147483647 w 504"/>
                <a:gd name="T97" fmla="*/ 2147483647 h 501"/>
                <a:gd name="T98" fmla="*/ 2147483647 w 504"/>
                <a:gd name="T99" fmla="*/ 2147483647 h 501"/>
                <a:gd name="T100" fmla="*/ 2147483647 w 504"/>
                <a:gd name="T101" fmla="*/ 2147483647 h 501"/>
                <a:gd name="T102" fmla="*/ 2147483647 w 504"/>
                <a:gd name="T103" fmla="*/ 2147483647 h 501"/>
                <a:gd name="T104" fmla="*/ 2147483647 w 504"/>
                <a:gd name="T105" fmla="*/ 2147483647 h 501"/>
                <a:gd name="T106" fmla="*/ 2147483647 w 504"/>
                <a:gd name="T107" fmla="*/ 2147483647 h 501"/>
                <a:gd name="T108" fmla="*/ 2147483647 w 504"/>
                <a:gd name="T109" fmla="*/ 2147483647 h 501"/>
                <a:gd name="T110" fmla="*/ 2147483647 w 504"/>
                <a:gd name="T111" fmla="*/ 2147483647 h 501"/>
                <a:gd name="T112" fmla="*/ 2147483647 w 504"/>
                <a:gd name="T113" fmla="*/ 2147483647 h 501"/>
                <a:gd name="T114" fmla="*/ 2147483647 w 504"/>
                <a:gd name="T115" fmla="*/ 2147483647 h 501"/>
                <a:gd name="T116" fmla="*/ 2147483647 w 504"/>
                <a:gd name="T117" fmla="*/ 2147483647 h 501"/>
                <a:gd name="T118" fmla="*/ 2147483647 w 504"/>
                <a:gd name="T119" fmla="*/ 2147483647 h 50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04" h="501">
                  <a:moveTo>
                    <a:pt x="342" y="76"/>
                  </a:moveTo>
                  <a:lnTo>
                    <a:pt x="356" y="74"/>
                  </a:lnTo>
                  <a:lnTo>
                    <a:pt x="357" y="76"/>
                  </a:lnTo>
                  <a:lnTo>
                    <a:pt x="359" y="77"/>
                  </a:lnTo>
                  <a:lnTo>
                    <a:pt x="360" y="81"/>
                  </a:lnTo>
                  <a:lnTo>
                    <a:pt x="368" y="78"/>
                  </a:lnTo>
                  <a:lnTo>
                    <a:pt x="375" y="88"/>
                  </a:lnTo>
                  <a:lnTo>
                    <a:pt x="366" y="90"/>
                  </a:lnTo>
                  <a:lnTo>
                    <a:pt x="366" y="93"/>
                  </a:lnTo>
                  <a:lnTo>
                    <a:pt x="370" y="102"/>
                  </a:lnTo>
                  <a:lnTo>
                    <a:pt x="362" y="108"/>
                  </a:lnTo>
                  <a:lnTo>
                    <a:pt x="358" y="116"/>
                  </a:lnTo>
                  <a:lnTo>
                    <a:pt x="360" y="120"/>
                  </a:lnTo>
                  <a:lnTo>
                    <a:pt x="364" y="123"/>
                  </a:lnTo>
                  <a:lnTo>
                    <a:pt x="365" y="122"/>
                  </a:lnTo>
                  <a:lnTo>
                    <a:pt x="371" y="131"/>
                  </a:lnTo>
                  <a:lnTo>
                    <a:pt x="370" y="132"/>
                  </a:lnTo>
                  <a:lnTo>
                    <a:pt x="376" y="136"/>
                  </a:lnTo>
                  <a:lnTo>
                    <a:pt x="380" y="137"/>
                  </a:lnTo>
                  <a:lnTo>
                    <a:pt x="383" y="134"/>
                  </a:lnTo>
                  <a:lnTo>
                    <a:pt x="393" y="138"/>
                  </a:lnTo>
                  <a:lnTo>
                    <a:pt x="396" y="140"/>
                  </a:lnTo>
                  <a:lnTo>
                    <a:pt x="404" y="132"/>
                  </a:lnTo>
                  <a:lnTo>
                    <a:pt x="410" y="136"/>
                  </a:lnTo>
                  <a:lnTo>
                    <a:pt x="418" y="143"/>
                  </a:lnTo>
                  <a:lnTo>
                    <a:pt x="424" y="142"/>
                  </a:lnTo>
                  <a:lnTo>
                    <a:pt x="438" y="149"/>
                  </a:lnTo>
                  <a:lnTo>
                    <a:pt x="440" y="149"/>
                  </a:lnTo>
                  <a:lnTo>
                    <a:pt x="441" y="150"/>
                  </a:lnTo>
                  <a:lnTo>
                    <a:pt x="443" y="160"/>
                  </a:lnTo>
                  <a:lnTo>
                    <a:pt x="447" y="171"/>
                  </a:lnTo>
                  <a:lnTo>
                    <a:pt x="446" y="179"/>
                  </a:lnTo>
                  <a:lnTo>
                    <a:pt x="444" y="180"/>
                  </a:lnTo>
                  <a:lnTo>
                    <a:pt x="438" y="191"/>
                  </a:lnTo>
                  <a:lnTo>
                    <a:pt x="438" y="195"/>
                  </a:lnTo>
                  <a:lnTo>
                    <a:pt x="437" y="195"/>
                  </a:lnTo>
                  <a:lnTo>
                    <a:pt x="436" y="198"/>
                  </a:lnTo>
                  <a:lnTo>
                    <a:pt x="428" y="202"/>
                  </a:lnTo>
                  <a:lnTo>
                    <a:pt x="423" y="204"/>
                  </a:lnTo>
                  <a:lnTo>
                    <a:pt x="422" y="210"/>
                  </a:lnTo>
                  <a:lnTo>
                    <a:pt x="420" y="212"/>
                  </a:lnTo>
                  <a:lnTo>
                    <a:pt x="417" y="210"/>
                  </a:lnTo>
                  <a:lnTo>
                    <a:pt x="406" y="208"/>
                  </a:lnTo>
                  <a:lnTo>
                    <a:pt x="405" y="209"/>
                  </a:lnTo>
                  <a:lnTo>
                    <a:pt x="399" y="208"/>
                  </a:lnTo>
                  <a:lnTo>
                    <a:pt x="395" y="207"/>
                  </a:lnTo>
                  <a:lnTo>
                    <a:pt x="395" y="210"/>
                  </a:lnTo>
                  <a:lnTo>
                    <a:pt x="399" y="213"/>
                  </a:lnTo>
                  <a:lnTo>
                    <a:pt x="398" y="222"/>
                  </a:lnTo>
                  <a:lnTo>
                    <a:pt x="393" y="222"/>
                  </a:lnTo>
                  <a:lnTo>
                    <a:pt x="389" y="222"/>
                  </a:lnTo>
                  <a:lnTo>
                    <a:pt x="393" y="226"/>
                  </a:lnTo>
                  <a:lnTo>
                    <a:pt x="395" y="228"/>
                  </a:lnTo>
                  <a:lnTo>
                    <a:pt x="399" y="231"/>
                  </a:lnTo>
                  <a:lnTo>
                    <a:pt x="396" y="234"/>
                  </a:lnTo>
                  <a:lnTo>
                    <a:pt x="401" y="236"/>
                  </a:lnTo>
                  <a:lnTo>
                    <a:pt x="401" y="244"/>
                  </a:lnTo>
                  <a:lnTo>
                    <a:pt x="402" y="245"/>
                  </a:lnTo>
                  <a:lnTo>
                    <a:pt x="401" y="245"/>
                  </a:lnTo>
                  <a:lnTo>
                    <a:pt x="400" y="255"/>
                  </a:lnTo>
                  <a:lnTo>
                    <a:pt x="401" y="260"/>
                  </a:lnTo>
                  <a:lnTo>
                    <a:pt x="407" y="263"/>
                  </a:lnTo>
                  <a:lnTo>
                    <a:pt x="414" y="270"/>
                  </a:lnTo>
                  <a:lnTo>
                    <a:pt x="419" y="275"/>
                  </a:lnTo>
                  <a:lnTo>
                    <a:pt x="425" y="276"/>
                  </a:lnTo>
                  <a:lnTo>
                    <a:pt x="428" y="279"/>
                  </a:lnTo>
                  <a:lnTo>
                    <a:pt x="430" y="281"/>
                  </a:lnTo>
                  <a:lnTo>
                    <a:pt x="423" y="287"/>
                  </a:lnTo>
                  <a:lnTo>
                    <a:pt x="420" y="290"/>
                  </a:lnTo>
                  <a:lnTo>
                    <a:pt x="420" y="291"/>
                  </a:lnTo>
                  <a:lnTo>
                    <a:pt x="417" y="298"/>
                  </a:lnTo>
                  <a:lnTo>
                    <a:pt x="423" y="303"/>
                  </a:lnTo>
                  <a:lnTo>
                    <a:pt x="434" y="308"/>
                  </a:lnTo>
                  <a:lnTo>
                    <a:pt x="436" y="310"/>
                  </a:lnTo>
                  <a:lnTo>
                    <a:pt x="437" y="309"/>
                  </a:lnTo>
                  <a:lnTo>
                    <a:pt x="438" y="311"/>
                  </a:lnTo>
                  <a:lnTo>
                    <a:pt x="436" y="314"/>
                  </a:lnTo>
                  <a:lnTo>
                    <a:pt x="440" y="323"/>
                  </a:lnTo>
                  <a:lnTo>
                    <a:pt x="438" y="326"/>
                  </a:lnTo>
                  <a:lnTo>
                    <a:pt x="441" y="330"/>
                  </a:lnTo>
                  <a:lnTo>
                    <a:pt x="438" y="335"/>
                  </a:lnTo>
                  <a:lnTo>
                    <a:pt x="438" y="338"/>
                  </a:lnTo>
                  <a:lnTo>
                    <a:pt x="448" y="344"/>
                  </a:lnTo>
                  <a:lnTo>
                    <a:pt x="450" y="352"/>
                  </a:lnTo>
                  <a:lnTo>
                    <a:pt x="466" y="362"/>
                  </a:lnTo>
                  <a:lnTo>
                    <a:pt x="470" y="369"/>
                  </a:lnTo>
                  <a:lnTo>
                    <a:pt x="473" y="368"/>
                  </a:lnTo>
                  <a:lnTo>
                    <a:pt x="473" y="369"/>
                  </a:lnTo>
                  <a:lnTo>
                    <a:pt x="480" y="375"/>
                  </a:lnTo>
                  <a:lnTo>
                    <a:pt x="479" y="387"/>
                  </a:lnTo>
                  <a:lnTo>
                    <a:pt x="484" y="390"/>
                  </a:lnTo>
                  <a:lnTo>
                    <a:pt x="484" y="392"/>
                  </a:lnTo>
                  <a:lnTo>
                    <a:pt x="485" y="392"/>
                  </a:lnTo>
                  <a:lnTo>
                    <a:pt x="485" y="394"/>
                  </a:lnTo>
                  <a:lnTo>
                    <a:pt x="488" y="398"/>
                  </a:lnTo>
                  <a:lnTo>
                    <a:pt x="495" y="401"/>
                  </a:lnTo>
                  <a:lnTo>
                    <a:pt x="500" y="402"/>
                  </a:lnTo>
                  <a:lnTo>
                    <a:pt x="504" y="407"/>
                  </a:lnTo>
                  <a:lnTo>
                    <a:pt x="504" y="408"/>
                  </a:lnTo>
                  <a:lnTo>
                    <a:pt x="503" y="410"/>
                  </a:lnTo>
                  <a:lnTo>
                    <a:pt x="504" y="416"/>
                  </a:lnTo>
                  <a:lnTo>
                    <a:pt x="501" y="418"/>
                  </a:lnTo>
                  <a:lnTo>
                    <a:pt x="502" y="424"/>
                  </a:lnTo>
                  <a:lnTo>
                    <a:pt x="501" y="426"/>
                  </a:lnTo>
                  <a:lnTo>
                    <a:pt x="495" y="429"/>
                  </a:lnTo>
                  <a:lnTo>
                    <a:pt x="486" y="434"/>
                  </a:lnTo>
                  <a:lnTo>
                    <a:pt x="485" y="436"/>
                  </a:lnTo>
                  <a:lnTo>
                    <a:pt x="482" y="441"/>
                  </a:lnTo>
                  <a:lnTo>
                    <a:pt x="482" y="443"/>
                  </a:lnTo>
                  <a:lnTo>
                    <a:pt x="479" y="448"/>
                  </a:lnTo>
                  <a:lnTo>
                    <a:pt x="479" y="458"/>
                  </a:lnTo>
                  <a:lnTo>
                    <a:pt x="480" y="460"/>
                  </a:lnTo>
                  <a:lnTo>
                    <a:pt x="474" y="470"/>
                  </a:lnTo>
                  <a:lnTo>
                    <a:pt x="466" y="473"/>
                  </a:lnTo>
                  <a:lnTo>
                    <a:pt x="472" y="478"/>
                  </a:lnTo>
                  <a:lnTo>
                    <a:pt x="473" y="482"/>
                  </a:lnTo>
                  <a:lnTo>
                    <a:pt x="465" y="485"/>
                  </a:lnTo>
                  <a:lnTo>
                    <a:pt x="461" y="482"/>
                  </a:lnTo>
                  <a:lnTo>
                    <a:pt x="461" y="476"/>
                  </a:lnTo>
                  <a:lnTo>
                    <a:pt x="458" y="477"/>
                  </a:lnTo>
                  <a:lnTo>
                    <a:pt x="448" y="473"/>
                  </a:lnTo>
                  <a:lnTo>
                    <a:pt x="437" y="476"/>
                  </a:lnTo>
                  <a:lnTo>
                    <a:pt x="430" y="479"/>
                  </a:lnTo>
                  <a:lnTo>
                    <a:pt x="426" y="485"/>
                  </a:lnTo>
                  <a:lnTo>
                    <a:pt x="424" y="486"/>
                  </a:lnTo>
                  <a:lnTo>
                    <a:pt x="416" y="492"/>
                  </a:lnTo>
                  <a:lnTo>
                    <a:pt x="411" y="501"/>
                  </a:lnTo>
                  <a:lnTo>
                    <a:pt x="408" y="501"/>
                  </a:lnTo>
                  <a:lnTo>
                    <a:pt x="401" y="501"/>
                  </a:lnTo>
                  <a:lnTo>
                    <a:pt x="394" y="500"/>
                  </a:lnTo>
                  <a:lnTo>
                    <a:pt x="382" y="489"/>
                  </a:lnTo>
                  <a:lnTo>
                    <a:pt x="372" y="491"/>
                  </a:lnTo>
                  <a:lnTo>
                    <a:pt x="374" y="489"/>
                  </a:lnTo>
                  <a:lnTo>
                    <a:pt x="376" y="488"/>
                  </a:lnTo>
                  <a:lnTo>
                    <a:pt x="374" y="477"/>
                  </a:lnTo>
                  <a:lnTo>
                    <a:pt x="369" y="471"/>
                  </a:lnTo>
                  <a:lnTo>
                    <a:pt x="359" y="461"/>
                  </a:lnTo>
                  <a:lnTo>
                    <a:pt x="353" y="458"/>
                  </a:lnTo>
                  <a:lnTo>
                    <a:pt x="352" y="458"/>
                  </a:lnTo>
                  <a:lnTo>
                    <a:pt x="341" y="446"/>
                  </a:lnTo>
                  <a:lnTo>
                    <a:pt x="338" y="442"/>
                  </a:lnTo>
                  <a:lnTo>
                    <a:pt x="329" y="442"/>
                  </a:lnTo>
                  <a:lnTo>
                    <a:pt x="323" y="443"/>
                  </a:lnTo>
                  <a:lnTo>
                    <a:pt x="314" y="442"/>
                  </a:lnTo>
                  <a:lnTo>
                    <a:pt x="310" y="436"/>
                  </a:lnTo>
                  <a:lnTo>
                    <a:pt x="308" y="430"/>
                  </a:lnTo>
                  <a:lnTo>
                    <a:pt x="302" y="426"/>
                  </a:lnTo>
                  <a:lnTo>
                    <a:pt x="294" y="422"/>
                  </a:lnTo>
                  <a:lnTo>
                    <a:pt x="291" y="423"/>
                  </a:lnTo>
                  <a:lnTo>
                    <a:pt x="282" y="416"/>
                  </a:lnTo>
                  <a:lnTo>
                    <a:pt x="292" y="408"/>
                  </a:lnTo>
                  <a:lnTo>
                    <a:pt x="291" y="394"/>
                  </a:lnTo>
                  <a:lnTo>
                    <a:pt x="294" y="387"/>
                  </a:lnTo>
                  <a:lnTo>
                    <a:pt x="304" y="382"/>
                  </a:lnTo>
                  <a:lnTo>
                    <a:pt x="306" y="374"/>
                  </a:lnTo>
                  <a:lnTo>
                    <a:pt x="305" y="369"/>
                  </a:lnTo>
                  <a:lnTo>
                    <a:pt x="291" y="339"/>
                  </a:lnTo>
                  <a:lnTo>
                    <a:pt x="284" y="318"/>
                  </a:lnTo>
                  <a:lnTo>
                    <a:pt x="278" y="308"/>
                  </a:lnTo>
                  <a:lnTo>
                    <a:pt x="267" y="292"/>
                  </a:lnTo>
                  <a:lnTo>
                    <a:pt x="262" y="286"/>
                  </a:lnTo>
                  <a:lnTo>
                    <a:pt x="248" y="275"/>
                  </a:lnTo>
                  <a:lnTo>
                    <a:pt x="240" y="276"/>
                  </a:lnTo>
                  <a:lnTo>
                    <a:pt x="234" y="281"/>
                  </a:lnTo>
                  <a:lnTo>
                    <a:pt x="232" y="286"/>
                  </a:lnTo>
                  <a:lnTo>
                    <a:pt x="230" y="290"/>
                  </a:lnTo>
                  <a:lnTo>
                    <a:pt x="216" y="285"/>
                  </a:lnTo>
                  <a:lnTo>
                    <a:pt x="214" y="285"/>
                  </a:lnTo>
                  <a:lnTo>
                    <a:pt x="210" y="288"/>
                  </a:lnTo>
                  <a:lnTo>
                    <a:pt x="209" y="290"/>
                  </a:lnTo>
                  <a:lnTo>
                    <a:pt x="202" y="294"/>
                  </a:lnTo>
                  <a:lnTo>
                    <a:pt x="202" y="296"/>
                  </a:lnTo>
                  <a:lnTo>
                    <a:pt x="196" y="296"/>
                  </a:lnTo>
                  <a:lnTo>
                    <a:pt x="192" y="297"/>
                  </a:lnTo>
                  <a:lnTo>
                    <a:pt x="191" y="298"/>
                  </a:lnTo>
                  <a:lnTo>
                    <a:pt x="185" y="294"/>
                  </a:lnTo>
                  <a:lnTo>
                    <a:pt x="183" y="292"/>
                  </a:lnTo>
                  <a:lnTo>
                    <a:pt x="176" y="293"/>
                  </a:lnTo>
                  <a:lnTo>
                    <a:pt x="171" y="294"/>
                  </a:lnTo>
                  <a:lnTo>
                    <a:pt x="162" y="297"/>
                  </a:lnTo>
                  <a:lnTo>
                    <a:pt x="160" y="300"/>
                  </a:lnTo>
                  <a:lnTo>
                    <a:pt x="156" y="303"/>
                  </a:lnTo>
                  <a:lnTo>
                    <a:pt x="144" y="309"/>
                  </a:lnTo>
                  <a:lnTo>
                    <a:pt x="143" y="310"/>
                  </a:lnTo>
                  <a:lnTo>
                    <a:pt x="141" y="310"/>
                  </a:lnTo>
                  <a:lnTo>
                    <a:pt x="140" y="305"/>
                  </a:lnTo>
                  <a:lnTo>
                    <a:pt x="143" y="293"/>
                  </a:lnTo>
                  <a:lnTo>
                    <a:pt x="144" y="292"/>
                  </a:lnTo>
                  <a:lnTo>
                    <a:pt x="147" y="290"/>
                  </a:lnTo>
                  <a:lnTo>
                    <a:pt x="153" y="291"/>
                  </a:lnTo>
                  <a:lnTo>
                    <a:pt x="155" y="290"/>
                  </a:lnTo>
                  <a:lnTo>
                    <a:pt x="158" y="287"/>
                  </a:lnTo>
                  <a:lnTo>
                    <a:pt x="160" y="286"/>
                  </a:lnTo>
                  <a:lnTo>
                    <a:pt x="160" y="284"/>
                  </a:lnTo>
                  <a:lnTo>
                    <a:pt x="162" y="280"/>
                  </a:lnTo>
                  <a:lnTo>
                    <a:pt x="168" y="273"/>
                  </a:lnTo>
                  <a:lnTo>
                    <a:pt x="177" y="268"/>
                  </a:lnTo>
                  <a:lnTo>
                    <a:pt x="176" y="257"/>
                  </a:lnTo>
                  <a:lnTo>
                    <a:pt x="171" y="250"/>
                  </a:lnTo>
                  <a:lnTo>
                    <a:pt x="170" y="251"/>
                  </a:lnTo>
                  <a:lnTo>
                    <a:pt x="168" y="250"/>
                  </a:lnTo>
                  <a:lnTo>
                    <a:pt x="165" y="250"/>
                  </a:lnTo>
                  <a:lnTo>
                    <a:pt x="161" y="250"/>
                  </a:lnTo>
                  <a:lnTo>
                    <a:pt x="147" y="237"/>
                  </a:lnTo>
                  <a:lnTo>
                    <a:pt x="143" y="233"/>
                  </a:lnTo>
                  <a:lnTo>
                    <a:pt x="138" y="227"/>
                  </a:lnTo>
                  <a:lnTo>
                    <a:pt x="131" y="222"/>
                  </a:lnTo>
                  <a:lnTo>
                    <a:pt x="131" y="224"/>
                  </a:lnTo>
                  <a:lnTo>
                    <a:pt x="131" y="222"/>
                  </a:lnTo>
                  <a:lnTo>
                    <a:pt x="130" y="222"/>
                  </a:lnTo>
                  <a:lnTo>
                    <a:pt x="130" y="221"/>
                  </a:lnTo>
                  <a:lnTo>
                    <a:pt x="129" y="221"/>
                  </a:lnTo>
                  <a:lnTo>
                    <a:pt x="128" y="221"/>
                  </a:lnTo>
                  <a:lnTo>
                    <a:pt x="128" y="220"/>
                  </a:lnTo>
                  <a:lnTo>
                    <a:pt x="126" y="221"/>
                  </a:lnTo>
                  <a:lnTo>
                    <a:pt x="126" y="220"/>
                  </a:lnTo>
                  <a:lnTo>
                    <a:pt x="126" y="221"/>
                  </a:lnTo>
                  <a:lnTo>
                    <a:pt x="125" y="220"/>
                  </a:lnTo>
                  <a:lnTo>
                    <a:pt x="123" y="221"/>
                  </a:lnTo>
                  <a:lnTo>
                    <a:pt x="124" y="222"/>
                  </a:lnTo>
                  <a:lnTo>
                    <a:pt x="122" y="222"/>
                  </a:lnTo>
                  <a:lnTo>
                    <a:pt x="122" y="224"/>
                  </a:lnTo>
                  <a:lnTo>
                    <a:pt x="120" y="225"/>
                  </a:lnTo>
                  <a:lnTo>
                    <a:pt x="117" y="224"/>
                  </a:lnTo>
                  <a:lnTo>
                    <a:pt x="113" y="227"/>
                  </a:lnTo>
                  <a:lnTo>
                    <a:pt x="111" y="230"/>
                  </a:lnTo>
                  <a:lnTo>
                    <a:pt x="111" y="233"/>
                  </a:lnTo>
                  <a:lnTo>
                    <a:pt x="106" y="236"/>
                  </a:lnTo>
                  <a:lnTo>
                    <a:pt x="104" y="236"/>
                  </a:lnTo>
                  <a:lnTo>
                    <a:pt x="102" y="234"/>
                  </a:lnTo>
                  <a:lnTo>
                    <a:pt x="100" y="234"/>
                  </a:lnTo>
                  <a:lnTo>
                    <a:pt x="99" y="234"/>
                  </a:lnTo>
                  <a:lnTo>
                    <a:pt x="100" y="234"/>
                  </a:lnTo>
                  <a:lnTo>
                    <a:pt x="102" y="233"/>
                  </a:lnTo>
                  <a:lnTo>
                    <a:pt x="100" y="230"/>
                  </a:lnTo>
                  <a:lnTo>
                    <a:pt x="99" y="227"/>
                  </a:lnTo>
                  <a:lnTo>
                    <a:pt x="88" y="227"/>
                  </a:lnTo>
                  <a:lnTo>
                    <a:pt x="88" y="225"/>
                  </a:lnTo>
                  <a:lnTo>
                    <a:pt x="78" y="226"/>
                  </a:lnTo>
                  <a:lnTo>
                    <a:pt x="78" y="230"/>
                  </a:lnTo>
                  <a:lnTo>
                    <a:pt x="81" y="237"/>
                  </a:lnTo>
                  <a:lnTo>
                    <a:pt x="80" y="238"/>
                  </a:lnTo>
                  <a:lnTo>
                    <a:pt x="82" y="240"/>
                  </a:lnTo>
                  <a:lnTo>
                    <a:pt x="75" y="238"/>
                  </a:lnTo>
                  <a:lnTo>
                    <a:pt x="74" y="238"/>
                  </a:lnTo>
                  <a:lnTo>
                    <a:pt x="69" y="234"/>
                  </a:lnTo>
                  <a:lnTo>
                    <a:pt x="70" y="231"/>
                  </a:lnTo>
                  <a:lnTo>
                    <a:pt x="71" y="219"/>
                  </a:lnTo>
                  <a:lnTo>
                    <a:pt x="70" y="208"/>
                  </a:lnTo>
                  <a:lnTo>
                    <a:pt x="68" y="202"/>
                  </a:lnTo>
                  <a:lnTo>
                    <a:pt x="57" y="179"/>
                  </a:lnTo>
                  <a:lnTo>
                    <a:pt x="41" y="162"/>
                  </a:lnTo>
                  <a:lnTo>
                    <a:pt x="35" y="143"/>
                  </a:lnTo>
                  <a:lnTo>
                    <a:pt x="23" y="122"/>
                  </a:lnTo>
                  <a:lnTo>
                    <a:pt x="20" y="117"/>
                  </a:lnTo>
                  <a:lnTo>
                    <a:pt x="14" y="107"/>
                  </a:lnTo>
                  <a:lnTo>
                    <a:pt x="0" y="94"/>
                  </a:lnTo>
                  <a:lnTo>
                    <a:pt x="4" y="88"/>
                  </a:lnTo>
                  <a:lnTo>
                    <a:pt x="11" y="86"/>
                  </a:lnTo>
                  <a:lnTo>
                    <a:pt x="15" y="87"/>
                  </a:lnTo>
                  <a:lnTo>
                    <a:pt x="18" y="83"/>
                  </a:lnTo>
                  <a:lnTo>
                    <a:pt x="18" y="81"/>
                  </a:lnTo>
                  <a:lnTo>
                    <a:pt x="21" y="81"/>
                  </a:lnTo>
                  <a:lnTo>
                    <a:pt x="17" y="80"/>
                  </a:lnTo>
                  <a:lnTo>
                    <a:pt x="17" y="75"/>
                  </a:lnTo>
                  <a:lnTo>
                    <a:pt x="23" y="71"/>
                  </a:lnTo>
                  <a:lnTo>
                    <a:pt x="27" y="71"/>
                  </a:lnTo>
                  <a:lnTo>
                    <a:pt x="33" y="70"/>
                  </a:lnTo>
                  <a:lnTo>
                    <a:pt x="32" y="63"/>
                  </a:lnTo>
                  <a:lnTo>
                    <a:pt x="29" y="56"/>
                  </a:lnTo>
                  <a:lnTo>
                    <a:pt x="28" y="50"/>
                  </a:lnTo>
                  <a:lnTo>
                    <a:pt x="28" y="44"/>
                  </a:lnTo>
                  <a:lnTo>
                    <a:pt x="32" y="40"/>
                  </a:lnTo>
                  <a:lnTo>
                    <a:pt x="29" y="36"/>
                  </a:lnTo>
                  <a:lnTo>
                    <a:pt x="28" y="34"/>
                  </a:lnTo>
                  <a:lnTo>
                    <a:pt x="26" y="33"/>
                  </a:lnTo>
                  <a:lnTo>
                    <a:pt x="26" y="30"/>
                  </a:lnTo>
                  <a:lnTo>
                    <a:pt x="33" y="27"/>
                  </a:lnTo>
                  <a:lnTo>
                    <a:pt x="36" y="27"/>
                  </a:lnTo>
                  <a:lnTo>
                    <a:pt x="42" y="22"/>
                  </a:lnTo>
                  <a:lnTo>
                    <a:pt x="51" y="15"/>
                  </a:lnTo>
                  <a:lnTo>
                    <a:pt x="53" y="15"/>
                  </a:lnTo>
                  <a:lnTo>
                    <a:pt x="62" y="20"/>
                  </a:lnTo>
                  <a:lnTo>
                    <a:pt x="62" y="22"/>
                  </a:lnTo>
                  <a:lnTo>
                    <a:pt x="59" y="26"/>
                  </a:lnTo>
                  <a:lnTo>
                    <a:pt x="66" y="33"/>
                  </a:lnTo>
                  <a:lnTo>
                    <a:pt x="69" y="35"/>
                  </a:lnTo>
                  <a:lnTo>
                    <a:pt x="70" y="39"/>
                  </a:lnTo>
                  <a:lnTo>
                    <a:pt x="81" y="36"/>
                  </a:lnTo>
                  <a:lnTo>
                    <a:pt x="87" y="40"/>
                  </a:lnTo>
                  <a:lnTo>
                    <a:pt x="88" y="39"/>
                  </a:lnTo>
                  <a:lnTo>
                    <a:pt x="87" y="38"/>
                  </a:lnTo>
                  <a:lnTo>
                    <a:pt x="86" y="29"/>
                  </a:lnTo>
                  <a:lnTo>
                    <a:pt x="78" y="20"/>
                  </a:lnTo>
                  <a:lnTo>
                    <a:pt x="81" y="16"/>
                  </a:lnTo>
                  <a:lnTo>
                    <a:pt x="80" y="15"/>
                  </a:lnTo>
                  <a:lnTo>
                    <a:pt x="84" y="9"/>
                  </a:lnTo>
                  <a:lnTo>
                    <a:pt x="88" y="3"/>
                  </a:lnTo>
                  <a:lnTo>
                    <a:pt x="90" y="0"/>
                  </a:lnTo>
                  <a:lnTo>
                    <a:pt x="100" y="10"/>
                  </a:lnTo>
                  <a:lnTo>
                    <a:pt x="100" y="9"/>
                  </a:lnTo>
                  <a:lnTo>
                    <a:pt x="102" y="3"/>
                  </a:lnTo>
                  <a:lnTo>
                    <a:pt x="108" y="3"/>
                  </a:lnTo>
                  <a:lnTo>
                    <a:pt x="113" y="4"/>
                  </a:lnTo>
                  <a:lnTo>
                    <a:pt x="119" y="5"/>
                  </a:lnTo>
                  <a:lnTo>
                    <a:pt x="123" y="8"/>
                  </a:lnTo>
                  <a:lnTo>
                    <a:pt x="128" y="8"/>
                  </a:lnTo>
                  <a:lnTo>
                    <a:pt x="130" y="10"/>
                  </a:lnTo>
                  <a:lnTo>
                    <a:pt x="129" y="12"/>
                  </a:lnTo>
                  <a:lnTo>
                    <a:pt x="142" y="18"/>
                  </a:lnTo>
                  <a:lnTo>
                    <a:pt x="147" y="20"/>
                  </a:lnTo>
                  <a:lnTo>
                    <a:pt x="153" y="22"/>
                  </a:lnTo>
                  <a:lnTo>
                    <a:pt x="158" y="24"/>
                  </a:lnTo>
                  <a:lnTo>
                    <a:pt x="161" y="22"/>
                  </a:lnTo>
                  <a:lnTo>
                    <a:pt x="162" y="24"/>
                  </a:lnTo>
                  <a:lnTo>
                    <a:pt x="165" y="26"/>
                  </a:lnTo>
                  <a:lnTo>
                    <a:pt x="172" y="27"/>
                  </a:lnTo>
                  <a:lnTo>
                    <a:pt x="177" y="29"/>
                  </a:lnTo>
                  <a:lnTo>
                    <a:pt x="177" y="33"/>
                  </a:lnTo>
                  <a:lnTo>
                    <a:pt x="178" y="35"/>
                  </a:lnTo>
                  <a:lnTo>
                    <a:pt x="184" y="41"/>
                  </a:lnTo>
                  <a:lnTo>
                    <a:pt x="190" y="41"/>
                  </a:lnTo>
                  <a:lnTo>
                    <a:pt x="195" y="42"/>
                  </a:lnTo>
                  <a:lnTo>
                    <a:pt x="198" y="39"/>
                  </a:lnTo>
                  <a:lnTo>
                    <a:pt x="204" y="44"/>
                  </a:lnTo>
                  <a:lnTo>
                    <a:pt x="203" y="46"/>
                  </a:lnTo>
                  <a:lnTo>
                    <a:pt x="208" y="47"/>
                  </a:lnTo>
                  <a:lnTo>
                    <a:pt x="210" y="46"/>
                  </a:lnTo>
                  <a:lnTo>
                    <a:pt x="221" y="36"/>
                  </a:lnTo>
                  <a:lnTo>
                    <a:pt x="222" y="38"/>
                  </a:lnTo>
                  <a:lnTo>
                    <a:pt x="224" y="34"/>
                  </a:lnTo>
                  <a:lnTo>
                    <a:pt x="232" y="32"/>
                  </a:lnTo>
                  <a:lnTo>
                    <a:pt x="236" y="35"/>
                  </a:lnTo>
                  <a:lnTo>
                    <a:pt x="246" y="30"/>
                  </a:lnTo>
                  <a:lnTo>
                    <a:pt x="248" y="30"/>
                  </a:lnTo>
                  <a:lnTo>
                    <a:pt x="250" y="21"/>
                  </a:lnTo>
                  <a:lnTo>
                    <a:pt x="254" y="18"/>
                  </a:lnTo>
                  <a:lnTo>
                    <a:pt x="270" y="28"/>
                  </a:lnTo>
                  <a:lnTo>
                    <a:pt x="272" y="27"/>
                  </a:lnTo>
                  <a:lnTo>
                    <a:pt x="275" y="24"/>
                  </a:lnTo>
                  <a:lnTo>
                    <a:pt x="280" y="21"/>
                  </a:lnTo>
                  <a:lnTo>
                    <a:pt x="294" y="16"/>
                  </a:lnTo>
                  <a:lnTo>
                    <a:pt x="302" y="12"/>
                  </a:lnTo>
                  <a:lnTo>
                    <a:pt x="303" y="9"/>
                  </a:lnTo>
                  <a:lnTo>
                    <a:pt x="308" y="6"/>
                  </a:lnTo>
                  <a:lnTo>
                    <a:pt x="310" y="9"/>
                  </a:lnTo>
                  <a:lnTo>
                    <a:pt x="314" y="15"/>
                  </a:lnTo>
                  <a:lnTo>
                    <a:pt x="314" y="18"/>
                  </a:lnTo>
                  <a:lnTo>
                    <a:pt x="317" y="17"/>
                  </a:lnTo>
                  <a:lnTo>
                    <a:pt x="318" y="22"/>
                  </a:lnTo>
                  <a:lnTo>
                    <a:pt x="329" y="26"/>
                  </a:lnTo>
                  <a:lnTo>
                    <a:pt x="330" y="24"/>
                  </a:lnTo>
                  <a:lnTo>
                    <a:pt x="330" y="29"/>
                  </a:lnTo>
                  <a:lnTo>
                    <a:pt x="328" y="32"/>
                  </a:lnTo>
                  <a:lnTo>
                    <a:pt x="330" y="39"/>
                  </a:lnTo>
                  <a:lnTo>
                    <a:pt x="326" y="40"/>
                  </a:lnTo>
                  <a:lnTo>
                    <a:pt x="321" y="45"/>
                  </a:lnTo>
                  <a:lnTo>
                    <a:pt x="323" y="51"/>
                  </a:lnTo>
                  <a:lnTo>
                    <a:pt x="323" y="58"/>
                  </a:lnTo>
                  <a:lnTo>
                    <a:pt x="338" y="63"/>
                  </a:lnTo>
                  <a:lnTo>
                    <a:pt x="338" y="66"/>
                  </a:lnTo>
                  <a:lnTo>
                    <a:pt x="340" y="71"/>
                  </a:lnTo>
                  <a:lnTo>
                    <a:pt x="339" y="74"/>
                  </a:lnTo>
                  <a:lnTo>
                    <a:pt x="342" y="76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30" name="Freeform 132"/>
            <p:cNvSpPr>
              <a:spLocks/>
            </p:cNvSpPr>
            <p:nvPr/>
          </p:nvSpPr>
          <p:spPr bwMode="auto">
            <a:xfrm>
              <a:off x="6988367" y="3607871"/>
              <a:ext cx="392464" cy="324200"/>
            </a:xfrm>
            <a:custGeom>
              <a:avLst/>
              <a:gdLst>
                <a:gd name="T0" fmla="*/ 2147483647 w 301"/>
                <a:gd name="T1" fmla="*/ 2147483647 h 234"/>
                <a:gd name="T2" fmla="*/ 2147483647 w 301"/>
                <a:gd name="T3" fmla="*/ 2147483647 h 234"/>
                <a:gd name="T4" fmla="*/ 2147483647 w 301"/>
                <a:gd name="T5" fmla="*/ 2147483647 h 234"/>
                <a:gd name="T6" fmla="*/ 2147483647 w 301"/>
                <a:gd name="T7" fmla="*/ 2147483647 h 234"/>
                <a:gd name="T8" fmla="*/ 2147483647 w 301"/>
                <a:gd name="T9" fmla="*/ 2147483647 h 234"/>
                <a:gd name="T10" fmla="*/ 2147483647 w 301"/>
                <a:gd name="T11" fmla="*/ 2147483647 h 234"/>
                <a:gd name="T12" fmla="*/ 2147483647 w 301"/>
                <a:gd name="T13" fmla="*/ 2147483647 h 234"/>
                <a:gd name="T14" fmla="*/ 2147483647 w 301"/>
                <a:gd name="T15" fmla="*/ 2147483647 h 234"/>
                <a:gd name="T16" fmla="*/ 2147483647 w 301"/>
                <a:gd name="T17" fmla="*/ 2147483647 h 234"/>
                <a:gd name="T18" fmla="*/ 2147483647 w 301"/>
                <a:gd name="T19" fmla="*/ 2147483647 h 234"/>
                <a:gd name="T20" fmla="*/ 2147483647 w 301"/>
                <a:gd name="T21" fmla="*/ 2147483647 h 234"/>
                <a:gd name="T22" fmla="*/ 2147483647 w 301"/>
                <a:gd name="T23" fmla="*/ 2147483647 h 234"/>
                <a:gd name="T24" fmla="*/ 2147483647 w 301"/>
                <a:gd name="T25" fmla="*/ 2147483647 h 234"/>
                <a:gd name="T26" fmla="*/ 2147483647 w 301"/>
                <a:gd name="T27" fmla="*/ 2147483647 h 234"/>
                <a:gd name="T28" fmla="*/ 2147483647 w 301"/>
                <a:gd name="T29" fmla="*/ 2147483647 h 234"/>
                <a:gd name="T30" fmla="*/ 2147483647 w 301"/>
                <a:gd name="T31" fmla="*/ 2147483647 h 234"/>
                <a:gd name="T32" fmla="*/ 2147483647 w 301"/>
                <a:gd name="T33" fmla="*/ 2147483647 h 234"/>
                <a:gd name="T34" fmla="*/ 2147483647 w 301"/>
                <a:gd name="T35" fmla="*/ 2147483647 h 234"/>
                <a:gd name="T36" fmla="*/ 2147483647 w 301"/>
                <a:gd name="T37" fmla="*/ 2147483647 h 234"/>
                <a:gd name="T38" fmla="*/ 2147483647 w 301"/>
                <a:gd name="T39" fmla="*/ 2147483647 h 234"/>
                <a:gd name="T40" fmla="*/ 2147483647 w 301"/>
                <a:gd name="T41" fmla="*/ 2147483647 h 234"/>
                <a:gd name="T42" fmla="*/ 2147483647 w 301"/>
                <a:gd name="T43" fmla="*/ 2147483647 h 234"/>
                <a:gd name="T44" fmla="*/ 2147483647 w 301"/>
                <a:gd name="T45" fmla="*/ 2147483647 h 234"/>
                <a:gd name="T46" fmla="*/ 2147483647 w 301"/>
                <a:gd name="T47" fmla="*/ 2147483647 h 234"/>
                <a:gd name="T48" fmla="*/ 2147483647 w 301"/>
                <a:gd name="T49" fmla="*/ 2147483647 h 234"/>
                <a:gd name="T50" fmla="*/ 2147483647 w 301"/>
                <a:gd name="T51" fmla="*/ 2147483647 h 234"/>
                <a:gd name="T52" fmla="*/ 2147483647 w 301"/>
                <a:gd name="T53" fmla="*/ 2147483647 h 234"/>
                <a:gd name="T54" fmla="*/ 2147483647 w 301"/>
                <a:gd name="T55" fmla="*/ 2147483647 h 234"/>
                <a:gd name="T56" fmla="*/ 2147483647 w 301"/>
                <a:gd name="T57" fmla="*/ 2147483647 h 234"/>
                <a:gd name="T58" fmla="*/ 2147483647 w 301"/>
                <a:gd name="T59" fmla="*/ 2147483647 h 234"/>
                <a:gd name="T60" fmla="*/ 2147483647 w 301"/>
                <a:gd name="T61" fmla="*/ 2147483647 h 234"/>
                <a:gd name="T62" fmla="*/ 2147483647 w 301"/>
                <a:gd name="T63" fmla="*/ 2147483647 h 234"/>
                <a:gd name="T64" fmla="*/ 2147483647 w 301"/>
                <a:gd name="T65" fmla="*/ 2147483647 h 234"/>
                <a:gd name="T66" fmla="*/ 2147483647 w 301"/>
                <a:gd name="T67" fmla="*/ 2147483647 h 234"/>
                <a:gd name="T68" fmla="*/ 2147483647 w 301"/>
                <a:gd name="T69" fmla="*/ 2147483647 h 234"/>
                <a:gd name="T70" fmla="*/ 2147483647 w 301"/>
                <a:gd name="T71" fmla="*/ 2147483647 h 234"/>
                <a:gd name="T72" fmla="*/ 2147483647 w 301"/>
                <a:gd name="T73" fmla="*/ 2147483647 h 234"/>
                <a:gd name="T74" fmla="*/ 0 w 301"/>
                <a:gd name="T75" fmla="*/ 2147483647 h 234"/>
                <a:gd name="T76" fmla="*/ 2147483647 w 301"/>
                <a:gd name="T77" fmla="*/ 2147483647 h 234"/>
                <a:gd name="T78" fmla="*/ 2147483647 w 301"/>
                <a:gd name="T79" fmla="*/ 2147483647 h 234"/>
                <a:gd name="T80" fmla="*/ 2147483647 w 301"/>
                <a:gd name="T81" fmla="*/ 2147483647 h 234"/>
                <a:gd name="T82" fmla="*/ 2147483647 w 301"/>
                <a:gd name="T83" fmla="*/ 2147483647 h 234"/>
                <a:gd name="T84" fmla="*/ 2147483647 w 301"/>
                <a:gd name="T85" fmla="*/ 2147483647 h 234"/>
                <a:gd name="T86" fmla="*/ 2147483647 w 301"/>
                <a:gd name="T87" fmla="*/ 2147483647 h 234"/>
                <a:gd name="T88" fmla="*/ 2147483647 w 301"/>
                <a:gd name="T89" fmla="*/ 2147483647 h 234"/>
                <a:gd name="T90" fmla="*/ 2147483647 w 301"/>
                <a:gd name="T91" fmla="*/ 2147483647 h 234"/>
                <a:gd name="T92" fmla="*/ 2147483647 w 301"/>
                <a:gd name="T93" fmla="*/ 2147483647 h 234"/>
                <a:gd name="T94" fmla="*/ 2147483647 w 301"/>
                <a:gd name="T95" fmla="*/ 2147483647 h 234"/>
                <a:gd name="T96" fmla="*/ 2147483647 w 301"/>
                <a:gd name="T97" fmla="*/ 2147483647 h 234"/>
                <a:gd name="T98" fmla="*/ 2147483647 w 301"/>
                <a:gd name="T99" fmla="*/ 2147483647 h 2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01" h="234">
                  <a:moveTo>
                    <a:pt x="134" y="105"/>
                  </a:moveTo>
                  <a:lnTo>
                    <a:pt x="139" y="99"/>
                  </a:lnTo>
                  <a:lnTo>
                    <a:pt x="145" y="95"/>
                  </a:lnTo>
                  <a:lnTo>
                    <a:pt x="145" y="90"/>
                  </a:lnTo>
                  <a:lnTo>
                    <a:pt x="149" y="87"/>
                  </a:lnTo>
                  <a:lnTo>
                    <a:pt x="156" y="84"/>
                  </a:lnTo>
                  <a:lnTo>
                    <a:pt x="156" y="83"/>
                  </a:lnTo>
                  <a:lnTo>
                    <a:pt x="161" y="75"/>
                  </a:lnTo>
                  <a:lnTo>
                    <a:pt x="164" y="66"/>
                  </a:lnTo>
                  <a:lnTo>
                    <a:pt x="165" y="63"/>
                  </a:lnTo>
                  <a:lnTo>
                    <a:pt x="167" y="62"/>
                  </a:lnTo>
                  <a:lnTo>
                    <a:pt x="167" y="60"/>
                  </a:lnTo>
                  <a:lnTo>
                    <a:pt x="173" y="56"/>
                  </a:lnTo>
                  <a:lnTo>
                    <a:pt x="175" y="56"/>
                  </a:lnTo>
                  <a:lnTo>
                    <a:pt x="177" y="52"/>
                  </a:lnTo>
                  <a:lnTo>
                    <a:pt x="179" y="51"/>
                  </a:lnTo>
                  <a:lnTo>
                    <a:pt x="179" y="47"/>
                  </a:lnTo>
                  <a:lnTo>
                    <a:pt x="180" y="41"/>
                  </a:lnTo>
                  <a:lnTo>
                    <a:pt x="187" y="32"/>
                  </a:lnTo>
                  <a:lnTo>
                    <a:pt x="191" y="27"/>
                  </a:lnTo>
                  <a:lnTo>
                    <a:pt x="193" y="24"/>
                  </a:lnTo>
                  <a:lnTo>
                    <a:pt x="200" y="20"/>
                  </a:lnTo>
                  <a:lnTo>
                    <a:pt x="207" y="15"/>
                  </a:lnTo>
                  <a:lnTo>
                    <a:pt x="205" y="11"/>
                  </a:lnTo>
                  <a:lnTo>
                    <a:pt x="203" y="9"/>
                  </a:lnTo>
                  <a:lnTo>
                    <a:pt x="206" y="0"/>
                  </a:lnTo>
                  <a:lnTo>
                    <a:pt x="218" y="9"/>
                  </a:lnTo>
                  <a:lnTo>
                    <a:pt x="236" y="17"/>
                  </a:lnTo>
                  <a:lnTo>
                    <a:pt x="261" y="24"/>
                  </a:lnTo>
                  <a:lnTo>
                    <a:pt x="261" y="27"/>
                  </a:lnTo>
                  <a:lnTo>
                    <a:pt x="269" y="30"/>
                  </a:lnTo>
                  <a:lnTo>
                    <a:pt x="282" y="44"/>
                  </a:lnTo>
                  <a:lnTo>
                    <a:pt x="295" y="48"/>
                  </a:lnTo>
                  <a:lnTo>
                    <a:pt x="295" y="51"/>
                  </a:lnTo>
                  <a:lnTo>
                    <a:pt x="295" y="64"/>
                  </a:lnTo>
                  <a:lnTo>
                    <a:pt x="290" y="72"/>
                  </a:lnTo>
                  <a:lnTo>
                    <a:pt x="285" y="81"/>
                  </a:lnTo>
                  <a:lnTo>
                    <a:pt x="287" y="81"/>
                  </a:lnTo>
                  <a:lnTo>
                    <a:pt x="289" y="87"/>
                  </a:lnTo>
                  <a:lnTo>
                    <a:pt x="288" y="95"/>
                  </a:lnTo>
                  <a:lnTo>
                    <a:pt x="285" y="99"/>
                  </a:lnTo>
                  <a:lnTo>
                    <a:pt x="287" y="102"/>
                  </a:lnTo>
                  <a:lnTo>
                    <a:pt x="290" y="107"/>
                  </a:lnTo>
                  <a:lnTo>
                    <a:pt x="287" y="107"/>
                  </a:lnTo>
                  <a:lnTo>
                    <a:pt x="291" y="117"/>
                  </a:lnTo>
                  <a:lnTo>
                    <a:pt x="299" y="120"/>
                  </a:lnTo>
                  <a:lnTo>
                    <a:pt x="301" y="121"/>
                  </a:lnTo>
                  <a:lnTo>
                    <a:pt x="291" y="125"/>
                  </a:lnTo>
                  <a:lnTo>
                    <a:pt x="288" y="129"/>
                  </a:lnTo>
                  <a:lnTo>
                    <a:pt x="287" y="133"/>
                  </a:lnTo>
                  <a:lnTo>
                    <a:pt x="284" y="130"/>
                  </a:lnTo>
                  <a:lnTo>
                    <a:pt x="283" y="133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69" y="144"/>
                  </a:lnTo>
                  <a:lnTo>
                    <a:pt x="267" y="149"/>
                  </a:lnTo>
                  <a:lnTo>
                    <a:pt x="265" y="149"/>
                  </a:lnTo>
                  <a:lnTo>
                    <a:pt x="260" y="147"/>
                  </a:lnTo>
                  <a:lnTo>
                    <a:pt x="259" y="145"/>
                  </a:lnTo>
                  <a:lnTo>
                    <a:pt x="252" y="142"/>
                  </a:lnTo>
                  <a:lnTo>
                    <a:pt x="249" y="143"/>
                  </a:lnTo>
                  <a:lnTo>
                    <a:pt x="245" y="150"/>
                  </a:lnTo>
                  <a:lnTo>
                    <a:pt x="248" y="154"/>
                  </a:lnTo>
                  <a:lnTo>
                    <a:pt x="248" y="161"/>
                  </a:lnTo>
                  <a:lnTo>
                    <a:pt x="248" y="162"/>
                  </a:lnTo>
                  <a:lnTo>
                    <a:pt x="248" y="167"/>
                  </a:lnTo>
                  <a:lnTo>
                    <a:pt x="247" y="171"/>
                  </a:lnTo>
                  <a:lnTo>
                    <a:pt x="246" y="175"/>
                  </a:lnTo>
                  <a:lnTo>
                    <a:pt x="247" y="183"/>
                  </a:lnTo>
                  <a:lnTo>
                    <a:pt x="253" y="183"/>
                  </a:lnTo>
                  <a:lnTo>
                    <a:pt x="263" y="193"/>
                  </a:lnTo>
                  <a:lnTo>
                    <a:pt x="258" y="196"/>
                  </a:lnTo>
                  <a:lnTo>
                    <a:pt x="257" y="199"/>
                  </a:lnTo>
                  <a:lnTo>
                    <a:pt x="249" y="203"/>
                  </a:lnTo>
                  <a:lnTo>
                    <a:pt x="235" y="208"/>
                  </a:lnTo>
                  <a:lnTo>
                    <a:pt x="230" y="211"/>
                  </a:lnTo>
                  <a:lnTo>
                    <a:pt x="227" y="214"/>
                  </a:lnTo>
                  <a:lnTo>
                    <a:pt x="225" y="215"/>
                  </a:lnTo>
                  <a:lnTo>
                    <a:pt x="209" y="205"/>
                  </a:lnTo>
                  <a:lnTo>
                    <a:pt x="205" y="208"/>
                  </a:lnTo>
                  <a:lnTo>
                    <a:pt x="203" y="217"/>
                  </a:lnTo>
                  <a:lnTo>
                    <a:pt x="201" y="217"/>
                  </a:lnTo>
                  <a:lnTo>
                    <a:pt x="191" y="222"/>
                  </a:lnTo>
                  <a:lnTo>
                    <a:pt x="187" y="219"/>
                  </a:lnTo>
                  <a:lnTo>
                    <a:pt x="179" y="221"/>
                  </a:lnTo>
                  <a:lnTo>
                    <a:pt x="177" y="225"/>
                  </a:lnTo>
                  <a:lnTo>
                    <a:pt x="176" y="223"/>
                  </a:lnTo>
                  <a:lnTo>
                    <a:pt x="165" y="233"/>
                  </a:lnTo>
                  <a:lnTo>
                    <a:pt x="163" y="234"/>
                  </a:lnTo>
                  <a:lnTo>
                    <a:pt x="158" y="233"/>
                  </a:lnTo>
                  <a:lnTo>
                    <a:pt x="159" y="231"/>
                  </a:lnTo>
                  <a:lnTo>
                    <a:pt x="153" y="226"/>
                  </a:lnTo>
                  <a:lnTo>
                    <a:pt x="150" y="229"/>
                  </a:lnTo>
                  <a:lnTo>
                    <a:pt x="145" y="228"/>
                  </a:lnTo>
                  <a:lnTo>
                    <a:pt x="139" y="228"/>
                  </a:lnTo>
                  <a:lnTo>
                    <a:pt x="133" y="222"/>
                  </a:lnTo>
                  <a:lnTo>
                    <a:pt x="132" y="220"/>
                  </a:lnTo>
                  <a:lnTo>
                    <a:pt x="132" y="216"/>
                  </a:lnTo>
                  <a:lnTo>
                    <a:pt x="127" y="214"/>
                  </a:lnTo>
                  <a:lnTo>
                    <a:pt x="120" y="213"/>
                  </a:lnTo>
                  <a:lnTo>
                    <a:pt x="117" y="211"/>
                  </a:lnTo>
                  <a:lnTo>
                    <a:pt x="116" y="209"/>
                  </a:lnTo>
                  <a:lnTo>
                    <a:pt x="113" y="211"/>
                  </a:lnTo>
                  <a:lnTo>
                    <a:pt x="108" y="209"/>
                  </a:lnTo>
                  <a:lnTo>
                    <a:pt x="102" y="207"/>
                  </a:lnTo>
                  <a:lnTo>
                    <a:pt x="97" y="205"/>
                  </a:lnTo>
                  <a:lnTo>
                    <a:pt x="84" y="199"/>
                  </a:lnTo>
                  <a:lnTo>
                    <a:pt x="85" y="197"/>
                  </a:lnTo>
                  <a:lnTo>
                    <a:pt x="83" y="195"/>
                  </a:lnTo>
                  <a:lnTo>
                    <a:pt x="78" y="195"/>
                  </a:lnTo>
                  <a:lnTo>
                    <a:pt x="74" y="192"/>
                  </a:lnTo>
                  <a:lnTo>
                    <a:pt x="68" y="191"/>
                  </a:lnTo>
                  <a:lnTo>
                    <a:pt x="63" y="190"/>
                  </a:lnTo>
                  <a:lnTo>
                    <a:pt x="57" y="190"/>
                  </a:lnTo>
                  <a:lnTo>
                    <a:pt x="55" y="196"/>
                  </a:lnTo>
                  <a:lnTo>
                    <a:pt x="55" y="197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39" y="196"/>
                  </a:lnTo>
                  <a:lnTo>
                    <a:pt x="35" y="202"/>
                  </a:lnTo>
                  <a:lnTo>
                    <a:pt x="36" y="203"/>
                  </a:lnTo>
                  <a:lnTo>
                    <a:pt x="33" y="207"/>
                  </a:lnTo>
                  <a:lnTo>
                    <a:pt x="41" y="216"/>
                  </a:lnTo>
                  <a:lnTo>
                    <a:pt x="42" y="225"/>
                  </a:lnTo>
                  <a:lnTo>
                    <a:pt x="43" y="226"/>
                  </a:lnTo>
                  <a:lnTo>
                    <a:pt x="42" y="227"/>
                  </a:lnTo>
                  <a:lnTo>
                    <a:pt x="36" y="223"/>
                  </a:lnTo>
                  <a:lnTo>
                    <a:pt x="25" y="226"/>
                  </a:lnTo>
                  <a:lnTo>
                    <a:pt x="24" y="222"/>
                  </a:lnTo>
                  <a:lnTo>
                    <a:pt x="21" y="220"/>
                  </a:lnTo>
                  <a:lnTo>
                    <a:pt x="14" y="213"/>
                  </a:lnTo>
                  <a:lnTo>
                    <a:pt x="17" y="209"/>
                  </a:lnTo>
                  <a:lnTo>
                    <a:pt x="17" y="207"/>
                  </a:lnTo>
                  <a:lnTo>
                    <a:pt x="8" y="202"/>
                  </a:lnTo>
                  <a:lnTo>
                    <a:pt x="13" y="195"/>
                  </a:lnTo>
                  <a:lnTo>
                    <a:pt x="7" y="192"/>
                  </a:lnTo>
                  <a:lnTo>
                    <a:pt x="8" y="190"/>
                  </a:lnTo>
                  <a:lnTo>
                    <a:pt x="13" y="185"/>
                  </a:lnTo>
                  <a:lnTo>
                    <a:pt x="19" y="183"/>
                  </a:lnTo>
                  <a:lnTo>
                    <a:pt x="21" y="181"/>
                  </a:lnTo>
                  <a:lnTo>
                    <a:pt x="15" y="177"/>
                  </a:lnTo>
                  <a:lnTo>
                    <a:pt x="20" y="175"/>
                  </a:lnTo>
                  <a:lnTo>
                    <a:pt x="21" y="172"/>
                  </a:lnTo>
                  <a:lnTo>
                    <a:pt x="15" y="167"/>
                  </a:lnTo>
                  <a:lnTo>
                    <a:pt x="14" y="163"/>
                  </a:lnTo>
                  <a:lnTo>
                    <a:pt x="17" y="160"/>
                  </a:lnTo>
                  <a:lnTo>
                    <a:pt x="15" y="151"/>
                  </a:lnTo>
                  <a:lnTo>
                    <a:pt x="14" y="149"/>
                  </a:lnTo>
                  <a:lnTo>
                    <a:pt x="13" y="144"/>
                  </a:lnTo>
                  <a:lnTo>
                    <a:pt x="12" y="138"/>
                  </a:lnTo>
                  <a:lnTo>
                    <a:pt x="8" y="136"/>
                  </a:lnTo>
                  <a:lnTo>
                    <a:pt x="0" y="127"/>
                  </a:lnTo>
                  <a:lnTo>
                    <a:pt x="9" y="125"/>
                  </a:lnTo>
                  <a:lnTo>
                    <a:pt x="19" y="129"/>
                  </a:lnTo>
                  <a:lnTo>
                    <a:pt x="21" y="123"/>
                  </a:lnTo>
                  <a:lnTo>
                    <a:pt x="27" y="123"/>
                  </a:lnTo>
                  <a:lnTo>
                    <a:pt x="27" y="117"/>
                  </a:lnTo>
                  <a:lnTo>
                    <a:pt x="32" y="112"/>
                  </a:lnTo>
                  <a:lnTo>
                    <a:pt x="38" y="111"/>
                  </a:lnTo>
                  <a:lnTo>
                    <a:pt x="42" y="121"/>
                  </a:lnTo>
                  <a:lnTo>
                    <a:pt x="44" y="113"/>
                  </a:lnTo>
                  <a:lnTo>
                    <a:pt x="43" y="112"/>
                  </a:lnTo>
                  <a:lnTo>
                    <a:pt x="44" y="108"/>
                  </a:lnTo>
                  <a:lnTo>
                    <a:pt x="48" y="109"/>
                  </a:lnTo>
                  <a:lnTo>
                    <a:pt x="55" y="107"/>
                  </a:lnTo>
                  <a:lnTo>
                    <a:pt x="57" y="102"/>
                  </a:lnTo>
                  <a:lnTo>
                    <a:pt x="59" y="107"/>
                  </a:lnTo>
                  <a:lnTo>
                    <a:pt x="62" y="107"/>
                  </a:lnTo>
                  <a:lnTo>
                    <a:pt x="65" y="102"/>
                  </a:lnTo>
                  <a:lnTo>
                    <a:pt x="62" y="100"/>
                  </a:lnTo>
                  <a:lnTo>
                    <a:pt x="59" y="99"/>
                  </a:lnTo>
                  <a:lnTo>
                    <a:pt x="57" y="94"/>
                  </a:lnTo>
                  <a:lnTo>
                    <a:pt x="50" y="82"/>
                  </a:lnTo>
                  <a:lnTo>
                    <a:pt x="53" y="77"/>
                  </a:lnTo>
                  <a:lnTo>
                    <a:pt x="55" y="77"/>
                  </a:lnTo>
                  <a:lnTo>
                    <a:pt x="61" y="75"/>
                  </a:lnTo>
                  <a:lnTo>
                    <a:pt x="62" y="76"/>
                  </a:lnTo>
                  <a:lnTo>
                    <a:pt x="65" y="73"/>
                  </a:lnTo>
                  <a:lnTo>
                    <a:pt x="68" y="73"/>
                  </a:lnTo>
                  <a:lnTo>
                    <a:pt x="71" y="68"/>
                  </a:lnTo>
                  <a:lnTo>
                    <a:pt x="71" y="65"/>
                  </a:lnTo>
                  <a:lnTo>
                    <a:pt x="77" y="62"/>
                  </a:lnTo>
                  <a:lnTo>
                    <a:pt x="84" y="54"/>
                  </a:lnTo>
                  <a:lnTo>
                    <a:pt x="85" y="54"/>
                  </a:lnTo>
                  <a:lnTo>
                    <a:pt x="89" y="58"/>
                  </a:lnTo>
                  <a:lnTo>
                    <a:pt x="90" y="60"/>
                  </a:lnTo>
                  <a:lnTo>
                    <a:pt x="95" y="59"/>
                  </a:lnTo>
                  <a:lnTo>
                    <a:pt x="99" y="70"/>
                  </a:lnTo>
                  <a:lnTo>
                    <a:pt x="103" y="71"/>
                  </a:lnTo>
                  <a:lnTo>
                    <a:pt x="104" y="66"/>
                  </a:lnTo>
                  <a:lnTo>
                    <a:pt x="108" y="64"/>
                  </a:lnTo>
                  <a:lnTo>
                    <a:pt x="108" y="69"/>
                  </a:lnTo>
                  <a:lnTo>
                    <a:pt x="111" y="68"/>
                  </a:lnTo>
                  <a:lnTo>
                    <a:pt x="120" y="72"/>
                  </a:lnTo>
                  <a:lnTo>
                    <a:pt x="121" y="77"/>
                  </a:lnTo>
                  <a:lnTo>
                    <a:pt x="123" y="77"/>
                  </a:lnTo>
                  <a:lnTo>
                    <a:pt x="125" y="79"/>
                  </a:lnTo>
                  <a:lnTo>
                    <a:pt x="126" y="84"/>
                  </a:lnTo>
                  <a:lnTo>
                    <a:pt x="127" y="93"/>
                  </a:lnTo>
                  <a:lnTo>
                    <a:pt x="131" y="99"/>
                  </a:lnTo>
                  <a:lnTo>
                    <a:pt x="127" y="103"/>
                  </a:lnTo>
                  <a:lnTo>
                    <a:pt x="132" y="103"/>
                  </a:lnTo>
                  <a:lnTo>
                    <a:pt x="134" y="105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sp>
          <p:nvSpPr>
            <p:cNvPr id="31" name="Freeform 14"/>
            <p:cNvSpPr>
              <a:spLocks/>
            </p:cNvSpPr>
            <p:nvPr/>
          </p:nvSpPr>
          <p:spPr bwMode="auto">
            <a:xfrm>
              <a:off x="5123837" y="3981947"/>
              <a:ext cx="542409" cy="1095906"/>
            </a:xfrm>
            <a:custGeom>
              <a:avLst/>
              <a:gdLst>
                <a:gd name="T0" fmla="*/ 2147483647 w 416"/>
                <a:gd name="T1" fmla="*/ 2147483647 h 791"/>
                <a:gd name="T2" fmla="*/ 2147483647 w 416"/>
                <a:gd name="T3" fmla="*/ 2147483647 h 791"/>
                <a:gd name="T4" fmla="*/ 2147483647 w 416"/>
                <a:gd name="T5" fmla="*/ 2147483647 h 791"/>
                <a:gd name="T6" fmla="*/ 2147483647 w 416"/>
                <a:gd name="T7" fmla="*/ 2147483647 h 791"/>
                <a:gd name="T8" fmla="*/ 2147483647 w 416"/>
                <a:gd name="T9" fmla="*/ 2147483647 h 791"/>
                <a:gd name="T10" fmla="*/ 2147483647 w 416"/>
                <a:gd name="T11" fmla="*/ 2147483647 h 791"/>
                <a:gd name="T12" fmla="*/ 2147483647 w 416"/>
                <a:gd name="T13" fmla="*/ 2147483647 h 791"/>
                <a:gd name="T14" fmla="*/ 2147483647 w 416"/>
                <a:gd name="T15" fmla="*/ 2147483647 h 791"/>
                <a:gd name="T16" fmla="*/ 2147483647 w 416"/>
                <a:gd name="T17" fmla="*/ 2147483647 h 791"/>
                <a:gd name="T18" fmla="*/ 2147483647 w 416"/>
                <a:gd name="T19" fmla="*/ 2147483647 h 791"/>
                <a:gd name="T20" fmla="*/ 2147483647 w 416"/>
                <a:gd name="T21" fmla="*/ 2147483647 h 791"/>
                <a:gd name="T22" fmla="*/ 2147483647 w 416"/>
                <a:gd name="T23" fmla="*/ 2147483647 h 791"/>
                <a:gd name="T24" fmla="*/ 2147483647 w 416"/>
                <a:gd name="T25" fmla="*/ 2147483647 h 791"/>
                <a:gd name="T26" fmla="*/ 2147483647 w 416"/>
                <a:gd name="T27" fmla="*/ 2147483647 h 791"/>
                <a:gd name="T28" fmla="*/ 2147483647 w 416"/>
                <a:gd name="T29" fmla="*/ 2147483647 h 791"/>
                <a:gd name="T30" fmla="*/ 2147483647 w 416"/>
                <a:gd name="T31" fmla="*/ 2147483647 h 791"/>
                <a:gd name="T32" fmla="*/ 2147483647 w 416"/>
                <a:gd name="T33" fmla="*/ 2147483647 h 791"/>
                <a:gd name="T34" fmla="*/ 2147483647 w 416"/>
                <a:gd name="T35" fmla="*/ 2147483647 h 791"/>
                <a:gd name="T36" fmla="*/ 2147483647 w 416"/>
                <a:gd name="T37" fmla="*/ 2147483647 h 791"/>
                <a:gd name="T38" fmla="*/ 2147483647 w 416"/>
                <a:gd name="T39" fmla="*/ 2147483647 h 791"/>
                <a:gd name="T40" fmla="*/ 2147483647 w 416"/>
                <a:gd name="T41" fmla="*/ 2147483647 h 791"/>
                <a:gd name="T42" fmla="*/ 2147483647 w 416"/>
                <a:gd name="T43" fmla="*/ 2147483647 h 791"/>
                <a:gd name="T44" fmla="*/ 2147483647 w 416"/>
                <a:gd name="T45" fmla="*/ 2147483647 h 791"/>
                <a:gd name="T46" fmla="*/ 2147483647 w 416"/>
                <a:gd name="T47" fmla="*/ 2147483647 h 791"/>
                <a:gd name="T48" fmla="*/ 2147483647 w 416"/>
                <a:gd name="T49" fmla="*/ 2147483647 h 791"/>
                <a:gd name="T50" fmla="*/ 2147483647 w 416"/>
                <a:gd name="T51" fmla="*/ 2147483647 h 791"/>
                <a:gd name="T52" fmla="*/ 2147483647 w 416"/>
                <a:gd name="T53" fmla="*/ 2147483647 h 791"/>
                <a:gd name="T54" fmla="*/ 2147483647 w 416"/>
                <a:gd name="T55" fmla="*/ 2147483647 h 791"/>
                <a:gd name="T56" fmla="*/ 2147483647 w 416"/>
                <a:gd name="T57" fmla="*/ 2147483647 h 791"/>
                <a:gd name="T58" fmla="*/ 2147483647 w 416"/>
                <a:gd name="T59" fmla="*/ 2147483647 h 791"/>
                <a:gd name="T60" fmla="*/ 2147483647 w 416"/>
                <a:gd name="T61" fmla="*/ 2147483647 h 791"/>
                <a:gd name="T62" fmla="*/ 2147483647 w 416"/>
                <a:gd name="T63" fmla="*/ 2147483647 h 791"/>
                <a:gd name="T64" fmla="*/ 2147483647 w 416"/>
                <a:gd name="T65" fmla="*/ 2147483647 h 791"/>
                <a:gd name="T66" fmla="*/ 2147483647 w 416"/>
                <a:gd name="T67" fmla="*/ 2147483647 h 791"/>
                <a:gd name="T68" fmla="*/ 2147483647 w 416"/>
                <a:gd name="T69" fmla="*/ 2147483647 h 791"/>
                <a:gd name="T70" fmla="*/ 2147483647 w 416"/>
                <a:gd name="T71" fmla="*/ 2147483647 h 791"/>
                <a:gd name="T72" fmla="*/ 2147483647 w 416"/>
                <a:gd name="T73" fmla="*/ 2147483647 h 791"/>
                <a:gd name="T74" fmla="*/ 2147483647 w 416"/>
                <a:gd name="T75" fmla="*/ 2147483647 h 791"/>
                <a:gd name="T76" fmla="*/ 2147483647 w 416"/>
                <a:gd name="T77" fmla="*/ 2147483647 h 791"/>
                <a:gd name="T78" fmla="*/ 2147483647 w 416"/>
                <a:gd name="T79" fmla="*/ 2147483647 h 791"/>
                <a:gd name="T80" fmla="*/ 2147483647 w 416"/>
                <a:gd name="T81" fmla="*/ 2147483647 h 791"/>
                <a:gd name="T82" fmla="*/ 2147483647 w 416"/>
                <a:gd name="T83" fmla="*/ 2147483647 h 791"/>
                <a:gd name="T84" fmla="*/ 2147483647 w 416"/>
                <a:gd name="T85" fmla="*/ 2147483647 h 791"/>
                <a:gd name="T86" fmla="*/ 2147483647 w 416"/>
                <a:gd name="T87" fmla="*/ 2147483647 h 791"/>
                <a:gd name="T88" fmla="*/ 2147483647 w 416"/>
                <a:gd name="T89" fmla="*/ 2147483647 h 791"/>
                <a:gd name="T90" fmla="*/ 2147483647 w 416"/>
                <a:gd name="T91" fmla="*/ 2147483647 h 791"/>
                <a:gd name="T92" fmla="*/ 2147483647 w 416"/>
                <a:gd name="T93" fmla="*/ 2147483647 h 791"/>
                <a:gd name="T94" fmla="*/ 2147483647 w 416"/>
                <a:gd name="T95" fmla="*/ 2147483647 h 791"/>
                <a:gd name="T96" fmla="*/ 2147483647 w 416"/>
                <a:gd name="T97" fmla="*/ 2147483647 h 791"/>
                <a:gd name="T98" fmla="*/ 2147483647 w 416"/>
                <a:gd name="T99" fmla="*/ 2147483647 h 791"/>
                <a:gd name="T100" fmla="*/ 2147483647 w 416"/>
                <a:gd name="T101" fmla="*/ 2147483647 h 791"/>
                <a:gd name="T102" fmla="*/ 2147483647 w 416"/>
                <a:gd name="T103" fmla="*/ 2147483647 h 791"/>
                <a:gd name="T104" fmla="*/ 2147483647 w 416"/>
                <a:gd name="T105" fmla="*/ 2147483647 h 791"/>
                <a:gd name="T106" fmla="*/ 2147483647 w 416"/>
                <a:gd name="T107" fmla="*/ 2147483647 h 791"/>
                <a:gd name="T108" fmla="*/ 2147483647 w 416"/>
                <a:gd name="T109" fmla="*/ 2147483647 h 791"/>
                <a:gd name="T110" fmla="*/ 2147483647 w 416"/>
                <a:gd name="T111" fmla="*/ 2147483647 h 791"/>
                <a:gd name="T112" fmla="*/ 2147483647 w 416"/>
                <a:gd name="T113" fmla="*/ 2147483647 h 791"/>
                <a:gd name="T114" fmla="*/ 2147483647 w 416"/>
                <a:gd name="T115" fmla="*/ 2147483647 h 79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16" h="791">
                  <a:moveTo>
                    <a:pt x="84" y="331"/>
                  </a:moveTo>
                  <a:lnTo>
                    <a:pt x="81" y="339"/>
                  </a:lnTo>
                  <a:lnTo>
                    <a:pt x="80" y="347"/>
                  </a:lnTo>
                  <a:lnTo>
                    <a:pt x="79" y="358"/>
                  </a:lnTo>
                  <a:lnTo>
                    <a:pt x="79" y="363"/>
                  </a:lnTo>
                  <a:lnTo>
                    <a:pt x="84" y="375"/>
                  </a:lnTo>
                  <a:lnTo>
                    <a:pt x="86" y="385"/>
                  </a:lnTo>
                  <a:lnTo>
                    <a:pt x="85" y="391"/>
                  </a:lnTo>
                  <a:lnTo>
                    <a:pt x="81" y="395"/>
                  </a:lnTo>
                  <a:lnTo>
                    <a:pt x="74" y="400"/>
                  </a:lnTo>
                  <a:lnTo>
                    <a:pt x="67" y="401"/>
                  </a:lnTo>
                  <a:lnTo>
                    <a:pt x="65" y="400"/>
                  </a:lnTo>
                  <a:lnTo>
                    <a:pt x="60" y="405"/>
                  </a:lnTo>
                  <a:lnTo>
                    <a:pt x="67" y="407"/>
                  </a:lnTo>
                  <a:lnTo>
                    <a:pt x="67" y="412"/>
                  </a:lnTo>
                  <a:lnTo>
                    <a:pt x="67" y="417"/>
                  </a:lnTo>
                  <a:lnTo>
                    <a:pt x="63" y="425"/>
                  </a:lnTo>
                  <a:lnTo>
                    <a:pt x="65" y="444"/>
                  </a:lnTo>
                  <a:lnTo>
                    <a:pt x="66" y="450"/>
                  </a:lnTo>
                  <a:lnTo>
                    <a:pt x="73" y="455"/>
                  </a:lnTo>
                  <a:lnTo>
                    <a:pt x="73" y="461"/>
                  </a:lnTo>
                  <a:lnTo>
                    <a:pt x="74" y="462"/>
                  </a:lnTo>
                  <a:lnTo>
                    <a:pt x="78" y="453"/>
                  </a:lnTo>
                  <a:lnTo>
                    <a:pt x="80" y="448"/>
                  </a:lnTo>
                  <a:lnTo>
                    <a:pt x="77" y="451"/>
                  </a:lnTo>
                  <a:lnTo>
                    <a:pt x="77" y="450"/>
                  </a:lnTo>
                  <a:lnTo>
                    <a:pt x="74" y="451"/>
                  </a:lnTo>
                  <a:lnTo>
                    <a:pt x="77" y="448"/>
                  </a:lnTo>
                  <a:lnTo>
                    <a:pt x="83" y="444"/>
                  </a:lnTo>
                  <a:lnTo>
                    <a:pt x="90" y="444"/>
                  </a:lnTo>
                  <a:lnTo>
                    <a:pt x="91" y="445"/>
                  </a:lnTo>
                  <a:lnTo>
                    <a:pt x="86" y="447"/>
                  </a:lnTo>
                  <a:lnTo>
                    <a:pt x="96" y="448"/>
                  </a:lnTo>
                  <a:lnTo>
                    <a:pt x="99" y="455"/>
                  </a:lnTo>
                  <a:lnTo>
                    <a:pt x="101" y="457"/>
                  </a:lnTo>
                  <a:lnTo>
                    <a:pt x="102" y="473"/>
                  </a:lnTo>
                  <a:lnTo>
                    <a:pt x="108" y="474"/>
                  </a:lnTo>
                  <a:lnTo>
                    <a:pt x="104" y="477"/>
                  </a:lnTo>
                  <a:lnTo>
                    <a:pt x="103" y="473"/>
                  </a:lnTo>
                  <a:lnTo>
                    <a:pt x="101" y="479"/>
                  </a:lnTo>
                  <a:lnTo>
                    <a:pt x="93" y="498"/>
                  </a:lnTo>
                  <a:lnTo>
                    <a:pt x="102" y="486"/>
                  </a:lnTo>
                  <a:lnTo>
                    <a:pt x="90" y="505"/>
                  </a:lnTo>
                  <a:lnTo>
                    <a:pt x="92" y="509"/>
                  </a:lnTo>
                  <a:lnTo>
                    <a:pt x="93" y="509"/>
                  </a:lnTo>
                  <a:lnTo>
                    <a:pt x="96" y="511"/>
                  </a:lnTo>
                  <a:lnTo>
                    <a:pt x="98" y="514"/>
                  </a:lnTo>
                  <a:lnTo>
                    <a:pt x="103" y="512"/>
                  </a:lnTo>
                  <a:lnTo>
                    <a:pt x="104" y="516"/>
                  </a:lnTo>
                  <a:lnTo>
                    <a:pt x="105" y="518"/>
                  </a:lnTo>
                  <a:lnTo>
                    <a:pt x="101" y="517"/>
                  </a:lnTo>
                  <a:lnTo>
                    <a:pt x="95" y="517"/>
                  </a:lnTo>
                  <a:lnTo>
                    <a:pt x="93" y="516"/>
                  </a:lnTo>
                  <a:lnTo>
                    <a:pt x="89" y="512"/>
                  </a:lnTo>
                  <a:lnTo>
                    <a:pt x="86" y="510"/>
                  </a:lnTo>
                  <a:lnTo>
                    <a:pt x="87" y="509"/>
                  </a:lnTo>
                  <a:lnTo>
                    <a:pt x="78" y="492"/>
                  </a:lnTo>
                  <a:lnTo>
                    <a:pt x="77" y="496"/>
                  </a:lnTo>
                  <a:lnTo>
                    <a:pt x="77" y="510"/>
                  </a:lnTo>
                  <a:lnTo>
                    <a:pt x="77" y="520"/>
                  </a:lnTo>
                  <a:lnTo>
                    <a:pt x="77" y="523"/>
                  </a:lnTo>
                  <a:lnTo>
                    <a:pt x="78" y="528"/>
                  </a:lnTo>
                  <a:lnTo>
                    <a:pt x="78" y="535"/>
                  </a:lnTo>
                  <a:lnTo>
                    <a:pt x="79" y="541"/>
                  </a:lnTo>
                  <a:lnTo>
                    <a:pt x="80" y="546"/>
                  </a:lnTo>
                  <a:lnTo>
                    <a:pt x="78" y="564"/>
                  </a:lnTo>
                  <a:lnTo>
                    <a:pt x="62" y="588"/>
                  </a:lnTo>
                  <a:lnTo>
                    <a:pt x="61" y="595"/>
                  </a:lnTo>
                  <a:lnTo>
                    <a:pt x="62" y="598"/>
                  </a:lnTo>
                  <a:lnTo>
                    <a:pt x="65" y="599"/>
                  </a:lnTo>
                  <a:lnTo>
                    <a:pt x="67" y="601"/>
                  </a:lnTo>
                  <a:lnTo>
                    <a:pt x="65" y="613"/>
                  </a:lnTo>
                  <a:lnTo>
                    <a:pt x="59" y="620"/>
                  </a:lnTo>
                  <a:lnTo>
                    <a:pt x="60" y="623"/>
                  </a:lnTo>
                  <a:lnTo>
                    <a:pt x="59" y="623"/>
                  </a:lnTo>
                  <a:lnTo>
                    <a:pt x="60" y="625"/>
                  </a:lnTo>
                  <a:lnTo>
                    <a:pt x="62" y="630"/>
                  </a:lnTo>
                  <a:lnTo>
                    <a:pt x="62" y="632"/>
                  </a:lnTo>
                  <a:lnTo>
                    <a:pt x="65" y="635"/>
                  </a:lnTo>
                  <a:lnTo>
                    <a:pt x="69" y="638"/>
                  </a:lnTo>
                  <a:lnTo>
                    <a:pt x="73" y="644"/>
                  </a:lnTo>
                  <a:lnTo>
                    <a:pt x="73" y="653"/>
                  </a:lnTo>
                  <a:lnTo>
                    <a:pt x="63" y="665"/>
                  </a:lnTo>
                  <a:lnTo>
                    <a:pt x="57" y="671"/>
                  </a:lnTo>
                  <a:lnTo>
                    <a:pt x="57" y="678"/>
                  </a:lnTo>
                  <a:lnTo>
                    <a:pt x="60" y="679"/>
                  </a:lnTo>
                  <a:lnTo>
                    <a:pt x="62" y="680"/>
                  </a:lnTo>
                  <a:lnTo>
                    <a:pt x="67" y="694"/>
                  </a:lnTo>
                  <a:lnTo>
                    <a:pt x="66" y="688"/>
                  </a:lnTo>
                  <a:lnTo>
                    <a:pt x="73" y="695"/>
                  </a:lnTo>
                  <a:lnTo>
                    <a:pt x="73" y="703"/>
                  </a:lnTo>
                  <a:lnTo>
                    <a:pt x="74" y="709"/>
                  </a:lnTo>
                  <a:lnTo>
                    <a:pt x="80" y="708"/>
                  </a:lnTo>
                  <a:lnTo>
                    <a:pt x="86" y="719"/>
                  </a:lnTo>
                  <a:lnTo>
                    <a:pt x="83" y="727"/>
                  </a:lnTo>
                  <a:lnTo>
                    <a:pt x="79" y="726"/>
                  </a:lnTo>
                  <a:lnTo>
                    <a:pt x="75" y="716"/>
                  </a:lnTo>
                  <a:lnTo>
                    <a:pt x="71" y="712"/>
                  </a:lnTo>
                  <a:lnTo>
                    <a:pt x="72" y="710"/>
                  </a:lnTo>
                  <a:lnTo>
                    <a:pt x="61" y="714"/>
                  </a:lnTo>
                  <a:lnTo>
                    <a:pt x="56" y="709"/>
                  </a:lnTo>
                  <a:lnTo>
                    <a:pt x="54" y="715"/>
                  </a:lnTo>
                  <a:lnTo>
                    <a:pt x="54" y="718"/>
                  </a:lnTo>
                  <a:lnTo>
                    <a:pt x="53" y="720"/>
                  </a:lnTo>
                  <a:lnTo>
                    <a:pt x="57" y="739"/>
                  </a:lnTo>
                  <a:lnTo>
                    <a:pt x="60" y="743"/>
                  </a:lnTo>
                  <a:lnTo>
                    <a:pt x="67" y="761"/>
                  </a:lnTo>
                  <a:lnTo>
                    <a:pt x="72" y="760"/>
                  </a:lnTo>
                  <a:lnTo>
                    <a:pt x="75" y="756"/>
                  </a:lnTo>
                  <a:lnTo>
                    <a:pt x="77" y="749"/>
                  </a:lnTo>
                  <a:lnTo>
                    <a:pt x="80" y="733"/>
                  </a:lnTo>
                  <a:lnTo>
                    <a:pt x="79" y="731"/>
                  </a:lnTo>
                  <a:lnTo>
                    <a:pt x="86" y="726"/>
                  </a:lnTo>
                  <a:lnTo>
                    <a:pt x="84" y="726"/>
                  </a:lnTo>
                  <a:lnTo>
                    <a:pt x="84" y="724"/>
                  </a:lnTo>
                  <a:lnTo>
                    <a:pt x="86" y="719"/>
                  </a:lnTo>
                  <a:lnTo>
                    <a:pt x="89" y="719"/>
                  </a:lnTo>
                  <a:lnTo>
                    <a:pt x="91" y="718"/>
                  </a:lnTo>
                  <a:lnTo>
                    <a:pt x="92" y="720"/>
                  </a:lnTo>
                  <a:lnTo>
                    <a:pt x="93" y="722"/>
                  </a:lnTo>
                  <a:lnTo>
                    <a:pt x="92" y="725"/>
                  </a:lnTo>
                  <a:lnTo>
                    <a:pt x="92" y="726"/>
                  </a:lnTo>
                  <a:lnTo>
                    <a:pt x="96" y="726"/>
                  </a:lnTo>
                  <a:lnTo>
                    <a:pt x="95" y="724"/>
                  </a:lnTo>
                  <a:lnTo>
                    <a:pt x="102" y="732"/>
                  </a:lnTo>
                  <a:lnTo>
                    <a:pt x="102" y="730"/>
                  </a:lnTo>
                  <a:lnTo>
                    <a:pt x="103" y="732"/>
                  </a:lnTo>
                  <a:lnTo>
                    <a:pt x="108" y="738"/>
                  </a:lnTo>
                  <a:lnTo>
                    <a:pt x="105" y="745"/>
                  </a:lnTo>
                  <a:lnTo>
                    <a:pt x="109" y="756"/>
                  </a:lnTo>
                  <a:lnTo>
                    <a:pt x="111" y="761"/>
                  </a:lnTo>
                  <a:lnTo>
                    <a:pt x="116" y="760"/>
                  </a:lnTo>
                  <a:lnTo>
                    <a:pt x="116" y="761"/>
                  </a:lnTo>
                  <a:lnTo>
                    <a:pt x="117" y="763"/>
                  </a:lnTo>
                  <a:lnTo>
                    <a:pt x="119" y="772"/>
                  </a:lnTo>
                  <a:lnTo>
                    <a:pt x="117" y="775"/>
                  </a:lnTo>
                  <a:lnTo>
                    <a:pt x="116" y="782"/>
                  </a:lnTo>
                  <a:lnTo>
                    <a:pt x="125" y="781"/>
                  </a:lnTo>
                  <a:lnTo>
                    <a:pt x="125" y="788"/>
                  </a:lnTo>
                  <a:lnTo>
                    <a:pt x="122" y="791"/>
                  </a:lnTo>
                  <a:lnTo>
                    <a:pt x="127" y="791"/>
                  </a:lnTo>
                  <a:lnTo>
                    <a:pt x="127" y="786"/>
                  </a:lnTo>
                  <a:lnTo>
                    <a:pt x="127" y="782"/>
                  </a:lnTo>
                  <a:lnTo>
                    <a:pt x="131" y="782"/>
                  </a:lnTo>
                  <a:lnTo>
                    <a:pt x="129" y="778"/>
                  </a:lnTo>
                  <a:lnTo>
                    <a:pt x="131" y="778"/>
                  </a:lnTo>
                  <a:lnTo>
                    <a:pt x="138" y="774"/>
                  </a:lnTo>
                  <a:lnTo>
                    <a:pt x="141" y="772"/>
                  </a:lnTo>
                  <a:lnTo>
                    <a:pt x="144" y="769"/>
                  </a:lnTo>
                  <a:lnTo>
                    <a:pt x="145" y="768"/>
                  </a:lnTo>
                  <a:lnTo>
                    <a:pt x="157" y="775"/>
                  </a:lnTo>
                  <a:lnTo>
                    <a:pt x="159" y="781"/>
                  </a:lnTo>
                  <a:lnTo>
                    <a:pt x="164" y="785"/>
                  </a:lnTo>
                  <a:lnTo>
                    <a:pt x="164" y="780"/>
                  </a:lnTo>
                  <a:lnTo>
                    <a:pt x="165" y="782"/>
                  </a:lnTo>
                  <a:lnTo>
                    <a:pt x="170" y="785"/>
                  </a:lnTo>
                  <a:lnTo>
                    <a:pt x="171" y="787"/>
                  </a:lnTo>
                  <a:lnTo>
                    <a:pt x="177" y="787"/>
                  </a:lnTo>
                  <a:lnTo>
                    <a:pt x="191" y="776"/>
                  </a:lnTo>
                  <a:lnTo>
                    <a:pt x="192" y="774"/>
                  </a:lnTo>
                  <a:lnTo>
                    <a:pt x="212" y="754"/>
                  </a:lnTo>
                  <a:lnTo>
                    <a:pt x="213" y="751"/>
                  </a:lnTo>
                  <a:lnTo>
                    <a:pt x="214" y="750"/>
                  </a:lnTo>
                  <a:lnTo>
                    <a:pt x="217" y="751"/>
                  </a:lnTo>
                  <a:lnTo>
                    <a:pt x="218" y="748"/>
                  </a:lnTo>
                  <a:lnTo>
                    <a:pt x="218" y="740"/>
                  </a:lnTo>
                  <a:lnTo>
                    <a:pt x="224" y="727"/>
                  </a:lnTo>
                  <a:lnTo>
                    <a:pt x="216" y="715"/>
                  </a:lnTo>
                  <a:lnTo>
                    <a:pt x="214" y="707"/>
                  </a:lnTo>
                  <a:lnTo>
                    <a:pt x="219" y="695"/>
                  </a:lnTo>
                  <a:lnTo>
                    <a:pt x="229" y="682"/>
                  </a:lnTo>
                  <a:lnTo>
                    <a:pt x="238" y="677"/>
                  </a:lnTo>
                  <a:lnTo>
                    <a:pt x="249" y="685"/>
                  </a:lnTo>
                  <a:lnTo>
                    <a:pt x="253" y="686"/>
                  </a:lnTo>
                  <a:lnTo>
                    <a:pt x="253" y="684"/>
                  </a:lnTo>
                  <a:lnTo>
                    <a:pt x="253" y="679"/>
                  </a:lnTo>
                  <a:lnTo>
                    <a:pt x="256" y="676"/>
                  </a:lnTo>
                  <a:lnTo>
                    <a:pt x="270" y="672"/>
                  </a:lnTo>
                  <a:lnTo>
                    <a:pt x="276" y="676"/>
                  </a:lnTo>
                  <a:lnTo>
                    <a:pt x="286" y="678"/>
                  </a:lnTo>
                  <a:lnTo>
                    <a:pt x="292" y="680"/>
                  </a:lnTo>
                  <a:lnTo>
                    <a:pt x="297" y="686"/>
                  </a:lnTo>
                  <a:lnTo>
                    <a:pt x="307" y="692"/>
                  </a:lnTo>
                  <a:lnTo>
                    <a:pt x="307" y="694"/>
                  </a:lnTo>
                  <a:lnTo>
                    <a:pt x="309" y="697"/>
                  </a:lnTo>
                  <a:lnTo>
                    <a:pt x="312" y="700"/>
                  </a:lnTo>
                  <a:lnTo>
                    <a:pt x="312" y="698"/>
                  </a:lnTo>
                  <a:lnTo>
                    <a:pt x="316" y="702"/>
                  </a:lnTo>
                  <a:lnTo>
                    <a:pt x="321" y="704"/>
                  </a:lnTo>
                  <a:lnTo>
                    <a:pt x="328" y="703"/>
                  </a:lnTo>
                  <a:lnTo>
                    <a:pt x="334" y="703"/>
                  </a:lnTo>
                  <a:lnTo>
                    <a:pt x="338" y="708"/>
                  </a:lnTo>
                  <a:lnTo>
                    <a:pt x="338" y="712"/>
                  </a:lnTo>
                  <a:lnTo>
                    <a:pt x="342" y="714"/>
                  </a:lnTo>
                  <a:lnTo>
                    <a:pt x="342" y="707"/>
                  </a:lnTo>
                  <a:lnTo>
                    <a:pt x="348" y="703"/>
                  </a:lnTo>
                  <a:lnTo>
                    <a:pt x="350" y="702"/>
                  </a:lnTo>
                  <a:lnTo>
                    <a:pt x="352" y="697"/>
                  </a:lnTo>
                  <a:lnTo>
                    <a:pt x="352" y="695"/>
                  </a:lnTo>
                  <a:lnTo>
                    <a:pt x="355" y="688"/>
                  </a:lnTo>
                  <a:lnTo>
                    <a:pt x="352" y="685"/>
                  </a:lnTo>
                  <a:lnTo>
                    <a:pt x="352" y="667"/>
                  </a:lnTo>
                  <a:lnTo>
                    <a:pt x="362" y="649"/>
                  </a:lnTo>
                  <a:lnTo>
                    <a:pt x="368" y="648"/>
                  </a:lnTo>
                  <a:lnTo>
                    <a:pt x="360" y="640"/>
                  </a:lnTo>
                  <a:lnTo>
                    <a:pt x="362" y="617"/>
                  </a:lnTo>
                  <a:lnTo>
                    <a:pt x="366" y="610"/>
                  </a:lnTo>
                  <a:lnTo>
                    <a:pt x="372" y="594"/>
                  </a:lnTo>
                  <a:lnTo>
                    <a:pt x="369" y="583"/>
                  </a:lnTo>
                  <a:lnTo>
                    <a:pt x="368" y="575"/>
                  </a:lnTo>
                  <a:lnTo>
                    <a:pt x="372" y="566"/>
                  </a:lnTo>
                  <a:lnTo>
                    <a:pt x="373" y="565"/>
                  </a:lnTo>
                  <a:lnTo>
                    <a:pt x="374" y="544"/>
                  </a:lnTo>
                  <a:lnTo>
                    <a:pt x="373" y="538"/>
                  </a:lnTo>
                  <a:lnTo>
                    <a:pt x="372" y="532"/>
                  </a:lnTo>
                  <a:lnTo>
                    <a:pt x="374" y="527"/>
                  </a:lnTo>
                  <a:lnTo>
                    <a:pt x="375" y="518"/>
                  </a:lnTo>
                  <a:lnTo>
                    <a:pt x="376" y="515"/>
                  </a:lnTo>
                  <a:lnTo>
                    <a:pt x="379" y="509"/>
                  </a:lnTo>
                  <a:lnTo>
                    <a:pt x="379" y="506"/>
                  </a:lnTo>
                  <a:lnTo>
                    <a:pt x="378" y="484"/>
                  </a:lnTo>
                  <a:lnTo>
                    <a:pt x="379" y="480"/>
                  </a:lnTo>
                  <a:lnTo>
                    <a:pt x="384" y="466"/>
                  </a:lnTo>
                  <a:lnTo>
                    <a:pt x="381" y="460"/>
                  </a:lnTo>
                  <a:lnTo>
                    <a:pt x="382" y="444"/>
                  </a:lnTo>
                  <a:lnTo>
                    <a:pt x="386" y="442"/>
                  </a:lnTo>
                  <a:lnTo>
                    <a:pt x="390" y="439"/>
                  </a:lnTo>
                  <a:lnTo>
                    <a:pt x="386" y="436"/>
                  </a:lnTo>
                  <a:lnTo>
                    <a:pt x="384" y="437"/>
                  </a:lnTo>
                  <a:lnTo>
                    <a:pt x="381" y="433"/>
                  </a:lnTo>
                  <a:lnTo>
                    <a:pt x="382" y="420"/>
                  </a:lnTo>
                  <a:lnTo>
                    <a:pt x="384" y="418"/>
                  </a:lnTo>
                  <a:lnTo>
                    <a:pt x="386" y="407"/>
                  </a:lnTo>
                  <a:lnTo>
                    <a:pt x="391" y="400"/>
                  </a:lnTo>
                  <a:lnTo>
                    <a:pt x="392" y="388"/>
                  </a:lnTo>
                  <a:lnTo>
                    <a:pt x="386" y="383"/>
                  </a:lnTo>
                  <a:lnTo>
                    <a:pt x="380" y="376"/>
                  </a:lnTo>
                  <a:lnTo>
                    <a:pt x="374" y="366"/>
                  </a:lnTo>
                  <a:lnTo>
                    <a:pt x="369" y="358"/>
                  </a:lnTo>
                  <a:lnTo>
                    <a:pt x="367" y="342"/>
                  </a:lnTo>
                  <a:lnTo>
                    <a:pt x="368" y="325"/>
                  </a:lnTo>
                  <a:lnTo>
                    <a:pt x="379" y="307"/>
                  </a:lnTo>
                  <a:lnTo>
                    <a:pt x="394" y="291"/>
                  </a:lnTo>
                  <a:lnTo>
                    <a:pt x="400" y="287"/>
                  </a:lnTo>
                  <a:lnTo>
                    <a:pt x="405" y="270"/>
                  </a:lnTo>
                  <a:lnTo>
                    <a:pt x="409" y="269"/>
                  </a:lnTo>
                  <a:lnTo>
                    <a:pt x="411" y="259"/>
                  </a:lnTo>
                  <a:lnTo>
                    <a:pt x="416" y="241"/>
                  </a:lnTo>
                  <a:lnTo>
                    <a:pt x="410" y="237"/>
                  </a:lnTo>
                  <a:lnTo>
                    <a:pt x="408" y="227"/>
                  </a:lnTo>
                  <a:lnTo>
                    <a:pt x="400" y="222"/>
                  </a:lnTo>
                  <a:lnTo>
                    <a:pt x="397" y="214"/>
                  </a:lnTo>
                  <a:lnTo>
                    <a:pt x="396" y="202"/>
                  </a:lnTo>
                  <a:lnTo>
                    <a:pt x="397" y="198"/>
                  </a:lnTo>
                  <a:lnTo>
                    <a:pt x="397" y="197"/>
                  </a:lnTo>
                  <a:lnTo>
                    <a:pt x="396" y="190"/>
                  </a:lnTo>
                  <a:lnTo>
                    <a:pt x="391" y="185"/>
                  </a:lnTo>
                  <a:lnTo>
                    <a:pt x="388" y="175"/>
                  </a:lnTo>
                  <a:lnTo>
                    <a:pt x="388" y="167"/>
                  </a:lnTo>
                  <a:lnTo>
                    <a:pt x="382" y="163"/>
                  </a:lnTo>
                  <a:lnTo>
                    <a:pt x="378" y="154"/>
                  </a:lnTo>
                  <a:lnTo>
                    <a:pt x="380" y="148"/>
                  </a:lnTo>
                  <a:lnTo>
                    <a:pt x="382" y="148"/>
                  </a:lnTo>
                  <a:lnTo>
                    <a:pt x="380" y="142"/>
                  </a:lnTo>
                  <a:lnTo>
                    <a:pt x="384" y="139"/>
                  </a:lnTo>
                  <a:lnTo>
                    <a:pt x="388" y="139"/>
                  </a:lnTo>
                  <a:lnTo>
                    <a:pt x="391" y="137"/>
                  </a:lnTo>
                  <a:lnTo>
                    <a:pt x="385" y="136"/>
                  </a:lnTo>
                  <a:lnTo>
                    <a:pt x="381" y="132"/>
                  </a:lnTo>
                  <a:lnTo>
                    <a:pt x="378" y="132"/>
                  </a:lnTo>
                  <a:lnTo>
                    <a:pt x="375" y="133"/>
                  </a:lnTo>
                  <a:lnTo>
                    <a:pt x="374" y="130"/>
                  </a:lnTo>
                  <a:lnTo>
                    <a:pt x="374" y="126"/>
                  </a:lnTo>
                  <a:lnTo>
                    <a:pt x="372" y="126"/>
                  </a:lnTo>
                  <a:lnTo>
                    <a:pt x="369" y="125"/>
                  </a:lnTo>
                  <a:lnTo>
                    <a:pt x="368" y="124"/>
                  </a:lnTo>
                  <a:lnTo>
                    <a:pt x="364" y="120"/>
                  </a:lnTo>
                  <a:lnTo>
                    <a:pt x="372" y="113"/>
                  </a:lnTo>
                  <a:lnTo>
                    <a:pt x="364" y="112"/>
                  </a:lnTo>
                  <a:lnTo>
                    <a:pt x="356" y="118"/>
                  </a:lnTo>
                  <a:lnTo>
                    <a:pt x="354" y="114"/>
                  </a:lnTo>
                  <a:lnTo>
                    <a:pt x="351" y="112"/>
                  </a:lnTo>
                  <a:lnTo>
                    <a:pt x="348" y="113"/>
                  </a:lnTo>
                  <a:lnTo>
                    <a:pt x="348" y="112"/>
                  </a:lnTo>
                  <a:lnTo>
                    <a:pt x="337" y="113"/>
                  </a:lnTo>
                  <a:lnTo>
                    <a:pt x="336" y="112"/>
                  </a:lnTo>
                  <a:lnTo>
                    <a:pt x="340" y="111"/>
                  </a:lnTo>
                  <a:lnTo>
                    <a:pt x="337" y="108"/>
                  </a:lnTo>
                  <a:lnTo>
                    <a:pt x="344" y="107"/>
                  </a:lnTo>
                  <a:lnTo>
                    <a:pt x="348" y="109"/>
                  </a:lnTo>
                  <a:lnTo>
                    <a:pt x="354" y="109"/>
                  </a:lnTo>
                  <a:lnTo>
                    <a:pt x="354" y="103"/>
                  </a:lnTo>
                  <a:lnTo>
                    <a:pt x="355" y="102"/>
                  </a:lnTo>
                  <a:lnTo>
                    <a:pt x="355" y="100"/>
                  </a:lnTo>
                  <a:lnTo>
                    <a:pt x="357" y="96"/>
                  </a:lnTo>
                  <a:lnTo>
                    <a:pt x="357" y="94"/>
                  </a:lnTo>
                  <a:lnTo>
                    <a:pt x="358" y="89"/>
                  </a:lnTo>
                  <a:lnTo>
                    <a:pt x="361" y="88"/>
                  </a:lnTo>
                  <a:lnTo>
                    <a:pt x="364" y="84"/>
                  </a:lnTo>
                  <a:lnTo>
                    <a:pt x="367" y="87"/>
                  </a:lnTo>
                  <a:lnTo>
                    <a:pt x="370" y="89"/>
                  </a:lnTo>
                  <a:lnTo>
                    <a:pt x="374" y="89"/>
                  </a:lnTo>
                  <a:lnTo>
                    <a:pt x="375" y="85"/>
                  </a:lnTo>
                  <a:lnTo>
                    <a:pt x="372" y="84"/>
                  </a:lnTo>
                  <a:lnTo>
                    <a:pt x="366" y="83"/>
                  </a:lnTo>
                  <a:lnTo>
                    <a:pt x="360" y="78"/>
                  </a:lnTo>
                  <a:lnTo>
                    <a:pt x="356" y="81"/>
                  </a:lnTo>
                  <a:lnTo>
                    <a:pt x="355" y="81"/>
                  </a:lnTo>
                  <a:lnTo>
                    <a:pt x="354" y="83"/>
                  </a:lnTo>
                  <a:lnTo>
                    <a:pt x="351" y="83"/>
                  </a:lnTo>
                  <a:lnTo>
                    <a:pt x="350" y="84"/>
                  </a:lnTo>
                  <a:lnTo>
                    <a:pt x="350" y="78"/>
                  </a:lnTo>
                  <a:lnTo>
                    <a:pt x="351" y="76"/>
                  </a:lnTo>
                  <a:lnTo>
                    <a:pt x="350" y="72"/>
                  </a:lnTo>
                  <a:lnTo>
                    <a:pt x="346" y="76"/>
                  </a:lnTo>
                  <a:lnTo>
                    <a:pt x="343" y="77"/>
                  </a:lnTo>
                  <a:lnTo>
                    <a:pt x="343" y="78"/>
                  </a:lnTo>
                  <a:lnTo>
                    <a:pt x="340" y="82"/>
                  </a:lnTo>
                  <a:lnTo>
                    <a:pt x="337" y="81"/>
                  </a:lnTo>
                  <a:lnTo>
                    <a:pt x="340" y="77"/>
                  </a:lnTo>
                  <a:lnTo>
                    <a:pt x="342" y="67"/>
                  </a:lnTo>
                  <a:lnTo>
                    <a:pt x="344" y="66"/>
                  </a:lnTo>
                  <a:lnTo>
                    <a:pt x="345" y="64"/>
                  </a:lnTo>
                  <a:lnTo>
                    <a:pt x="343" y="61"/>
                  </a:lnTo>
                  <a:lnTo>
                    <a:pt x="346" y="57"/>
                  </a:lnTo>
                  <a:lnTo>
                    <a:pt x="349" y="59"/>
                  </a:lnTo>
                  <a:lnTo>
                    <a:pt x="352" y="53"/>
                  </a:lnTo>
                  <a:lnTo>
                    <a:pt x="352" y="52"/>
                  </a:lnTo>
                  <a:lnTo>
                    <a:pt x="350" y="46"/>
                  </a:lnTo>
                  <a:lnTo>
                    <a:pt x="345" y="47"/>
                  </a:lnTo>
                  <a:lnTo>
                    <a:pt x="346" y="40"/>
                  </a:lnTo>
                  <a:lnTo>
                    <a:pt x="343" y="40"/>
                  </a:lnTo>
                  <a:lnTo>
                    <a:pt x="344" y="39"/>
                  </a:lnTo>
                  <a:lnTo>
                    <a:pt x="343" y="35"/>
                  </a:lnTo>
                  <a:lnTo>
                    <a:pt x="340" y="34"/>
                  </a:lnTo>
                  <a:lnTo>
                    <a:pt x="339" y="36"/>
                  </a:lnTo>
                  <a:lnTo>
                    <a:pt x="339" y="37"/>
                  </a:lnTo>
                  <a:lnTo>
                    <a:pt x="334" y="39"/>
                  </a:lnTo>
                  <a:lnTo>
                    <a:pt x="332" y="37"/>
                  </a:lnTo>
                  <a:lnTo>
                    <a:pt x="327" y="39"/>
                  </a:lnTo>
                  <a:lnTo>
                    <a:pt x="328" y="42"/>
                  </a:lnTo>
                  <a:lnTo>
                    <a:pt x="327" y="43"/>
                  </a:lnTo>
                  <a:lnTo>
                    <a:pt x="324" y="52"/>
                  </a:lnTo>
                  <a:lnTo>
                    <a:pt x="321" y="53"/>
                  </a:lnTo>
                  <a:lnTo>
                    <a:pt x="320" y="41"/>
                  </a:lnTo>
                  <a:lnTo>
                    <a:pt x="321" y="41"/>
                  </a:lnTo>
                  <a:lnTo>
                    <a:pt x="319" y="36"/>
                  </a:lnTo>
                  <a:lnTo>
                    <a:pt x="316" y="34"/>
                  </a:lnTo>
                  <a:lnTo>
                    <a:pt x="312" y="33"/>
                  </a:lnTo>
                  <a:lnTo>
                    <a:pt x="314" y="31"/>
                  </a:lnTo>
                  <a:lnTo>
                    <a:pt x="316" y="27"/>
                  </a:lnTo>
                  <a:lnTo>
                    <a:pt x="313" y="27"/>
                  </a:lnTo>
                  <a:lnTo>
                    <a:pt x="308" y="25"/>
                  </a:lnTo>
                  <a:lnTo>
                    <a:pt x="307" y="24"/>
                  </a:lnTo>
                  <a:lnTo>
                    <a:pt x="304" y="24"/>
                  </a:lnTo>
                  <a:lnTo>
                    <a:pt x="302" y="18"/>
                  </a:lnTo>
                  <a:lnTo>
                    <a:pt x="298" y="17"/>
                  </a:lnTo>
                  <a:lnTo>
                    <a:pt x="295" y="19"/>
                  </a:lnTo>
                  <a:lnTo>
                    <a:pt x="296" y="22"/>
                  </a:lnTo>
                  <a:lnTo>
                    <a:pt x="295" y="23"/>
                  </a:lnTo>
                  <a:lnTo>
                    <a:pt x="290" y="19"/>
                  </a:lnTo>
                  <a:lnTo>
                    <a:pt x="289" y="22"/>
                  </a:lnTo>
                  <a:lnTo>
                    <a:pt x="284" y="22"/>
                  </a:lnTo>
                  <a:lnTo>
                    <a:pt x="285" y="18"/>
                  </a:lnTo>
                  <a:lnTo>
                    <a:pt x="284" y="13"/>
                  </a:lnTo>
                  <a:lnTo>
                    <a:pt x="282" y="18"/>
                  </a:lnTo>
                  <a:lnTo>
                    <a:pt x="283" y="23"/>
                  </a:lnTo>
                  <a:lnTo>
                    <a:pt x="279" y="21"/>
                  </a:lnTo>
                  <a:lnTo>
                    <a:pt x="282" y="15"/>
                  </a:lnTo>
                  <a:lnTo>
                    <a:pt x="279" y="7"/>
                  </a:lnTo>
                  <a:lnTo>
                    <a:pt x="272" y="4"/>
                  </a:lnTo>
                  <a:lnTo>
                    <a:pt x="270" y="0"/>
                  </a:lnTo>
                  <a:lnTo>
                    <a:pt x="265" y="3"/>
                  </a:lnTo>
                  <a:lnTo>
                    <a:pt x="264" y="3"/>
                  </a:lnTo>
                  <a:lnTo>
                    <a:pt x="260" y="6"/>
                  </a:lnTo>
                  <a:lnTo>
                    <a:pt x="260" y="5"/>
                  </a:lnTo>
                  <a:lnTo>
                    <a:pt x="258" y="4"/>
                  </a:lnTo>
                  <a:lnTo>
                    <a:pt x="253" y="6"/>
                  </a:lnTo>
                  <a:lnTo>
                    <a:pt x="252" y="6"/>
                  </a:lnTo>
                  <a:lnTo>
                    <a:pt x="248" y="4"/>
                  </a:lnTo>
                  <a:lnTo>
                    <a:pt x="246" y="6"/>
                  </a:lnTo>
                  <a:lnTo>
                    <a:pt x="249" y="9"/>
                  </a:lnTo>
                  <a:lnTo>
                    <a:pt x="253" y="9"/>
                  </a:lnTo>
                  <a:lnTo>
                    <a:pt x="250" y="18"/>
                  </a:lnTo>
                  <a:lnTo>
                    <a:pt x="252" y="23"/>
                  </a:lnTo>
                  <a:lnTo>
                    <a:pt x="254" y="27"/>
                  </a:lnTo>
                  <a:lnTo>
                    <a:pt x="252" y="31"/>
                  </a:lnTo>
                  <a:lnTo>
                    <a:pt x="243" y="34"/>
                  </a:lnTo>
                  <a:lnTo>
                    <a:pt x="242" y="35"/>
                  </a:lnTo>
                  <a:lnTo>
                    <a:pt x="241" y="40"/>
                  </a:lnTo>
                  <a:lnTo>
                    <a:pt x="228" y="43"/>
                  </a:lnTo>
                  <a:lnTo>
                    <a:pt x="225" y="40"/>
                  </a:lnTo>
                  <a:lnTo>
                    <a:pt x="218" y="43"/>
                  </a:lnTo>
                  <a:lnTo>
                    <a:pt x="212" y="51"/>
                  </a:lnTo>
                  <a:lnTo>
                    <a:pt x="207" y="55"/>
                  </a:lnTo>
                  <a:lnTo>
                    <a:pt x="198" y="69"/>
                  </a:lnTo>
                  <a:lnTo>
                    <a:pt x="193" y="73"/>
                  </a:lnTo>
                  <a:lnTo>
                    <a:pt x="185" y="76"/>
                  </a:lnTo>
                  <a:lnTo>
                    <a:pt x="185" y="77"/>
                  </a:lnTo>
                  <a:lnTo>
                    <a:pt x="185" y="79"/>
                  </a:lnTo>
                  <a:lnTo>
                    <a:pt x="182" y="81"/>
                  </a:lnTo>
                  <a:lnTo>
                    <a:pt x="180" y="89"/>
                  </a:lnTo>
                  <a:lnTo>
                    <a:pt x="164" y="108"/>
                  </a:lnTo>
                  <a:lnTo>
                    <a:pt x="156" y="113"/>
                  </a:lnTo>
                  <a:lnTo>
                    <a:pt x="141" y="113"/>
                  </a:lnTo>
                  <a:lnTo>
                    <a:pt x="140" y="113"/>
                  </a:lnTo>
                  <a:lnTo>
                    <a:pt x="121" y="125"/>
                  </a:lnTo>
                  <a:lnTo>
                    <a:pt x="120" y="129"/>
                  </a:lnTo>
                  <a:lnTo>
                    <a:pt x="107" y="139"/>
                  </a:lnTo>
                  <a:lnTo>
                    <a:pt x="81" y="144"/>
                  </a:lnTo>
                  <a:lnTo>
                    <a:pt x="80" y="144"/>
                  </a:lnTo>
                  <a:lnTo>
                    <a:pt x="69" y="139"/>
                  </a:lnTo>
                  <a:lnTo>
                    <a:pt x="63" y="138"/>
                  </a:lnTo>
                  <a:lnTo>
                    <a:pt x="43" y="137"/>
                  </a:lnTo>
                  <a:lnTo>
                    <a:pt x="25" y="117"/>
                  </a:lnTo>
                  <a:lnTo>
                    <a:pt x="23" y="106"/>
                  </a:lnTo>
                  <a:lnTo>
                    <a:pt x="25" y="101"/>
                  </a:lnTo>
                  <a:lnTo>
                    <a:pt x="17" y="95"/>
                  </a:lnTo>
                  <a:lnTo>
                    <a:pt x="15" y="95"/>
                  </a:lnTo>
                  <a:lnTo>
                    <a:pt x="11" y="107"/>
                  </a:lnTo>
                  <a:lnTo>
                    <a:pt x="13" y="112"/>
                  </a:lnTo>
                  <a:lnTo>
                    <a:pt x="19" y="119"/>
                  </a:lnTo>
                  <a:lnTo>
                    <a:pt x="20" y="125"/>
                  </a:lnTo>
                  <a:lnTo>
                    <a:pt x="14" y="139"/>
                  </a:lnTo>
                  <a:lnTo>
                    <a:pt x="11" y="148"/>
                  </a:lnTo>
                  <a:lnTo>
                    <a:pt x="9" y="149"/>
                  </a:lnTo>
                  <a:lnTo>
                    <a:pt x="6" y="154"/>
                  </a:lnTo>
                  <a:lnTo>
                    <a:pt x="6" y="165"/>
                  </a:lnTo>
                  <a:lnTo>
                    <a:pt x="2" y="169"/>
                  </a:lnTo>
                  <a:lnTo>
                    <a:pt x="0" y="174"/>
                  </a:lnTo>
                  <a:lnTo>
                    <a:pt x="9" y="185"/>
                  </a:lnTo>
                  <a:lnTo>
                    <a:pt x="17" y="190"/>
                  </a:lnTo>
                  <a:lnTo>
                    <a:pt x="15" y="193"/>
                  </a:lnTo>
                  <a:lnTo>
                    <a:pt x="11" y="205"/>
                  </a:lnTo>
                  <a:lnTo>
                    <a:pt x="6" y="208"/>
                  </a:lnTo>
                  <a:lnTo>
                    <a:pt x="1" y="210"/>
                  </a:lnTo>
                  <a:lnTo>
                    <a:pt x="5" y="225"/>
                  </a:lnTo>
                  <a:lnTo>
                    <a:pt x="7" y="229"/>
                  </a:lnTo>
                  <a:lnTo>
                    <a:pt x="8" y="223"/>
                  </a:lnTo>
                  <a:lnTo>
                    <a:pt x="8" y="220"/>
                  </a:lnTo>
                  <a:lnTo>
                    <a:pt x="13" y="214"/>
                  </a:lnTo>
                  <a:lnTo>
                    <a:pt x="15" y="211"/>
                  </a:lnTo>
                  <a:lnTo>
                    <a:pt x="20" y="216"/>
                  </a:lnTo>
                  <a:lnTo>
                    <a:pt x="18" y="220"/>
                  </a:lnTo>
                  <a:lnTo>
                    <a:pt x="17" y="221"/>
                  </a:lnTo>
                  <a:lnTo>
                    <a:pt x="15" y="227"/>
                  </a:lnTo>
                  <a:lnTo>
                    <a:pt x="26" y="226"/>
                  </a:lnTo>
                  <a:lnTo>
                    <a:pt x="29" y="222"/>
                  </a:lnTo>
                  <a:lnTo>
                    <a:pt x="32" y="222"/>
                  </a:lnTo>
                  <a:lnTo>
                    <a:pt x="35" y="220"/>
                  </a:lnTo>
                  <a:lnTo>
                    <a:pt x="41" y="221"/>
                  </a:lnTo>
                  <a:lnTo>
                    <a:pt x="43" y="231"/>
                  </a:lnTo>
                  <a:lnTo>
                    <a:pt x="44" y="233"/>
                  </a:lnTo>
                  <a:lnTo>
                    <a:pt x="50" y="251"/>
                  </a:lnTo>
                  <a:lnTo>
                    <a:pt x="54" y="251"/>
                  </a:lnTo>
                  <a:lnTo>
                    <a:pt x="57" y="252"/>
                  </a:lnTo>
                  <a:lnTo>
                    <a:pt x="60" y="262"/>
                  </a:lnTo>
                  <a:lnTo>
                    <a:pt x="65" y="281"/>
                  </a:lnTo>
                  <a:lnTo>
                    <a:pt x="60" y="298"/>
                  </a:lnTo>
                  <a:lnTo>
                    <a:pt x="61" y="303"/>
                  </a:lnTo>
                  <a:lnTo>
                    <a:pt x="69" y="304"/>
                  </a:lnTo>
                  <a:lnTo>
                    <a:pt x="74" y="309"/>
                  </a:lnTo>
                  <a:lnTo>
                    <a:pt x="78" y="310"/>
                  </a:lnTo>
                  <a:lnTo>
                    <a:pt x="83" y="321"/>
                  </a:lnTo>
                  <a:lnTo>
                    <a:pt x="85" y="327"/>
                  </a:lnTo>
                  <a:lnTo>
                    <a:pt x="84" y="331"/>
                  </a:lnTo>
                  <a:close/>
                </a:path>
              </a:pathLst>
            </a:custGeom>
            <a:solidFill>
              <a:sysClr val="window" lastClr="FFFFFF">
                <a:lumMod val="85000"/>
              </a:sysClr>
            </a:solidFill>
            <a:ln w="28575">
              <a:solidFill>
                <a:sysClr val="window" lastClr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endParaRPr>
            </a:p>
          </p:txBody>
        </p:sp>
        <p:grpSp>
          <p:nvGrpSpPr>
            <p:cNvPr id="32" name="Gruppo 1"/>
            <p:cNvGrpSpPr>
              <a:grpSpLocks/>
            </p:cNvGrpSpPr>
            <p:nvPr/>
          </p:nvGrpSpPr>
          <p:grpSpPr bwMode="auto">
            <a:xfrm>
              <a:off x="5917891" y="1496415"/>
              <a:ext cx="796663" cy="863147"/>
              <a:chOff x="4970189" y="520700"/>
              <a:chExt cx="969963" cy="989013"/>
            </a:xfrm>
            <a:solidFill>
              <a:sysClr val="window" lastClr="FFFFFF">
                <a:lumMod val="85000"/>
              </a:sysClr>
            </a:solidFill>
          </p:grpSpPr>
          <p:sp>
            <p:nvSpPr>
              <p:cNvPr id="53" name="Freeform 87"/>
              <p:cNvSpPr>
                <a:spLocks/>
              </p:cNvSpPr>
              <p:nvPr/>
            </p:nvSpPr>
            <p:spPr bwMode="auto">
              <a:xfrm>
                <a:off x="5671740" y="855663"/>
                <a:ext cx="52388" cy="95250"/>
              </a:xfrm>
              <a:custGeom>
                <a:avLst/>
                <a:gdLst>
                  <a:gd name="T0" fmla="*/ 0 w 33"/>
                  <a:gd name="T1" fmla="*/ 0 h 60"/>
                  <a:gd name="T2" fmla="*/ 0 w 33"/>
                  <a:gd name="T3" fmla="*/ 2147483647 h 60"/>
                  <a:gd name="T4" fmla="*/ 2147483647 w 33"/>
                  <a:gd name="T5" fmla="*/ 2147483647 h 60"/>
                  <a:gd name="T6" fmla="*/ 2147483647 w 33"/>
                  <a:gd name="T7" fmla="*/ 2147483647 h 60"/>
                  <a:gd name="T8" fmla="*/ 2147483647 w 33"/>
                  <a:gd name="T9" fmla="*/ 2147483647 h 60"/>
                  <a:gd name="T10" fmla="*/ 2147483647 w 33"/>
                  <a:gd name="T11" fmla="*/ 2147483647 h 60"/>
                  <a:gd name="T12" fmla="*/ 2147483647 w 33"/>
                  <a:gd name="T13" fmla="*/ 2147483647 h 60"/>
                  <a:gd name="T14" fmla="*/ 2147483647 w 33"/>
                  <a:gd name="T15" fmla="*/ 2147483647 h 60"/>
                  <a:gd name="T16" fmla="*/ 2147483647 w 33"/>
                  <a:gd name="T17" fmla="*/ 2147483647 h 60"/>
                  <a:gd name="T18" fmla="*/ 2147483647 w 33"/>
                  <a:gd name="T19" fmla="*/ 2147483647 h 60"/>
                  <a:gd name="T20" fmla="*/ 2147483647 w 33"/>
                  <a:gd name="T21" fmla="*/ 2147483647 h 60"/>
                  <a:gd name="T22" fmla="*/ 2147483647 w 33"/>
                  <a:gd name="T23" fmla="*/ 2147483647 h 60"/>
                  <a:gd name="T24" fmla="*/ 2147483647 w 33"/>
                  <a:gd name="T25" fmla="*/ 2147483647 h 60"/>
                  <a:gd name="T26" fmla="*/ 2147483647 w 33"/>
                  <a:gd name="T27" fmla="*/ 2147483647 h 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3" h="60">
                    <a:moveTo>
                      <a:pt x="0" y="0"/>
                    </a:moveTo>
                    <a:lnTo>
                      <a:pt x="0" y="1"/>
                    </a:lnTo>
                    <a:lnTo>
                      <a:pt x="4" y="7"/>
                    </a:lnTo>
                    <a:lnTo>
                      <a:pt x="7" y="19"/>
                    </a:lnTo>
                    <a:lnTo>
                      <a:pt x="8" y="31"/>
                    </a:lnTo>
                    <a:lnTo>
                      <a:pt x="14" y="32"/>
                    </a:lnTo>
                    <a:lnTo>
                      <a:pt x="16" y="34"/>
                    </a:lnTo>
                    <a:lnTo>
                      <a:pt x="21" y="38"/>
                    </a:lnTo>
                    <a:lnTo>
                      <a:pt x="27" y="40"/>
                    </a:lnTo>
                    <a:lnTo>
                      <a:pt x="30" y="45"/>
                    </a:lnTo>
                    <a:lnTo>
                      <a:pt x="31" y="45"/>
                    </a:lnTo>
                    <a:lnTo>
                      <a:pt x="27" y="48"/>
                    </a:lnTo>
                    <a:lnTo>
                      <a:pt x="32" y="52"/>
                    </a:lnTo>
                    <a:lnTo>
                      <a:pt x="33" y="60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  <p:sp>
            <p:nvSpPr>
              <p:cNvPr id="54" name="Freeform 86"/>
              <p:cNvSpPr>
                <a:spLocks/>
              </p:cNvSpPr>
              <p:nvPr/>
            </p:nvSpPr>
            <p:spPr bwMode="auto">
              <a:xfrm>
                <a:off x="4970189" y="520700"/>
                <a:ext cx="969963" cy="989013"/>
              </a:xfrm>
              <a:custGeom>
                <a:avLst/>
                <a:gdLst>
                  <a:gd name="T0" fmla="*/ 2147483647 w 611"/>
                  <a:gd name="T1" fmla="*/ 2147483647 h 623"/>
                  <a:gd name="T2" fmla="*/ 2147483647 w 611"/>
                  <a:gd name="T3" fmla="*/ 2147483647 h 623"/>
                  <a:gd name="T4" fmla="*/ 2147483647 w 611"/>
                  <a:gd name="T5" fmla="*/ 2147483647 h 623"/>
                  <a:gd name="T6" fmla="*/ 2147483647 w 611"/>
                  <a:gd name="T7" fmla="*/ 2147483647 h 623"/>
                  <a:gd name="T8" fmla="*/ 2147483647 w 611"/>
                  <a:gd name="T9" fmla="*/ 2147483647 h 623"/>
                  <a:gd name="T10" fmla="*/ 2147483647 w 611"/>
                  <a:gd name="T11" fmla="*/ 2147483647 h 623"/>
                  <a:gd name="T12" fmla="*/ 2147483647 w 611"/>
                  <a:gd name="T13" fmla="*/ 2147483647 h 623"/>
                  <a:gd name="T14" fmla="*/ 2147483647 w 611"/>
                  <a:gd name="T15" fmla="*/ 2147483647 h 623"/>
                  <a:gd name="T16" fmla="*/ 2147483647 w 611"/>
                  <a:gd name="T17" fmla="*/ 2147483647 h 623"/>
                  <a:gd name="T18" fmla="*/ 2147483647 w 611"/>
                  <a:gd name="T19" fmla="*/ 2147483647 h 623"/>
                  <a:gd name="T20" fmla="*/ 2147483647 w 611"/>
                  <a:gd name="T21" fmla="*/ 2147483647 h 623"/>
                  <a:gd name="T22" fmla="*/ 2147483647 w 611"/>
                  <a:gd name="T23" fmla="*/ 2147483647 h 623"/>
                  <a:gd name="T24" fmla="*/ 2147483647 w 611"/>
                  <a:gd name="T25" fmla="*/ 2147483647 h 623"/>
                  <a:gd name="T26" fmla="*/ 2147483647 w 611"/>
                  <a:gd name="T27" fmla="*/ 2147483647 h 623"/>
                  <a:gd name="T28" fmla="*/ 2147483647 w 611"/>
                  <a:gd name="T29" fmla="*/ 2147483647 h 623"/>
                  <a:gd name="T30" fmla="*/ 2147483647 w 611"/>
                  <a:gd name="T31" fmla="*/ 2147483647 h 623"/>
                  <a:gd name="T32" fmla="*/ 2147483647 w 611"/>
                  <a:gd name="T33" fmla="*/ 2147483647 h 623"/>
                  <a:gd name="T34" fmla="*/ 2147483647 w 611"/>
                  <a:gd name="T35" fmla="*/ 2147483647 h 623"/>
                  <a:gd name="T36" fmla="*/ 2147483647 w 611"/>
                  <a:gd name="T37" fmla="*/ 2147483647 h 623"/>
                  <a:gd name="T38" fmla="*/ 2147483647 w 611"/>
                  <a:gd name="T39" fmla="*/ 2147483647 h 623"/>
                  <a:gd name="T40" fmla="*/ 2147483647 w 611"/>
                  <a:gd name="T41" fmla="*/ 2147483647 h 623"/>
                  <a:gd name="T42" fmla="*/ 2147483647 w 611"/>
                  <a:gd name="T43" fmla="*/ 2147483647 h 623"/>
                  <a:gd name="T44" fmla="*/ 2147483647 w 611"/>
                  <a:gd name="T45" fmla="*/ 2147483647 h 623"/>
                  <a:gd name="T46" fmla="*/ 2147483647 w 611"/>
                  <a:gd name="T47" fmla="*/ 2147483647 h 623"/>
                  <a:gd name="T48" fmla="*/ 2147483647 w 611"/>
                  <a:gd name="T49" fmla="*/ 2147483647 h 623"/>
                  <a:gd name="T50" fmla="*/ 2147483647 w 611"/>
                  <a:gd name="T51" fmla="*/ 2147483647 h 623"/>
                  <a:gd name="T52" fmla="*/ 2147483647 w 611"/>
                  <a:gd name="T53" fmla="*/ 2147483647 h 623"/>
                  <a:gd name="T54" fmla="*/ 2147483647 w 611"/>
                  <a:gd name="T55" fmla="*/ 2147483647 h 623"/>
                  <a:gd name="T56" fmla="*/ 2147483647 w 611"/>
                  <a:gd name="T57" fmla="*/ 2147483647 h 623"/>
                  <a:gd name="T58" fmla="*/ 2147483647 w 611"/>
                  <a:gd name="T59" fmla="*/ 2147483647 h 623"/>
                  <a:gd name="T60" fmla="*/ 2147483647 w 611"/>
                  <a:gd name="T61" fmla="*/ 2147483647 h 623"/>
                  <a:gd name="T62" fmla="*/ 2147483647 w 611"/>
                  <a:gd name="T63" fmla="*/ 2147483647 h 623"/>
                  <a:gd name="T64" fmla="*/ 2147483647 w 611"/>
                  <a:gd name="T65" fmla="*/ 2147483647 h 623"/>
                  <a:gd name="T66" fmla="*/ 2147483647 w 611"/>
                  <a:gd name="T67" fmla="*/ 2147483647 h 623"/>
                  <a:gd name="T68" fmla="*/ 2147483647 w 611"/>
                  <a:gd name="T69" fmla="*/ 2147483647 h 623"/>
                  <a:gd name="T70" fmla="*/ 2147483647 w 611"/>
                  <a:gd name="T71" fmla="*/ 2147483647 h 623"/>
                  <a:gd name="T72" fmla="*/ 2147483647 w 611"/>
                  <a:gd name="T73" fmla="*/ 2147483647 h 623"/>
                  <a:gd name="T74" fmla="*/ 2147483647 w 611"/>
                  <a:gd name="T75" fmla="*/ 2147483647 h 623"/>
                  <a:gd name="T76" fmla="*/ 2147483647 w 611"/>
                  <a:gd name="T77" fmla="*/ 2147483647 h 623"/>
                  <a:gd name="T78" fmla="*/ 2147483647 w 611"/>
                  <a:gd name="T79" fmla="*/ 2147483647 h 623"/>
                  <a:gd name="T80" fmla="*/ 2147483647 w 611"/>
                  <a:gd name="T81" fmla="*/ 2147483647 h 623"/>
                  <a:gd name="T82" fmla="*/ 2147483647 w 611"/>
                  <a:gd name="T83" fmla="*/ 2147483647 h 623"/>
                  <a:gd name="T84" fmla="*/ 2147483647 w 611"/>
                  <a:gd name="T85" fmla="*/ 2147483647 h 623"/>
                  <a:gd name="T86" fmla="*/ 2147483647 w 611"/>
                  <a:gd name="T87" fmla="*/ 2147483647 h 623"/>
                  <a:gd name="T88" fmla="*/ 2147483647 w 611"/>
                  <a:gd name="T89" fmla="*/ 2147483647 h 623"/>
                  <a:gd name="T90" fmla="*/ 2147483647 w 611"/>
                  <a:gd name="T91" fmla="*/ 2147483647 h 623"/>
                  <a:gd name="T92" fmla="*/ 2147483647 w 611"/>
                  <a:gd name="T93" fmla="*/ 2147483647 h 623"/>
                  <a:gd name="T94" fmla="*/ 2147483647 w 611"/>
                  <a:gd name="T95" fmla="*/ 2147483647 h 623"/>
                  <a:gd name="T96" fmla="*/ 2147483647 w 611"/>
                  <a:gd name="T97" fmla="*/ 2147483647 h 623"/>
                  <a:gd name="T98" fmla="*/ 2147483647 w 611"/>
                  <a:gd name="T99" fmla="*/ 2147483647 h 623"/>
                  <a:gd name="T100" fmla="*/ 2147483647 w 611"/>
                  <a:gd name="T101" fmla="*/ 2147483647 h 623"/>
                  <a:gd name="T102" fmla="*/ 2147483647 w 611"/>
                  <a:gd name="T103" fmla="*/ 2147483647 h 623"/>
                  <a:gd name="T104" fmla="*/ 2147483647 w 611"/>
                  <a:gd name="T105" fmla="*/ 2147483647 h 623"/>
                  <a:gd name="T106" fmla="*/ 2147483647 w 611"/>
                  <a:gd name="T107" fmla="*/ 2147483647 h 623"/>
                  <a:gd name="T108" fmla="*/ 2147483647 w 611"/>
                  <a:gd name="T109" fmla="*/ 2147483647 h 623"/>
                  <a:gd name="T110" fmla="*/ 2147483647 w 611"/>
                  <a:gd name="T111" fmla="*/ 2147483647 h 623"/>
                  <a:gd name="T112" fmla="*/ 2147483647 w 611"/>
                  <a:gd name="T113" fmla="*/ 2147483647 h 623"/>
                  <a:gd name="T114" fmla="*/ 2147483647 w 611"/>
                  <a:gd name="T115" fmla="*/ 2147483647 h 623"/>
                  <a:gd name="T116" fmla="*/ 2147483647 w 611"/>
                  <a:gd name="T117" fmla="*/ 2147483647 h 6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611" h="623">
                    <a:moveTo>
                      <a:pt x="471" y="271"/>
                    </a:moveTo>
                    <a:lnTo>
                      <a:pt x="475" y="271"/>
                    </a:lnTo>
                    <a:lnTo>
                      <a:pt x="477" y="277"/>
                    </a:lnTo>
                    <a:lnTo>
                      <a:pt x="476" y="278"/>
                    </a:lnTo>
                    <a:lnTo>
                      <a:pt x="478" y="281"/>
                    </a:lnTo>
                    <a:lnTo>
                      <a:pt x="480" y="281"/>
                    </a:lnTo>
                    <a:lnTo>
                      <a:pt x="480" y="283"/>
                    </a:lnTo>
                    <a:lnTo>
                      <a:pt x="481" y="283"/>
                    </a:lnTo>
                    <a:lnTo>
                      <a:pt x="483" y="284"/>
                    </a:lnTo>
                    <a:lnTo>
                      <a:pt x="487" y="285"/>
                    </a:lnTo>
                    <a:lnTo>
                      <a:pt x="487" y="284"/>
                    </a:lnTo>
                    <a:lnTo>
                      <a:pt x="488" y="278"/>
                    </a:lnTo>
                    <a:lnTo>
                      <a:pt x="493" y="281"/>
                    </a:lnTo>
                    <a:lnTo>
                      <a:pt x="495" y="283"/>
                    </a:lnTo>
                    <a:lnTo>
                      <a:pt x="498" y="285"/>
                    </a:lnTo>
                    <a:lnTo>
                      <a:pt x="499" y="285"/>
                    </a:lnTo>
                    <a:lnTo>
                      <a:pt x="501" y="287"/>
                    </a:lnTo>
                    <a:lnTo>
                      <a:pt x="500" y="289"/>
                    </a:lnTo>
                    <a:lnTo>
                      <a:pt x="502" y="293"/>
                    </a:lnTo>
                    <a:lnTo>
                      <a:pt x="508" y="290"/>
                    </a:lnTo>
                    <a:lnTo>
                      <a:pt x="511" y="289"/>
                    </a:lnTo>
                    <a:lnTo>
                      <a:pt x="517" y="281"/>
                    </a:lnTo>
                    <a:lnTo>
                      <a:pt x="520" y="279"/>
                    </a:lnTo>
                    <a:lnTo>
                      <a:pt x="523" y="281"/>
                    </a:lnTo>
                    <a:lnTo>
                      <a:pt x="532" y="273"/>
                    </a:lnTo>
                    <a:lnTo>
                      <a:pt x="537" y="275"/>
                    </a:lnTo>
                    <a:lnTo>
                      <a:pt x="537" y="284"/>
                    </a:lnTo>
                    <a:lnTo>
                      <a:pt x="541" y="283"/>
                    </a:lnTo>
                    <a:lnTo>
                      <a:pt x="543" y="279"/>
                    </a:lnTo>
                    <a:lnTo>
                      <a:pt x="545" y="275"/>
                    </a:lnTo>
                    <a:lnTo>
                      <a:pt x="553" y="274"/>
                    </a:lnTo>
                    <a:lnTo>
                      <a:pt x="555" y="275"/>
                    </a:lnTo>
                    <a:lnTo>
                      <a:pt x="554" y="280"/>
                    </a:lnTo>
                    <a:lnTo>
                      <a:pt x="557" y="283"/>
                    </a:lnTo>
                    <a:lnTo>
                      <a:pt x="561" y="284"/>
                    </a:lnTo>
                    <a:lnTo>
                      <a:pt x="565" y="283"/>
                    </a:lnTo>
                    <a:lnTo>
                      <a:pt x="567" y="280"/>
                    </a:lnTo>
                    <a:lnTo>
                      <a:pt x="568" y="285"/>
                    </a:lnTo>
                    <a:lnTo>
                      <a:pt x="572" y="285"/>
                    </a:lnTo>
                    <a:lnTo>
                      <a:pt x="575" y="283"/>
                    </a:lnTo>
                    <a:lnTo>
                      <a:pt x="575" y="277"/>
                    </a:lnTo>
                    <a:lnTo>
                      <a:pt x="578" y="278"/>
                    </a:lnTo>
                    <a:lnTo>
                      <a:pt x="580" y="280"/>
                    </a:lnTo>
                    <a:lnTo>
                      <a:pt x="580" y="283"/>
                    </a:lnTo>
                    <a:lnTo>
                      <a:pt x="583" y="281"/>
                    </a:lnTo>
                    <a:lnTo>
                      <a:pt x="581" y="284"/>
                    </a:lnTo>
                    <a:lnTo>
                      <a:pt x="585" y="286"/>
                    </a:lnTo>
                    <a:lnTo>
                      <a:pt x="581" y="286"/>
                    </a:lnTo>
                    <a:lnTo>
                      <a:pt x="581" y="291"/>
                    </a:lnTo>
                    <a:lnTo>
                      <a:pt x="583" y="291"/>
                    </a:lnTo>
                    <a:lnTo>
                      <a:pt x="584" y="292"/>
                    </a:lnTo>
                    <a:lnTo>
                      <a:pt x="580" y="295"/>
                    </a:lnTo>
                    <a:lnTo>
                      <a:pt x="583" y="298"/>
                    </a:lnTo>
                    <a:lnTo>
                      <a:pt x="587" y="304"/>
                    </a:lnTo>
                    <a:lnTo>
                      <a:pt x="587" y="305"/>
                    </a:lnTo>
                    <a:lnTo>
                      <a:pt x="589" y="309"/>
                    </a:lnTo>
                    <a:lnTo>
                      <a:pt x="589" y="313"/>
                    </a:lnTo>
                    <a:lnTo>
                      <a:pt x="589" y="316"/>
                    </a:lnTo>
                    <a:lnTo>
                      <a:pt x="593" y="313"/>
                    </a:lnTo>
                    <a:lnTo>
                      <a:pt x="597" y="323"/>
                    </a:lnTo>
                    <a:lnTo>
                      <a:pt x="596" y="325"/>
                    </a:lnTo>
                    <a:lnTo>
                      <a:pt x="599" y="327"/>
                    </a:lnTo>
                    <a:lnTo>
                      <a:pt x="597" y="329"/>
                    </a:lnTo>
                    <a:lnTo>
                      <a:pt x="603" y="333"/>
                    </a:lnTo>
                    <a:lnTo>
                      <a:pt x="603" y="339"/>
                    </a:lnTo>
                    <a:lnTo>
                      <a:pt x="608" y="338"/>
                    </a:lnTo>
                    <a:lnTo>
                      <a:pt x="607" y="340"/>
                    </a:lnTo>
                    <a:lnTo>
                      <a:pt x="611" y="343"/>
                    </a:lnTo>
                    <a:lnTo>
                      <a:pt x="610" y="345"/>
                    </a:lnTo>
                    <a:lnTo>
                      <a:pt x="584" y="349"/>
                    </a:lnTo>
                    <a:lnTo>
                      <a:pt x="585" y="346"/>
                    </a:lnTo>
                    <a:lnTo>
                      <a:pt x="580" y="341"/>
                    </a:lnTo>
                    <a:lnTo>
                      <a:pt x="579" y="349"/>
                    </a:lnTo>
                    <a:lnTo>
                      <a:pt x="566" y="351"/>
                    </a:lnTo>
                    <a:lnTo>
                      <a:pt x="566" y="349"/>
                    </a:lnTo>
                    <a:lnTo>
                      <a:pt x="572" y="345"/>
                    </a:lnTo>
                    <a:lnTo>
                      <a:pt x="565" y="337"/>
                    </a:lnTo>
                    <a:lnTo>
                      <a:pt x="568" y="333"/>
                    </a:lnTo>
                    <a:lnTo>
                      <a:pt x="566" y="331"/>
                    </a:lnTo>
                    <a:lnTo>
                      <a:pt x="562" y="327"/>
                    </a:lnTo>
                    <a:lnTo>
                      <a:pt x="562" y="325"/>
                    </a:lnTo>
                    <a:lnTo>
                      <a:pt x="560" y="326"/>
                    </a:lnTo>
                    <a:lnTo>
                      <a:pt x="559" y="326"/>
                    </a:lnTo>
                    <a:lnTo>
                      <a:pt x="556" y="327"/>
                    </a:lnTo>
                    <a:lnTo>
                      <a:pt x="556" y="332"/>
                    </a:lnTo>
                    <a:lnTo>
                      <a:pt x="563" y="338"/>
                    </a:lnTo>
                    <a:lnTo>
                      <a:pt x="563" y="341"/>
                    </a:lnTo>
                    <a:lnTo>
                      <a:pt x="565" y="344"/>
                    </a:lnTo>
                    <a:lnTo>
                      <a:pt x="560" y="349"/>
                    </a:lnTo>
                    <a:lnTo>
                      <a:pt x="563" y="352"/>
                    </a:lnTo>
                    <a:lnTo>
                      <a:pt x="555" y="359"/>
                    </a:lnTo>
                    <a:lnTo>
                      <a:pt x="533" y="371"/>
                    </a:lnTo>
                    <a:lnTo>
                      <a:pt x="522" y="377"/>
                    </a:lnTo>
                    <a:lnTo>
                      <a:pt x="527" y="376"/>
                    </a:lnTo>
                    <a:lnTo>
                      <a:pt x="520" y="379"/>
                    </a:lnTo>
                    <a:lnTo>
                      <a:pt x="483" y="395"/>
                    </a:lnTo>
                    <a:lnTo>
                      <a:pt x="483" y="397"/>
                    </a:lnTo>
                    <a:lnTo>
                      <a:pt x="468" y="404"/>
                    </a:lnTo>
                    <a:lnTo>
                      <a:pt x="450" y="410"/>
                    </a:lnTo>
                    <a:lnTo>
                      <a:pt x="446" y="413"/>
                    </a:lnTo>
                    <a:lnTo>
                      <a:pt x="444" y="410"/>
                    </a:lnTo>
                    <a:lnTo>
                      <a:pt x="445" y="406"/>
                    </a:lnTo>
                    <a:lnTo>
                      <a:pt x="450" y="399"/>
                    </a:lnTo>
                    <a:lnTo>
                      <a:pt x="457" y="398"/>
                    </a:lnTo>
                    <a:lnTo>
                      <a:pt x="458" y="394"/>
                    </a:lnTo>
                    <a:lnTo>
                      <a:pt x="457" y="393"/>
                    </a:lnTo>
                    <a:lnTo>
                      <a:pt x="458" y="393"/>
                    </a:lnTo>
                    <a:lnTo>
                      <a:pt x="460" y="391"/>
                    </a:lnTo>
                    <a:lnTo>
                      <a:pt x="463" y="391"/>
                    </a:lnTo>
                    <a:lnTo>
                      <a:pt x="466" y="391"/>
                    </a:lnTo>
                    <a:lnTo>
                      <a:pt x="464" y="392"/>
                    </a:lnTo>
                    <a:lnTo>
                      <a:pt x="469" y="391"/>
                    </a:lnTo>
                    <a:lnTo>
                      <a:pt x="469" y="389"/>
                    </a:lnTo>
                    <a:lnTo>
                      <a:pt x="470" y="388"/>
                    </a:lnTo>
                    <a:lnTo>
                      <a:pt x="469" y="386"/>
                    </a:lnTo>
                    <a:lnTo>
                      <a:pt x="472" y="386"/>
                    </a:lnTo>
                    <a:lnTo>
                      <a:pt x="483" y="377"/>
                    </a:lnTo>
                    <a:lnTo>
                      <a:pt x="487" y="375"/>
                    </a:lnTo>
                    <a:lnTo>
                      <a:pt x="481" y="373"/>
                    </a:lnTo>
                    <a:lnTo>
                      <a:pt x="476" y="365"/>
                    </a:lnTo>
                    <a:lnTo>
                      <a:pt x="463" y="368"/>
                    </a:lnTo>
                    <a:lnTo>
                      <a:pt x="456" y="369"/>
                    </a:lnTo>
                    <a:lnTo>
                      <a:pt x="458" y="371"/>
                    </a:lnTo>
                    <a:lnTo>
                      <a:pt x="459" y="374"/>
                    </a:lnTo>
                    <a:lnTo>
                      <a:pt x="457" y="374"/>
                    </a:lnTo>
                    <a:lnTo>
                      <a:pt x="453" y="377"/>
                    </a:lnTo>
                    <a:lnTo>
                      <a:pt x="451" y="380"/>
                    </a:lnTo>
                    <a:lnTo>
                      <a:pt x="447" y="381"/>
                    </a:lnTo>
                    <a:lnTo>
                      <a:pt x="448" y="383"/>
                    </a:lnTo>
                    <a:lnTo>
                      <a:pt x="453" y="387"/>
                    </a:lnTo>
                    <a:lnTo>
                      <a:pt x="450" y="387"/>
                    </a:lnTo>
                    <a:lnTo>
                      <a:pt x="447" y="391"/>
                    </a:lnTo>
                    <a:lnTo>
                      <a:pt x="445" y="392"/>
                    </a:lnTo>
                    <a:lnTo>
                      <a:pt x="450" y="395"/>
                    </a:lnTo>
                    <a:lnTo>
                      <a:pt x="453" y="394"/>
                    </a:lnTo>
                    <a:lnTo>
                      <a:pt x="454" y="395"/>
                    </a:lnTo>
                    <a:lnTo>
                      <a:pt x="456" y="395"/>
                    </a:lnTo>
                    <a:lnTo>
                      <a:pt x="457" y="393"/>
                    </a:lnTo>
                    <a:lnTo>
                      <a:pt x="457" y="394"/>
                    </a:lnTo>
                    <a:lnTo>
                      <a:pt x="454" y="398"/>
                    </a:lnTo>
                    <a:lnTo>
                      <a:pt x="451" y="398"/>
                    </a:lnTo>
                    <a:lnTo>
                      <a:pt x="448" y="398"/>
                    </a:lnTo>
                    <a:lnTo>
                      <a:pt x="446" y="393"/>
                    </a:lnTo>
                    <a:lnTo>
                      <a:pt x="441" y="394"/>
                    </a:lnTo>
                    <a:lnTo>
                      <a:pt x="439" y="395"/>
                    </a:lnTo>
                    <a:lnTo>
                      <a:pt x="438" y="393"/>
                    </a:lnTo>
                    <a:lnTo>
                      <a:pt x="433" y="392"/>
                    </a:lnTo>
                    <a:lnTo>
                      <a:pt x="434" y="391"/>
                    </a:lnTo>
                    <a:lnTo>
                      <a:pt x="438" y="392"/>
                    </a:lnTo>
                    <a:lnTo>
                      <a:pt x="430" y="387"/>
                    </a:lnTo>
                    <a:lnTo>
                      <a:pt x="429" y="388"/>
                    </a:lnTo>
                    <a:lnTo>
                      <a:pt x="429" y="386"/>
                    </a:lnTo>
                    <a:lnTo>
                      <a:pt x="423" y="394"/>
                    </a:lnTo>
                    <a:lnTo>
                      <a:pt x="417" y="397"/>
                    </a:lnTo>
                    <a:lnTo>
                      <a:pt x="412" y="399"/>
                    </a:lnTo>
                    <a:lnTo>
                      <a:pt x="410" y="398"/>
                    </a:lnTo>
                    <a:lnTo>
                      <a:pt x="410" y="399"/>
                    </a:lnTo>
                    <a:lnTo>
                      <a:pt x="409" y="401"/>
                    </a:lnTo>
                    <a:lnTo>
                      <a:pt x="418" y="407"/>
                    </a:lnTo>
                    <a:lnTo>
                      <a:pt x="421" y="407"/>
                    </a:lnTo>
                    <a:lnTo>
                      <a:pt x="424" y="410"/>
                    </a:lnTo>
                    <a:lnTo>
                      <a:pt x="428" y="410"/>
                    </a:lnTo>
                    <a:lnTo>
                      <a:pt x="429" y="410"/>
                    </a:lnTo>
                    <a:lnTo>
                      <a:pt x="427" y="412"/>
                    </a:lnTo>
                    <a:lnTo>
                      <a:pt x="429" y="412"/>
                    </a:lnTo>
                    <a:lnTo>
                      <a:pt x="429" y="415"/>
                    </a:lnTo>
                    <a:lnTo>
                      <a:pt x="428" y="415"/>
                    </a:lnTo>
                    <a:lnTo>
                      <a:pt x="427" y="413"/>
                    </a:lnTo>
                    <a:lnTo>
                      <a:pt x="423" y="412"/>
                    </a:lnTo>
                    <a:lnTo>
                      <a:pt x="422" y="413"/>
                    </a:lnTo>
                    <a:lnTo>
                      <a:pt x="416" y="413"/>
                    </a:lnTo>
                    <a:lnTo>
                      <a:pt x="417" y="411"/>
                    </a:lnTo>
                    <a:lnTo>
                      <a:pt x="416" y="412"/>
                    </a:lnTo>
                    <a:lnTo>
                      <a:pt x="417" y="411"/>
                    </a:lnTo>
                    <a:lnTo>
                      <a:pt x="415" y="412"/>
                    </a:lnTo>
                    <a:lnTo>
                      <a:pt x="416" y="410"/>
                    </a:lnTo>
                    <a:lnTo>
                      <a:pt x="415" y="411"/>
                    </a:lnTo>
                    <a:lnTo>
                      <a:pt x="415" y="409"/>
                    </a:lnTo>
                    <a:lnTo>
                      <a:pt x="417" y="409"/>
                    </a:lnTo>
                    <a:lnTo>
                      <a:pt x="409" y="401"/>
                    </a:lnTo>
                    <a:lnTo>
                      <a:pt x="406" y="401"/>
                    </a:lnTo>
                    <a:lnTo>
                      <a:pt x="408" y="404"/>
                    </a:lnTo>
                    <a:lnTo>
                      <a:pt x="408" y="406"/>
                    </a:lnTo>
                    <a:lnTo>
                      <a:pt x="403" y="407"/>
                    </a:lnTo>
                    <a:lnTo>
                      <a:pt x="404" y="417"/>
                    </a:lnTo>
                    <a:lnTo>
                      <a:pt x="402" y="424"/>
                    </a:lnTo>
                    <a:lnTo>
                      <a:pt x="405" y="424"/>
                    </a:lnTo>
                    <a:lnTo>
                      <a:pt x="405" y="436"/>
                    </a:lnTo>
                    <a:lnTo>
                      <a:pt x="403" y="442"/>
                    </a:lnTo>
                    <a:lnTo>
                      <a:pt x="394" y="453"/>
                    </a:lnTo>
                    <a:lnTo>
                      <a:pt x="394" y="457"/>
                    </a:lnTo>
                    <a:lnTo>
                      <a:pt x="392" y="457"/>
                    </a:lnTo>
                    <a:lnTo>
                      <a:pt x="391" y="459"/>
                    </a:lnTo>
                    <a:lnTo>
                      <a:pt x="393" y="461"/>
                    </a:lnTo>
                    <a:lnTo>
                      <a:pt x="397" y="461"/>
                    </a:lnTo>
                    <a:lnTo>
                      <a:pt x="392" y="467"/>
                    </a:lnTo>
                    <a:lnTo>
                      <a:pt x="394" y="467"/>
                    </a:lnTo>
                    <a:lnTo>
                      <a:pt x="393" y="471"/>
                    </a:lnTo>
                    <a:lnTo>
                      <a:pt x="396" y="471"/>
                    </a:lnTo>
                    <a:lnTo>
                      <a:pt x="397" y="476"/>
                    </a:lnTo>
                    <a:lnTo>
                      <a:pt x="392" y="476"/>
                    </a:lnTo>
                    <a:lnTo>
                      <a:pt x="392" y="481"/>
                    </a:lnTo>
                    <a:lnTo>
                      <a:pt x="396" y="482"/>
                    </a:lnTo>
                    <a:lnTo>
                      <a:pt x="394" y="485"/>
                    </a:lnTo>
                    <a:lnTo>
                      <a:pt x="398" y="487"/>
                    </a:lnTo>
                    <a:lnTo>
                      <a:pt x="398" y="493"/>
                    </a:lnTo>
                    <a:lnTo>
                      <a:pt x="405" y="494"/>
                    </a:lnTo>
                    <a:lnTo>
                      <a:pt x="406" y="491"/>
                    </a:lnTo>
                    <a:lnTo>
                      <a:pt x="404" y="485"/>
                    </a:lnTo>
                    <a:lnTo>
                      <a:pt x="408" y="487"/>
                    </a:lnTo>
                    <a:lnTo>
                      <a:pt x="408" y="481"/>
                    </a:lnTo>
                    <a:lnTo>
                      <a:pt x="410" y="482"/>
                    </a:lnTo>
                    <a:lnTo>
                      <a:pt x="410" y="489"/>
                    </a:lnTo>
                    <a:lnTo>
                      <a:pt x="411" y="478"/>
                    </a:lnTo>
                    <a:lnTo>
                      <a:pt x="417" y="479"/>
                    </a:lnTo>
                    <a:lnTo>
                      <a:pt x="414" y="479"/>
                    </a:lnTo>
                    <a:lnTo>
                      <a:pt x="416" y="495"/>
                    </a:lnTo>
                    <a:lnTo>
                      <a:pt x="422" y="501"/>
                    </a:lnTo>
                    <a:lnTo>
                      <a:pt x="420" y="517"/>
                    </a:lnTo>
                    <a:lnTo>
                      <a:pt x="422" y="525"/>
                    </a:lnTo>
                    <a:lnTo>
                      <a:pt x="429" y="533"/>
                    </a:lnTo>
                    <a:lnTo>
                      <a:pt x="441" y="541"/>
                    </a:lnTo>
                    <a:lnTo>
                      <a:pt x="444" y="544"/>
                    </a:lnTo>
                    <a:lnTo>
                      <a:pt x="442" y="544"/>
                    </a:lnTo>
                    <a:lnTo>
                      <a:pt x="447" y="550"/>
                    </a:lnTo>
                    <a:lnTo>
                      <a:pt x="448" y="548"/>
                    </a:lnTo>
                    <a:lnTo>
                      <a:pt x="446" y="544"/>
                    </a:lnTo>
                    <a:lnTo>
                      <a:pt x="458" y="561"/>
                    </a:lnTo>
                    <a:lnTo>
                      <a:pt x="459" y="560"/>
                    </a:lnTo>
                    <a:lnTo>
                      <a:pt x="457" y="557"/>
                    </a:lnTo>
                    <a:lnTo>
                      <a:pt x="466" y="560"/>
                    </a:lnTo>
                    <a:lnTo>
                      <a:pt x="469" y="562"/>
                    </a:lnTo>
                    <a:lnTo>
                      <a:pt x="472" y="566"/>
                    </a:lnTo>
                    <a:lnTo>
                      <a:pt x="472" y="569"/>
                    </a:lnTo>
                    <a:lnTo>
                      <a:pt x="469" y="572"/>
                    </a:lnTo>
                    <a:lnTo>
                      <a:pt x="469" y="575"/>
                    </a:lnTo>
                    <a:lnTo>
                      <a:pt x="470" y="575"/>
                    </a:lnTo>
                    <a:lnTo>
                      <a:pt x="464" y="584"/>
                    </a:lnTo>
                    <a:lnTo>
                      <a:pt x="464" y="581"/>
                    </a:lnTo>
                    <a:lnTo>
                      <a:pt x="463" y="577"/>
                    </a:lnTo>
                    <a:lnTo>
                      <a:pt x="462" y="585"/>
                    </a:lnTo>
                    <a:lnTo>
                      <a:pt x="463" y="584"/>
                    </a:lnTo>
                    <a:lnTo>
                      <a:pt x="463" y="587"/>
                    </a:lnTo>
                    <a:lnTo>
                      <a:pt x="462" y="589"/>
                    </a:lnTo>
                    <a:lnTo>
                      <a:pt x="463" y="591"/>
                    </a:lnTo>
                    <a:lnTo>
                      <a:pt x="457" y="603"/>
                    </a:lnTo>
                    <a:lnTo>
                      <a:pt x="457" y="605"/>
                    </a:lnTo>
                    <a:lnTo>
                      <a:pt x="458" y="604"/>
                    </a:lnTo>
                    <a:lnTo>
                      <a:pt x="451" y="613"/>
                    </a:lnTo>
                    <a:lnTo>
                      <a:pt x="448" y="608"/>
                    </a:lnTo>
                    <a:lnTo>
                      <a:pt x="445" y="605"/>
                    </a:lnTo>
                    <a:lnTo>
                      <a:pt x="448" y="597"/>
                    </a:lnTo>
                    <a:lnTo>
                      <a:pt x="447" y="590"/>
                    </a:lnTo>
                    <a:lnTo>
                      <a:pt x="441" y="590"/>
                    </a:lnTo>
                    <a:lnTo>
                      <a:pt x="441" y="591"/>
                    </a:lnTo>
                    <a:lnTo>
                      <a:pt x="435" y="601"/>
                    </a:lnTo>
                    <a:lnTo>
                      <a:pt x="438" y="604"/>
                    </a:lnTo>
                    <a:lnTo>
                      <a:pt x="438" y="601"/>
                    </a:lnTo>
                    <a:lnTo>
                      <a:pt x="444" y="608"/>
                    </a:lnTo>
                    <a:lnTo>
                      <a:pt x="438" y="609"/>
                    </a:lnTo>
                    <a:lnTo>
                      <a:pt x="438" y="614"/>
                    </a:lnTo>
                    <a:lnTo>
                      <a:pt x="442" y="614"/>
                    </a:lnTo>
                    <a:lnTo>
                      <a:pt x="445" y="616"/>
                    </a:lnTo>
                    <a:lnTo>
                      <a:pt x="442" y="620"/>
                    </a:lnTo>
                    <a:lnTo>
                      <a:pt x="441" y="622"/>
                    </a:lnTo>
                    <a:lnTo>
                      <a:pt x="438" y="623"/>
                    </a:lnTo>
                    <a:lnTo>
                      <a:pt x="426" y="613"/>
                    </a:lnTo>
                    <a:lnTo>
                      <a:pt x="423" y="605"/>
                    </a:lnTo>
                    <a:lnTo>
                      <a:pt x="414" y="603"/>
                    </a:lnTo>
                    <a:lnTo>
                      <a:pt x="410" y="597"/>
                    </a:lnTo>
                    <a:lnTo>
                      <a:pt x="410" y="590"/>
                    </a:lnTo>
                    <a:lnTo>
                      <a:pt x="409" y="586"/>
                    </a:lnTo>
                    <a:lnTo>
                      <a:pt x="412" y="579"/>
                    </a:lnTo>
                    <a:lnTo>
                      <a:pt x="409" y="574"/>
                    </a:lnTo>
                    <a:lnTo>
                      <a:pt x="404" y="575"/>
                    </a:lnTo>
                    <a:lnTo>
                      <a:pt x="404" y="574"/>
                    </a:lnTo>
                    <a:lnTo>
                      <a:pt x="403" y="575"/>
                    </a:lnTo>
                    <a:lnTo>
                      <a:pt x="400" y="577"/>
                    </a:lnTo>
                    <a:lnTo>
                      <a:pt x="397" y="580"/>
                    </a:lnTo>
                    <a:lnTo>
                      <a:pt x="386" y="580"/>
                    </a:lnTo>
                    <a:lnTo>
                      <a:pt x="381" y="574"/>
                    </a:lnTo>
                    <a:lnTo>
                      <a:pt x="379" y="578"/>
                    </a:lnTo>
                    <a:lnTo>
                      <a:pt x="375" y="579"/>
                    </a:lnTo>
                    <a:lnTo>
                      <a:pt x="368" y="573"/>
                    </a:lnTo>
                    <a:lnTo>
                      <a:pt x="368" y="569"/>
                    </a:lnTo>
                    <a:lnTo>
                      <a:pt x="364" y="568"/>
                    </a:lnTo>
                    <a:lnTo>
                      <a:pt x="364" y="565"/>
                    </a:lnTo>
                    <a:lnTo>
                      <a:pt x="361" y="566"/>
                    </a:lnTo>
                    <a:lnTo>
                      <a:pt x="360" y="565"/>
                    </a:lnTo>
                    <a:lnTo>
                      <a:pt x="355" y="566"/>
                    </a:lnTo>
                    <a:lnTo>
                      <a:pt x="351" y="563"/>
                    </a:lnTo>
                    <a:lnTo>
                      <a:pt x="344" y="563"/>
                    </a:lnTo>
                    <a:lnTo>
                      <a:pt x="337" y="561"/>
                    </a:lnTo>
                    <a:lnTo>
                      <a:pt x="331" y="560"/>
                    </a:lnTo>
                    <a:lnTo>
                      <a:pt x="321" y="563"/>
                    </a:lnTo>
                    <a:lnTo>
                      <a:pt x="302" y="565"/>
                    </a:lnTo>
                    <a:lnTo>
                      <a:pt x="300" y="565"/>
                    </a:lnTo>
                    <a:lnTo>
                      <a:pt x="291" y="563"/>
                    </a:lnTo>
                    <a:lnTo>
                      <a:pt x="283" y="568"/>
                    </a:lnTo>
                    <a:lnTo>
                      <a:pt x="277" y="569"/>
                    </a:lnTo>
                    <a:lnTo>
                      <a:pt x="276" y="572"/>
                    </a:lnTo>
                    <a:lnTo>
                      <a:pt x="276" y="578"/>
                    </a:lnTo>
                    <a:lnTo>
                      <a:pt x="272" y="579"/>
                    </a:lnTo>
                    <a:lnTo>
                      <a:pt x="255" y="586"/>
                    </a:lnTo>
                    <a:lnTo>
                      <a:pt x="248" y="592"/>
                    </a:lnTo>
                    <a:lnTo>
                      <a:pt x="238" y="591"/>
                    </a:lnTo>
                    <a:lnTo>
                      <a:pt x="237" y="585"/>
                    </a:lnTo>
                    <a:lnTo>
                      <a:pt x="229" y="579"/>
                    </a:lnTo>
                    <a:lnTo>
                      <a:pt x="223" y="577"/>
                    </a:lnTo>
                    <a:lnTo>
                      <a:pt x="208" y="577"/>
                    </a:lnTo>
                    <a:lnTo>
                      <a:pt x="207" y="577"/>
                    </a:lnTo>
                    <a:lnTo>
                      <a:pt x="199" y="579"/>
                    </a:lnTo>
                    <a:lnTo>
                      <a:pt x="199" y="573"/>
                    </a:lnTo>
                    <a:lnTo>
                      <a:pt x="199" y="569"/>
                    </a:lnTo>
                    <a:lnTo>
                      <a:pt x="195" y="566"/>
                    </a:lnTo>
                    <a:lnTo>
                      <a:pt x="189" y="565"/>
                    </a:lnTo>
                    <a:lnTo>
                      <a:pt x="175" y="556"/>
                    </a:lnTo>
                    <a:lnTo>
                      <a:pt x="166" y="551"/>
                    </a:lnTo>
                    <a:lnTo>
                      <a:pt x="163" y="550"/>
                    </a:lnTo>
                    <a:lnTo>
                      <a:pt x="158" y="545"/>
                    </a:lnTo>
                    <a:lnTo>
                      <a:pt x="159" y="541"/>
                    </a:lnTo>
                    <a:lnTo>
                      <a:pt x="159" y="538"/>
                    </a:lnTo>
                    <a:lnTo>
                      <a:pt x="154" y="541"/>
                    </a:lnTo>
                    <a:lnTo>
                      <a:pt x="150" y="539"/>
                    </a:lnTo>
                    <a:lnTo>
                      <a:pt x="144" y="536"/>
                    </a:lnTo>
                    <a:lnTo>
                      <a:pt x="136" y="536"/>
                    </a:lnTo>
                    <a:lnTo>
                      <a:pt x="136" y="535"/>
                    </a:lnTo>
                    <a:lnTo>
                      <a:pt x="139" y="529"/>
                    </a:lnTo>
                    <a:lnTo>
                      <a:pt x="136" y="525"/>
                    </a:lnTo>
                    <a:lnTo>
                      <a:pt x="144" y="519"/>
                    </a:lnTo>
                    <a:lnTo>
                      <a:pt x="142" y="519"/>
                    </a:lnTo>
                    <a:lnTo>
                      <a:pt x="129" y="514"/>
                    </a:lnTo>
                    <a:lnTo>
                      <a:pt x="128" y="514"/>
                    </a:lnTo>
                    <a:lnTo>
                      <a:pt x="124" y="521"/>
                    </a:lnTo>
                    <a:lnTo>
                      <a:pt x="118" y="518"/>
                    </a:lnTo>
                    <a:lnTo>
                      <a:pt x="117" y="524"/>
                    </a:lnTo>
                    <a:lnTo>
                      <a:pt x="111" y="523"/>
                    </a:lnTo>
                    <a:lnTo>
                      <a:pt x="106" y="519"/>
                    </a:lnTo>
                    <a:lnTo>
                      <a:pt x="100" y="514"/>
                    </a:lnTo>
                    <a:lnTo>
                      <a:pt x="104" y="511"/>
                    </a:lnTo>
                    <a:lnTo>
                      <a:pt x="105" y="506"/>
                    </a:lnTo>
                    <a:lnTo>
                      <a:pt x="103" y="506"/>
                    </a:lnTo>
                    <a:lnTo>
                      <a:pt x="102" y="503"/>
                    </a:lnTo>
                    <a:lnTo>
                      <a:pt x="96" y="506"/>
                    </a:lnTo>
                    <a:lnTo>
                      <a:pt x="92" y="505"/>
                    </a:lnTo>
                    <a:lnTo>
                      <a:pt x="93" y="494"/>
                    </a:lnTo>
                    <a:lnTo>
                      <a:pt x="88" y="489"/>
                    </a:lnTo>
                    <a:lnTo>
                      <a:pt x="80" y="488"/>
                    </a:lnTo>
                    <a:lnTo>
                      <a:pt x="78" y="485"/>
                    </a:lnTo>
                    <a:lnTo>
                      <a:pt x="78" y="478"/>
                    </a:lnTo>
                    <a:lnTo>
                      <a:pt x="69" y="477"/>
                    </a:lnTo>
                    <a:lnTo>
                      <a:pt x="68" y="473"/>
                    </a:lnTo>
                    <a:lnTo>
                      <a:pt x="66" y="473"/>
                    </a:lnTo>
                    <a:lnTo>
                      <a:pt x="63" y="473"/>
                    </a:lnTo>
                    <a:lnTo>
                      <a:pt x="55" y="471"/>
                    </a:lnTo>
                    <a:lnTo>
                      <a:pt x="54" y="465"/>
                    </a:lnTo>
                    <a:lnTo>
                      <a:pt x="52" y="464"/>
                    </a:lnTo>
                    <a:lnTo>
                      <a:pt x="39" y="452"/>
                    </a:lnTo>
                    <a:lnTo>
                      <a:pt x="31" y="458"/>
                    </a:lnTo>
                    <a:lnTo>
                      <a:pt x="28" y="460"/>
                    </a:lnTo>
                    <a:lnTo>
                      <a:pt x="26" y="459"/>
                    </a:lnTo>
                    <a:lnTo>
                      <a:pt x="27" y="451"/>
                    </a:lnTo>
                    <a:lnTo>
                      <a:pt x="21" y="451"/>
                    </a:lnTo>
                    <a:lnTo>
                      <a:pt x="22" y="445"/>
                    </a:lnTo>
                    <a:lnTo>
                      <a:pt x="16" y="442"/>
                    </a:lnTo>
                    <a:lnTo>
                      <a:pt x="15" y="439"/>
                    </a:lnTo>
                    <a:lnTo>
                      <a:pt x="22" y="434"/>
                    </a:lnTo>
                    <a:lnTo>
                      <a:pt x="19" y="430"/>
                    </a:lnTo>
                    <a:lnTo>
                      <a:pt x="25" y="423"/>
                    </a:lnTo>
                    <a:lnTo>
                      <a:pt x="24" y="423"/>
                    </a:lnTo>
                    <a:lnTo>
                      <a:pt x="22" y="417"/>
                    </a:lnTo>
                    <a:lnTo>
                      <a:pt x="12" y="415"/>
                    </a:lnTo>
                    <a:lnTo>
                      <a:pt x="8" y="418"/>
                    </a:lnTo>
                    <a:lnTo>
                      <a:pt x="7" y="417"/>
                    </a:lnTo>
                    <a:lnTo>
                      <a:pt x="7" y="410"/>
                    </a:lnTo>
                    <a:lnTo>
                      <a:pt x="1" y="411"/>
                    </a:lnTo>
                    <a:lnTo>
                      <a:pt x="0" y="409"/>
                    </a:lnTo>
                    <a:lnTo>
                      <a:pt x="4" y="409"/>
                    </a:lnTo>
                    <a:lnTo>
                      <a:pt x="4" y="397"/>
                    </a:lnTo>
                    <a:lnTo>
                      <a:pt x="4" y="386"/>
                    </a:lnTo>
                    <a:lnTo>
                      <a:pt x="3" y="380"/>
                    </a:lnTo>
                    <a:lnTo>
                      <a:pt x="3" y="369"/>
                    </a:lnTo>
                    <a:lnTo>
                      <a:pt x="2" y="364"/>
                    </a:lnTo>
                    <a:lnTo>
                      <a:pt x="1" y="355"/>
                    </a:lnTo>
                    <a:lnTo>
                      <a:pt x="16" y="337"/>
                    </a:lnTo>
                    <a:lnTo>
                      <a:pt x="27" y="322"/>
                    </a:lnTo>
                    <a:lnTo>
                      <a:pt x="36" y="310"/>
                    </a:lnTo>
                    <a:lnTo>
                      <a:pt x="45" y="293"/>
                    </a:lnTo>
                    <a:lnTo>
                      <a:pt x="55" y="280"/>
                    </a:lnTo>
                    <a:lnTo>
                      <a:pt x="66" y="287"/>
                    </a:lnTo>
                    <a:lnTo>
                      <a:pt x="64" y="289"/>
                    </a:lnTo>
                    <a:lnTo>
                      <a:pt x="62" y="292"/>
                    </a:lnTo>
                    <a:lnTo>
                      <a:pt x="66" y="298"/>
                    </a:lnTo>
                    <a:lnTo>
                      <a:pt x="61" y="305"/>
                    </a:lnTo>
                    <a:lnTo>
                      <a:pt x="56" y="317"/>
                    </a:lnTo>
                    <a:lnTo>
                      <a:pt x="62" y="319"/>
                    </a:lnTo>
                    <a:lnTo>
                      <a:pt x="75" y="323"/>
                    </a:lnTo>
                    <a:lnTo>
                      <a:pt x="73" y="327"/>
                    </a:lnTo>
                    <a:lnTo>
                      <a:pt x="79" y="332"/>
                    </a:lnTo>
                    <a:lnTo>
                      <a:pt x="84" y="328"/>
                    </a:lnTo>
                    <a:lnTo>
                      <a:pt x="85" y="328"/>
                    </a:lnTo>
                    <a:lnTo>
                      <a:pt x="87" y="325"/>
                    </a:lnTo>
                    <a:lnTo>
                      <a:pt x="86" y="331"/>
                    </a:lnTo>
                    <a:lnTo>
                      <a:pt x="93" y="323"/>
                    </a:lnTo>
                    <a:lnTo>
                      <a:pt x="93" y="321"/>
                    </a:lnTo>
                    <a:lnTo>
                      <a:pt x="98" y="317"/>
                    </a:lnTo>
                    <a:lnTo>
                      <a:pt x="97" y="321"/>
                    </a:lnTo>
                    <a:lnTo>
                      <a:pt x="104" y="322"/>
                    </a:lnTo>
                    <a:lnTo>
                      <a:pt x="108" y="319"/>
                    </a:lnTo>
                    <a:lnTo>
                      <a:pt x="117" y="326"/>
                    </a:lnTo>
                    <a:lnTo>
                      <a:pt x="121" y="326"/>
                    </a:lnTo>
                    <a:lnTo>
                      <a:pt x="124" y="326"/>
                    </a:lnTo>
                    <a:lnTo>
                      <a:pt x="127" y="325"/>
                    </a:lnTo>
                    <a:lnTo>
                      <a:pt x="129" y="319"/>
                    </a:lnTo>
                    <a:lnTo>
                      <a:pt x="136" y="314"/>
                    </a:lnTo>
                    <a:lnTo>
                      <a:pt x="138" y="299"/>
                    </a:lnTo>
                    <a:lnTo>
                      <a:pt x="136" y="295"/>
                    </a:lnTo>
                    <a:lnTo>
                      <a:pt x="144" y="296"/>
                    </a:lnTo>
                    <a:lnTo>
                      <a:pt x="141" y="292"/>
                    </a:lnTo>
                    <a:lnTo>
                      <a:pt x="141" y="285"/>
                    </a:lnTo>
                    <a:lnTo>
                      <a:pt x="142" y="284"/>
                    </a:lnTo>
                    <a:lnTo>
                      <a:pt x="147" y="280"/>
                    </a:lnTo>
                    <a:lnTo>
                      <a:pt x="148" y="274"/>
                    </a:lnTo>
                    <a:lnTo>
                      <a:pt x="153" y="269"/>
                    </a:lnTo>
                    <a:lnTo>
                      <a:pt x="153" y="266"/>
                    </a:lnTo>
                    <a:lnTo>
                      <a:pt x="151" y="265"/>
                    </a:lnTo>
                    <a:lnTo>
                      <a:pt x="156" y="261"/>
                    </a:lnTo>
                    <a:lnTo>
                      <a:pt x="156" y="257"/>
                    </a:lnTo>
                    <a:lnTo>
                      <a:pt x="158" y="253"/>
                    </a:lnTo>
                    <a:lnTo>
                      <a:pt x="157" y="250"/>
                    </a:lnTo>
                    <a:lnTo>
                      <a:pt x="159" y="253"/>
                    </a:lnTo>
                    <a:lnTo>
                      <a:pt x="168" y="251"/>
                    </a:lnTo>
                    <a:lnTo>
                      <a:pt x="168" y="245"/>
                    </a:lnTo>
                    <a:lnTo>
                      <a:pt x="169" y="249"/>
                    </a:lnTo>
                    <a:lnTo>
                      <a:pt x="170" y="248"/>
                    </a:lnTo>
                    <a:lnTo>
                      <a:pt x="174" y="253"/>
                    </a:lnTo>
                    <a:lnTo>
                      <a:pt x="177" y="254"/>
                    </a:lnTo>
                    <a:lnTo>
                      <a:pt x="180" y="254"/>
                    </a:lnTo>
                    <a:lnTo>
                      <a:pt x="180" y="249"/>
                    </a:lnTo>
                    <a:lnTo>
                      <a:pt x="182" y="248"/>
                    </a:lnTo>
                    <a:lnTo>
                      <a:pt x="182" y="243"/>
                    </a:lnTo>
                    <a:lnTo>
                      <a:pt x="188" y="242"/>
                    </a:lnTo>
                    <a:lnTo>
                      <a:pt x="188" y="241"/>
                    </a:lnTo>
                    <a:lnTo>
                      <a:pt x="186" y="230"/>
                    </a:lnTo>
                    <a:lnTo>
                      <a:pt x="204" y="231"/>
                    </a:lnTo>
                    <a:lnTo>
                      <a:pt x="211" y="225"/>
                    </a:lnTo>
                    <a:lnTo>
                      <a:pt x="216" y="221"/>
                    </a:lnTo>
                    <a:lnTo>
                      <a:pt x="219" y="220"/>
                    </a:lnTo>
                    <a:lnTo>
                      <a:pt x="228" y="220"/>
                    </a:lnTo>
                    <a:lnTo>
                      <a:pt x="236" y="223"/>
                    </a:lnTo>
                    <a:lnTo>
                      <a:pt x="238" y="235"/>
                    </a:lnTo>
                    <a:lnTo>
                      <a:pt x="248" y="235"/>
                    </a:lnTo>
                    <a:lnTo>
                      <a:pt x="248" y="237"/>
                    </a:lnTo>
                    <a:lnTo>
                      <a:pt x="262" y="235"/>
                    </a:lnTo>
                    <a:lnTo>
                      <a:pt x="261" y="230"/>
                    </a:lnTo>
                    <a:lnTo>
                      <a:pt x="264" y="229"/>
                    </a:lnTo>
                    <a:lnTo>
                      <a:pt x="258" y="219"/>
                    </a:lnTo>
                    <a:lnTo>
                      <a:pt x="261" y="215"/>
                    </a:lnTo>
                    <a:lnTo>
                      <a:pt x="258" y="212"/>
                    </a:lnTo>
                    <a:lnTo>
                      <a:pt x="264" y="210"/>
                    </a:lnTo>
                    <a:lnTo>
                      <a:pt x="267" y="210"/>
                    </a:lnTo>
                    <a:lnTo>
                      <a:pt x="265" y="204"/>
                    </a:lnTo>
                    <a:lnTo>
                      <a:pt x="261" y="195"/>
                    </a:lnTo>
                    <a:lnTo>
                      <a:pt x="266" y="194"/>
                    </a:lnTo>
                    <a:lnTo>
                      <a:pt x="276" y="189"/>
                    </a:lnTo>
                    <a:lnTo>
                      <a:pt x="278" y="190"/>
                    </a:lnTo>
                    <a:lnTo>
                      <a:pt x="280" y="194"/>
                    </a:lnTo>
                    <a:lnTo>
                      <a:pt x="284" y="189"/>
                    </a:lnTo>
                    <a:lnTo>
                      <a:pt x="295" y="190"/>
                    </a:lnTo>
                    <a:lnTo>
                      <a:pt x="296" y="189"/>
                    </a:lnTo>
                    <a:lnTo>
                      <a:pt x="301" y="188"/>
                    </a:lnTo>
                    <a:lnTo>
                      <a:pt x="313" y="184"/>
                    </a:lnTo>
                    <a:lnTo>
                      <a:pt x="316" y="181"/>
                    </a:lnTo>
                    <a:lnTo>
                      <a:pt x="315" y="180"/>
                    </a:lnTo>
                    <a:lnTo>
                      <a:pt x="320" y="174"/>
                    </a:lnTo>
                    <a:lnTo>
                      <a:pt x="322" y="166"/>
                    </a:lnTo>
                    <a:lnTo>
                      <a:pt x="328" y="169"/>
                    </a:lnTo>
                    <a:lnTo>
                      <a:pt x="330" y="160"/>
                    </a:lnTo>
                    <a:lnTo>
                      <a:pt x="326" y="159"/>
                    </a:lnTo>
                    <a:lnTo>
                      <a:pt x="319" y="151"/>
                    </a:lnTo>
                    <a:lnTo>
                      <a:pt x="322" y="142"/>
                    </a:lnTo>
                    <a:lnTo>
                      <a:pt x="319" y="141"/>
                    </a:lnTo>
                    <a:lnTo>
                      <a:pt x="314" y="141"/>
                    </a:lnTo>
                    <a:lnTo>
                      <a:pt x="312" y="133"/>
                    </a:lnTo>
                    <a:lnTo>
                      <a:pt x="307" y="135"/>
                    </a:lnTo>
                    <a:lnTo>
                      <a:pt x="300" y="135"/>
                    </a:lnTo>
                    <a:lnTo>
                      <a:pt x="297" y="132"/>
                    </a:lnTo>
                    <a:lnTo>
                      <a:pt x="301" y="123"/>
                    </a:lnTo>
                    <a:lnTo>
                      <a:pt x="298" y="118"/>
                    </a:lnTo>
                    <a:lnTo>
                      <a:pt x="290" y="112"/>
                    </a:lnTo>
                    <a:lnTo>
                      <a:pt x="284" y="106"/>
                    </a:lnTo>
                    <a:lnTo>
                      <a:pt x="291" y="104"/>
                    </a:lnTo>
                    <a:lnTo>
                      <a:pt x="295" y="100"/>
                    </a:lnTo>
                    <a:lnTo>
                      <a:pt x="295" y="99"/>
                    </a:lnTo>
                    <a:lnTo>
                      <a:pt x="298" y="103"/>
                    </a:lnTo>
                    <a:lnTo>
                      <a:pt x="301" y="88"/>
                    </a:lnTo>
                    <a:lnTo>
                      <a:pt x="300" y="87"/>
                    </a:lnTo>
                    <a:lnTo>
                      <a:pt x="302" y="82"/>
                    </a:lnTo>
                    <a:lnTo>
                      <a:pt x="308" y="78"/>
                    </a:lnTo>
                    <a:lnTo>
                      <a:pt x="312" y="72"/>
                    </a:lnTo>
                    <a:lnTo>
                      <a:pt x="303" y="68"/>
                    </a:lnTo>
                    <a:lnTo>
                      <a:pt x="294" y="67"/>
                    </a:lnTo>
                    <a:lnTo>
                      <a:pt x="295" y="60"/>
                    </a:lnTo>
                    <a:lnTo>
                      <a:pt x="297" y="56"/>
                    </a:lnTo>
                    <a:lnTo>
                      <a:pt x="320" y="49"/>
                    </a:lnTo>
                    <a:lnTo>
                      <a:pt x="326" y="49"/>
                    </a:lnTo>
                    <a:lnTo>
                      <a:pt x="331" y="45"/>
                    </a:lnTo>
                    <a:lnTo>
                      <a:pt x="336" y="45"/>
                    </a:lnTo>
                    <a:lnTo>
                      <a:pt x="338" y="48"/>
                    </a:lnTo>
                    <a:lnTo>
                      <a:pt x="343" y="43"/>
                    </a:lnTo>
                    <a:lnTo>
                      <a:pt x="351" y="27"/>
                    </a:lnTo>
                    <a:lnTo>
                      <a:pt x="351" y="24"/>
                    </a:lnTo>
                    <a:lnTo>
                      <a:pt x="356" y="14"/>
                    </a:lnTo>
                    <a:lnTo>
                      <a:pt x="357" y="13"/>
                    </a:lnTo>
                    <a:lnTo>
                      <a:pt x="356" y="7"/>
                    </a:lnTo>
                    <a:lnTo>
                      <a:pt x="356" y="1"/>
                    </a:lnTo>
                    <a:lnTo>
                      <a:pt x="373" y="14"/>
                    </a:lnTo>
                    <a:lnTo>
                      <a:pt x="374" y="14"/>
                    </a:lnTo>
                    <a:lnTo>
                      <a:pt x="375" y="15"/>
                    </a:lnTo>
                    <a:lnTo>
                      <a:pt x="381" y="15"/>
                    </a:lnTo>
                    <a:lnTo>
                      <a:pt x="386" y="19"/>
                    </a:lnTo>
                    <a:lnTo>
                      <a:pt x="387" y="22"/>
                    </a:lnTo>
                    <a:lnTo>
                      <a:pt x="387" y="25"/>
                    </a:lnTo>
                    <a:lnTo>
                      <a:pt x="387" y="28"/>
                    </a:lnTo>
                    <a:lnTo>
                      <a:pt x="394" y="22"/>
                    </a:lnTo>
                    <a:lnTo>
                      <a:pt x="399" y="21"/>
                    </a:lnTo>
                    <a:lnTo>
                      <a:pt x="402" y="18"/>
                    </a:lnTo>
                    <a:lnTo>
                      <a:pt x="414" y="20"/>
                    </a:lnTo>
                    <a:lnTo>
                      <a:pt x="417" y="16"/>
                    </a:lnTo>
                    <a:lnTo>
                      <a:pt x="423" y="16"/>
                    </a:lnTo>
                    <a:lnTo>
                      <a:pt x="429" y="20"/>
                    </a:lnTo>
                    <a:lnTo>
                      <a:pt x="435" y="16"/>
                    </a:lnTo>
                    <a:lnTo>
                      <a:pt x="433" y="12"/>
                    </a:lnTo>
                    <a:lnTo>
                      <a:pt x="440" y="10"/>
                    </a:lnTo>
                    <a:lnTo>
                      <a:pt x="451" y="2"/>
                    </a:lnTo>
                    <a:lnTo>
                      <a:pt x="458" y="0"/>
                    </a:lnTo>
                    <a:lnTo>
                      <a:pt x="470" y="2"/>
                    </a:lnTo>
                    <a:lnTo>
                      <a:pt x="475" y="6"/>
                    </a:lnTo>
                    <a:lnTo>
                      <a:pt x="480" y="9"/>
                    </a:lnTo>
                    <a:lnTo>
                      <a:pt x="482" y="7"/>
                    </a:lnTo>
                    <a:lnTo>
                      <a:pt x="495" y="7"/>
                    </a:lnTo>
                    <a:lnTo>
                      <a:pt x="501" y="8"/>
                    </a:lnTo>
                    <a:lnTo>
                      <a:pt x="504" y="7"/>
                    </a:lnTo>
                    <a:lnTo>
                      <a:pt x="516" y="10"/>
                    </a:lnTo>
                    <a:lnTo>
                      <a:pt x="520" y="14"/>
                    </a:lnTo>
                    <a:lnTo>
                      <a:pt x="519" y="16"/>
                    </a:lnTo>
                    <a:lnTo>
                      <a:pt x="520" y="25"/>
                    </a:lnTo>
                    <a:lnTo>
                      <a:pt x="523" y="31"/>
                    </a:lnTo>
                    <a:lnTo>
                      <a:pt x="520" y="40"/>
                    </a:lnTo>
                    <a:lnTo>
                      <a:pt x="524" y="44"/>
                    </a:lnTo>
                    <a:lnTo>
                      <a:pt x="520" y="45"/>
                    </a:lnTo>
                    <a:lnTo>
                      <a:pt x="516" y="44"/>
                    </a:lnTo>
                    <a:lnTo>
                      <a:pt x="507" y="49"/>
                    </a:lnTo>
                    <a:lnTo>
                      <a:pt x="495" y="55"/>
                    </a:lnTo>
                    <a:lnTo>
                      <a:pt x="494" y="58"/>
                    </a:lnTo>
                    <a:lnTo>
                      <a:pt x="501" y="64"/>
                    </a:lnTo>
                    <a:lnTo>
                      <a:pt x="501" y="70"/>
                    </a:lnTo>
                    <a:lnTo>
                      <a:pt x="493" y="68"/>
                    </a:lnTo>
                    <a:lnTo>
                      <a:pt x="489" y="72"/>
                    </a:lnTo>
                    <a:lnTo>
                      <a:pt x="481" y="68"/>
                    </a:lnTo>
                    <a:lnTo>
                      <a:pt x="474" y="73"/>
                    </a:lnTo>
                    <a:lnTo>
                      <a:pt x="471" y="70"/>
                    </a:lnTo>
                    <a:lnTo>
                      <a:pt x="470" y="74"/>
                    </a:lnTo>
                    <a:lnTo>
                      <a:pt x="468" y="76"/>
                    </a:lnTo>
                    <a:lnTo>
                      <a:pt x="462" y="84"/>
                    </a:lnTo>
                    <a:lnTo>
                      <a:pt x="462" y="87"/>
                    </a:lnTo>
                    <a:lnTo>
                      <a:pt x="457" y="94"/>
                    </a:lnTo>
                    <a:lnTo>
                      <a:pt x="452" y="96"/>
                    </a:lnTo>
                    <a:lnTo>
                      <a:pt x="454" y="102"/>
                    </a:lnTo>
                    <a:lnTo>
                      <a:pt x="451" y="100"/>
                    </a:lnTo>
                    <a:lnTo>
                      <a:pt x="451" y="104"/>
                    </a:lnTo>
                    <a:lnTo>
                      <a:pt x="442" y="108"/>
                    </a:lnTo>
                    <a:lnTo>
                      <a:pt x="441" y="116"/>
                    </a:lnTo>
                    <a:lnTo>
                      <a:pt x="439" y="116"/>
                    </a:lnTo>
                    <a:lnTo>
                      <a:pt x="433" y="115"/>
                    </a:lnTo>
                    <a:lnTo>
                      <a:pt x="432" y="117"/>
                    </a:lnTo>
                    <a:lnTo>
                      <a:pt x="428" y="118"/>
                    </a:lnTo>
                    <a:lnTo>
                      <a:pt x="427" y="127"/>
                    </a:lnTo>
                    <a:lnTo>
                      <a:pt x="426" y="128"/>
                    </a:lnTo>
                    <a:lnTo>
                      <a:pt x="423" y="130"/>
                    </a:lnTo>
                    <a:lnTo>
                      <a:pt x="418" y="136"/>
                    </a:lnTo>
                    <a:lnTo>
                      <a:pt x="424" y="146"/>
                    </a:lnTo>
                    <a:lnTo>
                      <a:pt x="432" y="151"/>
                    </a:lnTo>
                    <a:lnTo>
                      <a:pt x="435" y="151"/>
                    </a:lnTo>
                    <a:lnTo>
                      <a:pt x="439" y="150"/>
                    </a:lnTo>
                    <a:lnTo>
                      <a:pt x="440" y="151"/>
                    </a:lnTo>
                    <a:lnTo>
                      <a:pt x="439" y="156"/>
                    </a:lnTo>
                    <a:lnTo>
                      <a:pt x="450" y="156"/>
                    </a:lnTo>
                    <a:lnTo>
                      <a:pt x="451" y="166"/>
                    </a:lnTo>
                    <a:lnTo>
                      <a:pt x="462" y="176"/>
                    </a:lnTo>
                    <a:lnTo>
                      <a:pt x="463" y="181"/>
                    </a:lnTo>
                    <a:lnTo>
                      <a:pt x="463" y="182"/>
                    </a:lnTo>
                    <a:lnTo>
                      <a:pt x="460" y="187"/>
                    </a:lnTo>
                    <a:lnTo>
                      <a:pt x="460" y="188"/>
                    </a:lnTo>
                    <a:lnTo>
                      <a:pt x="452" y="195"/>
                    </a:lnTo>
                    <a:lnTo>
                      <a:pt x="450" y="196"/>
                    </a:lnTo>
                    <a:lnTo>
                      <a:pt x="441" y="205"/>
                    </a:lnTo>
                    <a:lnTo>
                      <a:pt x="440" y="206"/>
                    </a:lnTo>
                    <a:lnTo>
                      <a:pt x="438" y="211"/>
                    </a:lnTo>
                  </a:path>
                </a:pathLst>
              </a:custGeom>
              <a:grpFill/>
              <a:ln w="28575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0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endParaRPr>
              </a:p>
            </p:txBody>
          </p:sp>
        </p:grpSp>
        <p:sp>
          <p:nvSpPr>
            <p:cNvPr id="33" name="CasellaDiTesto 32"/>
            <p:cNvSpPr txBox="1"/>
            <p:nvPr/>
          </p:nvSpPr>
          <p:spPr>
            <a:xfrm>
              <a:off x="5387891" y="1792248"/>
              <a:ext cx="5294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48,9 M€</a:t>
              </a:r>
            </a:p>
          </p:txBody>
        </p:sp>
        <p:sp>
          <p:nvSpPr>
            <p:cNvPr id="34" name="CasellaDiTesto 33"/>
            <p:cNvSpPr txBox="1"/>
            <p:nvPr/>
          </p:nvSpPr>
          <p:spPr>
            <a:xfrm>
              <a:off x="4674488" y="2110069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6,5 M€</a:t>
              </a:r>
            </a:p>
          </p:txBody>
        </p:sp>
        <p:sp>
          <p:nvSpPr>
            <p:cNvPr id="35" name="CasellaDiTesto 34"/>
            <p:cNvSpPr txBox="1"/>
            <p:nvPr/>
          </p:nvSpPr>
          <p:spPr>
            <a:xfrm>
              <a:off x="4586949" y="1765975"/>
              <a:ext cx="62064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--</a:t>
              </a:r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5002038" y="2414424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5,4 M€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5774595" y="2266736"/>
              <a:ext cx="5358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15,5 M€</a:t>
              </a:r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5891004" y="1917115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8,4 M€</a:t>
              </a:r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6404948" y="1509837"/>
              <a:ext cx="54760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13,9 M€</a:t>
              </a:r>
            </a:p>
          </p:txBody>
        </p:sp>
        <p:sp>
          <p:nvSpPr>
            <p:cNvPr id="40" name="CasellaDiTesto 39"/>
            <p:cNvSpPr txBox="1"/>
            <p:nvPr/>
          </p:nvSpPr>
          <p:spPr>
            <a:xfrm>
              <a:off x="5769848" y="2820361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5,4 M€</a:t>
              </a:r>
            </a:p>
          </p:txBody>
        </p:sp>
        <p:sp>
          <p:nvSpPr>
            <p:cNvPr id="41" name="CasellaDiTesto 40"/>
            <p:cNvSpPr txBox="1"/>
            <p:nvPr/>
          </p:nvSpPr>
          <p:spPr>
            <a:xfrm>
              <a:off x="6422112" y="2851838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4,6 M€</a:t>
              </a:r>
            </a:p>
          </p:txBody>
        </p:sp>
        <p:sp>
          <p:nvSpPr>
            <p:cNvPr id="42" name="CasellaDiTesto 41"/>
            <p:cNvSpPr txBox="1"/>
            <p:nvPr/>
          </p:nvSpPr>
          <p:spPr>
            <a:xfrm>
              <a:off x="6188561" y="3139321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0,6 M€</a:t>
              </a:r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6279776" y="3427522"/>
              <a:ext cx="4515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13,8 M€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6580206" y="3346775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1,0 M€</a:t>
              </a: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6880216" y="3585082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0,2 M€</a:t>
              </a: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6914356" y="3974803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5,9 M€</a:t>
              </a: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7350596" y="4202888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1,7 M€</a:t>
              </a:r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7592908" y="3950036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6,9 M€</a:t>
              </a:r>
            </a:p>
          </p:txBody>
        </p:sp>
        <p:sp>
          <p:nvSpPr>
            <p:cNvPr id="49" name="CasellaDiTesto 48"/>
            <p:cNvSpPr txBox="1"/>
            <p:nvPr/>
          </p:nvSpPr>
          <p:spPr>
            <a:xfrm>
              <a:off x="7456512" y="4732764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0,8 M€</a:t>
              </a:r>
            </a:p>
          </p:txBody>
        </p:sp>
        <p:sp>
          <p:nvSpPr>
            <p:cNvPr id="50" name="CasellaDiTesto 49"/>
            <p:cNvSpPr txBox="1"/>
            <p:nvPr/>
          </p:nvSpPr>
          <p:spPr>
            <a:xfrm>
              <a:off x="5106536" y="4299827"/>
              <a:ext cx="6480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4,7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M€</a:t>
              </a:r>
            </a:p>
          </p:txBody>
        </p:sp>
        <p:sp>
          <p:nvSpPr>
            <p:cNvPr id="51" name="CasellaDiTesto 50"/>
            <p:cNvSpPr txBox="1"/>
            <p:nvPr/>
          </p:nvSpPr>
          <p:spPr>
            <a:xfrm>
              <a:off x="6744052" y="5483324"/>
              <a:ext cx="6480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0,9 M€</a:t>
              </a:r>
            </a:p>
          </p:txBody>
        </p:sp>
        <p:sp>
          <p:nvSpPr>
            <p:cNvPr id="52" name="CasellaDiTesto 51"/>
            <p:cNvSpPr txBox="1"/>
            <p:nvPr/>
          </p:nvSpPr>
          <p:spPr>
            <a:xfrm>
              <a:off x="5853516" y="1412776"/>
              <a:ext cx="5160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25,9 M€</a:t>
              </a:r>
            </a:p>
          </p:txBody>
        </p:sp>
      </p:grpSp>
      <p:graphicFrame>
        <p:nvGraphicFramePr>
          <p:cNvPr id="57" name="Grafico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676790"/>
              </p:ext>
            </p:extLst>
          </p:nvPr>
        </p:nvGraphicFramePr>
        <p:xfrm>
          <a:off x="602382" y="980728"/>
          <a:ext cx="4854674" cy="2386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8" name="Grafico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602254"/>
              </p:ext>
            </p:extLst>
          </p:nvPr>
        </p:nvGraphicFramePr>
        <p:xfrm>
          <a:off x="764127" y="3664959"/>
          <a:ext cx="4643051" cy="3272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9" name="Connettore 1 6"/>
          <p:cNvCxnSpPr/>
          <p:nvPr/>
        </p:nvCxnSpPr>
        <p:spPr>
          <a:xfrm>
            <a:off x="986210" y="3297523"/>
            <a:ext cx="0" cy="445761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0" name="Connettore 1 64"/>
          <p:cNvCxnSpPr/>
          <p:nvPr/>
        </p:nvCxnSpPr>
        <p:spPr>
          <a:xfrm>
            <a:off x="1165524" y="3297523"/>
            <a:ext cx="0" cy="445761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1" name="Connettore 1 65"/>
          <p:cNvCxnSpPr/>
          <p:nvPr/>
        </p:nvCxnSpPr>
        <p:spPr>
          <a:xfrm>
            <a:off x="1344838" y="3151773"/>
            <a:ext cx="0" cy="591511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2" name="Connettore 1 66"/>
          <p:cNvCxnSpPr/>
          <p:nvPr/>
        </p:nvCxnSpPr>
        <p:spPr>
          <a:xfrm>
            <a:off x="1524152" y="3151773"/>
            <a:ext cx="0" cy="591511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3" name="Connettore 1 67"/>
          <p:cNvCxnSpPr/>
          <p:nvPr/>
        </p:nvCxnSpPr>
        <p:spPr>
          <a:xfrm>
            <a:off x="1703466" y="2996601"/>
            <a:ext cx="0" cy="746683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4" name="Connettore 1 68"/>
          <p:cNvCxnSpPr/>
          <p:nvPr/>
        </p:nvCxnSpPr>
        <p:spPr>
          <a:xfrm>
            <a:off x="1882780" y="3103714"/>
            <a:ext cx="0" cy="639570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5" name="Connettore 1 69"/>
          <p:cNvCxnSpPr/>
          <p:nvPr/>
        </p:nvCxnSpPr>
        <p:spPr>
          <a:xfrm>
            <a:off x="2062094" y="3062452"/>
            <a:ext cx="0" cy="680832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6" name="Connettore 1 70"/>
          <p:cNvCxnSpPr/>
          <p:nvPr/>
        </p:nvCxnSpPr>
        <p:spPr>
          <a:xfrm>
            <a:off x="2241408" y="3195416"/>
            <a:ext cx="0" cy="547868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7" name="Connettore 1 71"/>
          <p:cNvCxnSpPr/>
          <p:nvPr/>
        </p:nvCxnSpPr>
        <p:spPr>
          <a:xfrm>
            <a:off x="2420722" y="3221739"/>
            <a:ext cx="0" cy="521545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8" name="Connettore 1 72"/>
          <p:cNvCxnSpPr/>
          <p:nvPr/>
        </p:nvCxnSpPr>
        <p:spPr>
          <a:xfrm>
            <a:off x="2600036" y="3151773"/>
            <a:ext cx="0" cy="598475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69" name="Connettore 1 73"/>
          <p:cNvCxnSpPr/>
          <p:nvPr/>
        </p:nvCxnSpPr>
        <p:spPr>
          <a:xfrm>
            <a:off x="2779350" y="3062452"/>
            <a:ext cx="0" cy="687795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70" name="Connettore 1 74"/>
          <p:cNvCxnSpPr/>
          <p:nvPr/>
        </p:nvCxnSpPr>
        <p:spPr>
          <a:xfrm>
            <a:off x="2958664" y="3195416"/>
            <a:ext cx="0" cy="547868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71" name="Connettore 1 75"/>
          <p:cNvCxnSpPr/>
          <p:nvPr/>
        </p:nvCxnSpPr>
        <p:spPr>
          <a:xfrm>
            <a:off x="3137978" y="3103714"/>
            <a:ext cx="0" cy="639570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72" name="Connettore 1 76"/>
          <p:cNvCxnSpPr/>
          <p:nvPr/>
        </p:nvCxnSpPr>
        <p:spPr>
          <a:xfrm>
            <a:off x="3317292" y="3195416"/>
            <a:ext cx="0" cy="547868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73" name="Connettore 1 77"/>
          <p:cNvCxnSpPr/>
          <p:nvPr/>
        </p:nvCxnSpPr>
        <p:spPr>
          <a:xfrm>
            <a:off x="3496606" y="3151773"/>
            <a:ext cx="0" cy="591511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74" name="Connettore 1 79"/>
          <p:cNvCxnSpPr/>
          <p:nvPr/>
        </p:nvCxnSpPr>
        <p:spPr>
          <a:xfrm>
            <a:off x="3675920" y="3030975"/>
            <a:ext cx="0" cy="712309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75" name="Connettore 1 80"/>
          <p:cNvCxnSpPr/>
          <p:nvPr/>
        </p:nvCxnSpPr>
        <p:spPr>
          <a:xfrm>
            <a:off x="3855234" y="3151773"/>
            <a:ext cx="0" cy="591511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76" name="Connettore 1 81"/>
          <p:cNvCxnSpPr/>
          <p:nvPr/>
        </p:nvCxnSpPr>
        <p:spPr>
          <a:xfrm>
            <a:off x="4034548" y="3103714"/>
            <a:ext cx="0" cy="639570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cxnSp>
        <p:nvCxnSpPr>
          <p:cNvPr id="77" name="Connettore 1 82"/>
          <p:cNvCxnSpPr/>
          <p:nvPr/>
        </p:nvCxnSpPr>
        <p:spPr>
          <a:xfrm>
            <a:off x="4213870" y="3062452"/>
            <a:ext cx="0" cy="680832"/>
          </a:xfrm>
          <a:prstGeom prst="line">
            <a:avLst/>
          </a:prstGeom>
          <a:noFill/>
          <a:ln w="381" cap="flat" cmpd="sng" algn="ctr">
            <a:solidFill>
              <a:srgbClr val="8A7972"/>
            </a:solidFill>
            <a:prstDash val="sysDash"/>
          </a:ln>
          <a:effectLst/>
        </p:spPr>
      </p:cxnSp>
      <p:sp>
        <p:nvSpPr>
          <p:cNvPr id="78" name="Parentesi graffa chiusa 77"/>
          <p:cNvSpPr/>
          <p:nvPr/>
        </p:nvSpPr>
        <p:spPr>
          <a:xfrm>
            <a:off x="4304928" y="3831346"/>
            <a:ext cx="212497" cy="2769630"/>
          </a:xfrm>
          <a:prstGeom prst="rightBrace">
            <a:avLst/>
          </a:prstGeom>
          <a:noFill/>
          <a:ln w="381" cap="flat" cmpd="sng" algn="ctr">
            <a:solidFill>
              <a:srgbClr val="8A797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CasellaDiTesto 78"/>
          <p:cNvSpPr txBox="1"/>
          <p:nvPr/>
        </p:nvSpPr>
        <p:spPr>
          <a:xfrm>
            <a:off x="5298621" y="5634275"/>
            <a:ext cx="1127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it-IT" sz="1000" dirty="0">
                <a:solidFill>
                  <a:prstClr val="black"/>
                </a:solidFill>
                <a:latin typeface="Helvetica" pitchFamily="34" charset="0"/>
                <a:ea typeface="+mn-ea"/>
              </a:rPr>
              <a:t>Quota ricavi da CCIAA</a:t>
            </a:r>
          </a:p>
        </p:txBody>
      </p:sp>
      <p:sp>
        <p:nvSpPr>
          <p:cNvPr id="80" name="Rettangolo 79"/>
          <p:cNvSpPr/>
          <p:nvPr/>
        </p:nvSpPr>
        <p:spPr>
          <a:xfrm>
            <a:off x="4602484" y="5438209"/>
            <a:ext cx="182507" cy="144000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1" name="Immagine 80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C0504D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422" y="3212976"/>
            <a:ext cx="750730" cy="750730"/>
          </a:xfrm>
          <a:prstGeom prst="rect">
            <a:avLst/>
          </a:prstGeom>
        </p:spPr>
      </p:pic>
      <p:sp>
        <p:nvSpPr>
          <p:cNvPr id="82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16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2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9" b="4934"/>
          <a:stretch/>
        </p:blipFill>
        <p:spPr bwMode="auto">
          <a:xfrm>
            <a:off x="560512" y="1124744"/>
            <a:ext cx="8892000" cy="5547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482380" y="188640"/>
            <a:ext cx="39351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Slide del </a:t>
            </a:r>
            <a:r>
              <a:rPr lang="it-IT" b="1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MiSE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  <a:p>
            <a:pPr algn="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(Linee programmatiche 2017)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17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677025" y="1412776"/>
            <a:ext cx="5232907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I driver del riassetto</a:t>
            </a: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280592" y="2060848"/>
            <a:ext cx="7992888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latin typeface="Calibri" panose="020F0502020204030204" pitchFamily="34" charset="0"/>
            </a:endParaRPr>
          </a:p>
          <a:p>
            <a:pPr marL="358775" indent="-358775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Dimensione</a:t>
            </a:r>
            <a:r>
              <a:rPr lang="it-IT" sz="3200" b="1" dirty="0" smtClean="0">
                <a:latin typeface="Calibri" panose="020F0502020204030204" pitchFamily="34" charset="0"/>
              </a:rPr>
              <a:t> </a:t>
            </a:r>
            <a:r>
              <a:rPr lang="it-IT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territoriale (da 30 a 60)</a:t>
            </a:r>
          </a:p>
          <a:p>
            <a:pPr marL="358775" indent="-358775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it-IT" sz="32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  <a:p>
            <a:pPr marL="358775" indent="-358775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Dimensione settoriale/verticale. </a:t>
            </a:r>
            <a:r>
              <a:rPr lang="it-IT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Ad esempio: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it-IT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Internazionalizzazione</a:t>
            </a:r>
            <a:endParaRPr lang="it-IT" sz="2800" b="1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it-IT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M</a:t>
            </a:r>
            <a:r>
              <a:rPr lang="it-IT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ediazione</a:t>
            </a:r>
            <a:endParaRPr lang="it-IT" sz="2800" b="1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it-IT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it-IT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tudi</a:t>
            </a:r>
            <a:endParaRPr lang="it-IT" sz="2800" b="1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it-IT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Formazione</a:t>
            </a:r>
            <a:endParaRPr lang="it-IT" sz="2800" b="1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it-IT" sz="28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Q</a:t>
            </a:r>
            <a:r>
              <a:rPr lang="it-IT" sz="28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ualità</a:t>
            </a:r>
            <a:endParaRPr lang="it-IT" sz="2800" b="1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639604" y="1052736"/>
            <a:ext cx="6129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UN APPROFONDIMENTO: LE </a:t>
            </a:r>
            <a:r>
              <a:rPr lang="it-IT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AZIENDE SPECIALI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18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3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5"/>
          <p:cNvSpPr>
            <a:spLocks noChangeArrowheads="1"/>
          </p:cNvSpPr>
          <p:nvPr/>
        </p:nvSpPr>
        <p:spPr bwMode="auto">
          <a:xfrm>
            <a:off x="1353400" y="1197104"/>
            <a:ext cx="7200000" cy="3168000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Attività in continuità con il 2016</a:t>
            </a:r>
          </a:p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4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+</a:t>
            </a:r>
          </a:p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rifocalizzazione</a:t>
            </a: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su nuove funzioni</a:t>
            </a:r>
          </a:p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4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+</a:t>
            </a:r>
          </a:p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operazioni straordinarie </a:t>
            </a:r>
          </a:p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di riorganizzazione del sistema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68824" y="332656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5" name="Rettangolo 5"/>
          <p:cNvSpPr>
            <a:spLocks noChangeArrowheads="1"/>
          </p:cNvSpPr>
          <p:nvPr/>
        </p:nvSpPr>
        <p:spPr bwMode="auto">
          <a:xfrm>
            <a:off x="1234281" y="5121240"/>
            <a:ext cx="7416000" cy="468000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contributo </a:t>
            </a:r>
            <a:r>
              <a:rPr lang="it-IT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associativo in </a:t>
            </a:r>
            <a:r>
              <a:rPr lang="it-IT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riduzione</a:t>
            </a:r>
            <a:endParaRPr lang="it-IT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Rettangolo 5"/>
          <p:cNvSpPr>
            <a:spLocks noChangeArrowheads="1"/>
          </p:cNvSpPr>
          <p:nvPr/>
        </p:nvSpPr>
        <p:spPr bwMode="auto">
          <a:xfrm>
            <a:off x="1236865" y="5733320"/>
            <a:ext cx="7416000" cy="576000"/>
          </a:xfrm>
          <a:prstGeom prst="rect">
            <a:avLst/>
          </a:prstGeom>
          <a:solidFill>
            <a:srgbClr val="990000"/>
          </a:solidFill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-45% rispetto al 2014</a:t>
            </a:r>
            <a:endParaRPr lang="it-IT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4664968" y="4365104"/>
            <a:ext cx="540060" cy="648072"/>
          </a:xfrm>
          <a:prstGeom prst="downArrow">
            <a:avLst/>
          </a:prstGeom>
          <a:solidFill>
            <a:srgbClr val="99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19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3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5"/>
          <p:cNvSpPr>
            <a:spLocks noChangeArrowheads="1"/>
          </p:cNvSpPr>
          <p:nvPr/>
        </p:nvSpPr>
        <p:spPr bwMode="auto">
          <a:xfrm>
            <a:off x="1064568" y="1484784"/>
            <a:ext cx="7920880" cy="4108871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>
              <a:lnSpc>
                <a:spcPct val="90000"/>
              </a:lnSpc>
              <a:tabLst>
                <a:tab pos="539750" algn="l"/>
              </a:tabLst>
            </a:pPr>
            <a:r>
              <a:rPr lang="it-IT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179388" indent="-179388">
              <a:spcBef>
                <a:spcPts val="24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Piano degli accorpamenti</a:t>
            </a:r>
          </a:p>
          <a:p>
            <a:pPr marL="179388" indent="-179388">
              <a:spcBef>
                <a:spcPts val="24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Nuove funzioni: </a:t>
            </a:r>
            <a:r>
              <a:rPr lang="it-IT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rifocalizzazione</a:t>
            </a:r>
            <a:endParaRPr lang="it-IT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marL="179388" indent="-179388">
              <a:spcBef>
                <a:spcPts val="24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Avvio riorganizzazione (aziende speciali, unioni regionali e società partecipate)</a:t>
            </a:r>
          </a:p>
          <a:p>
            <a:pPr>
              <a:lnSpc>
                <a:spcPct val="90000"/>
              </a:lnSpc>
              <a:tabLst>
                <a:tab pos="539750" algn="l"/>
              </a:tabLst>
            </a:pPr>
            <a:endParaRPr lang="it-IT" sz="3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000672" y="1052736"/>
            <a:ext cx="6624736" cy="646331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it-IT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2017: UN ANNO STRAORDINARIO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77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/>
          <p:cNvSpPr txBox="1"/>
          <p:nvPr/>
        </p:nvSpPr>
        <p:spPr>
          <a:xfrm>
            <a:off x="1640632" y="1340768"/>
            <a:ext cx="2643336" cy="1785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179388" indent="-179388"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b="1" dirty="0" smtClean="0">
                <a:latin typeface="Calibri" panose="020F0502020204030204" pitchFamily="34" charset="0"/>
              </a:rPr>
              <a:t>Attività associative</a:t>
            </a:r>
          </a:p>
          <a:p>
            <a:pPr marL="179388" indent="-179388"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b="1" dirty="0" smtClean="0">
                <a:latin typeface="Calibri" panose="020F0502020204030204" pitchFamily="34" charset="0"/>
              </a:rPr>
              <a:t>Implementazione nuove funzioni e sviluppo servizi da riforma</a:t>
            </a:r>
          </a:p>
        </p:txBody>
      </p:sp>
      <p:sp>
        <p:nvSpPr>
          <p:cNvPr id="14" name="Freccia a destra 13"/>
          <p:cNvSpPr/>
          <p:nvPr/>
        </p:nvSpPr>
        <p:spPr>
          <a:xfrm>
            <a:off x="4736976" y="192059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Calibri" panose="020F0502020204030204" pitchFamily="34" charset="0"/>
            </a:endParaRPr>
          </a:p>
        </p:txBody>
      </p:sp>
      <p:sp>
        <p:nvSpPr>
          <p:cNvPr id="15" name="Freccia a destra 14"/>
          <p:cNvSpPr/>
          <p:nvPr/>
        </p:nvSpPr>
        <p:spPr>
          <a:xfrm>
            <a:off x="4708695" y="5445224"/>
            <a:ext cx="504056" cy="216024"/>
          </a:xfrm>
          <a:prstGeom prst="rightArrow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601072" y="5013176"/>
            <a:ext cx="230425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it-IT"/>
            </a:defPPr>
            <a:lvl1pPr algn="r">
              <a:defRPr b="1">
                <a:latin typeface="Calibri" panose="020F0502020204030204" pitchFamily="34" charset="0"/>
              </a:defRPr>
            </a:lvl1pPr>
          </a:lstStyle>
          <a:p>
            <a:pPr algn="ctr"/>
            <a:r>
              <a:rPr lang="it-IT" sz="1800" dirty="0" smtClean="0">
                <a:solidFill>
                  <a:srgbClr val="990000"/>
                </a:solidFill>
              </a:rPr>
              <a:t>Fondo perequativo + risorse straordinarie </a:t>
            </a:r>
            <a:r>
              <a:rPr lang="it-IT" sz="1800" dirty="0" err="1" smtClean="0">
                <a:solidFill>
                  <a:srgbClr val="990000"/>
                </a:solidFill>
              </a:rPr>
              <a:t>Unioncamere</a:t>
            </a:r>
            <a:r>
              <a:rPr lang="it-IT" sz="1800" dirty="0" smtClean="0">
                <a:solidFill>
                  <a:srgbClr val="990000"/>
                </a:solidFill>
              </a:rPr>
              <a:t> con logiche di </a:t>
            </a:r>
            <a:r>
              <a:rPr lang="it-IT" sz="1800" dirty="0" err="1" smtClean="0">
                <a:solidFill>
                  <a:srgbClr val="990000"/>
                </a:solidFill>
              </a:rPr>
              <a:t>premialità</a:t>
            </a:r>
            <a:endParaRPr lang="it-IT" sz="1800" dirty="0">
              <a:solidFill>
                <a:srgbClr val="99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598966" y="1776574"/>
            <a:ext cx="182116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it-IT" b="1" dirty="0" smtClean="0">
                <a:latin typeface="Calibri" panose="020F0502020204030204" pitchFamily="34" charset="0"/>
              </a:rPr>
              <a:t>15.400.000 €</a:t>
            </a:r>
            <a:endParaRPr lang="it-IT" b="1" dirty="0">
              <a:latin typeface="Calibri" panose="020F0502020204030204" pitchFamily="34" charset="0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1640632" y="4913873"/>
            <a:ext cx="264333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50000"/>
                <a:lumOff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179388" indent="-179388"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b="1" dirty="0">
                <a:solidFill>
                  <a:srgbClr val="990000"/>
                </a:solidFill>
                <a:latin typeface="Calibri" panose="020F0502020204030204" pitchFamily="34" charset="0"/>
                <a:ea typeface="ＭＳ Ｐゴシック" pitchFamily="34" charset="-128"/>
              </a:rPr>
              <a:t>Operazioni straordinarie di riorganizzazione del sistema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1640632" y="3429000"/>
            <a:ext cx="2643336" cy="1015663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2">
                <a:lumMod val="50000"/>
                <a:lumOff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179388" indent="-179388"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Attività delegate da Amministrazioni centrali e/o europee</a:t>
            </a:r>
            <a:endParaRPr lang="it-IT" sz="2000" b="1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4736976" y="3786718"/>
            <a:ext cx="504056" cy="216024"/>
          </a:xfrm>
          <a:prstGeom prst="rightArrow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Calibri" panose="020F050202020403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589539" y="3642702"/>
            <a:ext cx="182116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it-IT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29.740.000 €</a:t>
            </a:r>
            <a:endParaRPr lang="it-IT" b="1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7689304" y="3459607"/>
            <a:ext cx="1800200" cy="892552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2">
                <a:lumMod val="50000"/>
                <a:lumOff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4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Su rendicontazione</a:t>
            </a:r>
          </a:p>
          <a:p>
            <a:pPr>
              <a:spcAft>
                <a:spcPts val="1200"/>
              </a:spcAft>
            </a:pPr>
            <a:r>
              <a:rPr lang="it-IT" sz="1400" b="1" dirty="0">
                <a:solidFill>
                  <a:srgbClr val="008000"/>
                </a:solidFill>
                <a:latin typeface="Calibri" panose="020F0502020204030204" pitchFamily="34" charset="0"/>
              </a:rPr>
              <a:t>d</a:t>
            </a:r>
            <a:r>
              <a:rPr lang="it-IT" sz="14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i cui 15.700.000 per bandi alle imprese</a:t>
            </a:r>
            <a:endParaRPr lang="it-IT" sz="1400" b="1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800872" y="231031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24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20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3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e 16"/>
          <p:cNvSpPr/>
          <p:nvPr/>
        </p:nvSpPr>
        <p:spPr>
          <a:xfrm>
            <a:off x="7397427" y="2488278"/>
            <a:ext cx="936104" cy="504000"/>
          </a:xfrm>
          <a:prstGeom prst="ellipse">
            <a:avLst/>
          </a:prstGeom>
          <a:solidFill>
            <a:srgbClr val="FFFF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7437276" y="2363783"/>
            <a:ext cx="93610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59296"/>
            <a:ext cx="8157864" cy="5138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5889104" y="2195572"/>
            <a:ext cx="7200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800" b="1" dirty="0" smtClean="0">
                <a:latin typeface="Calibri" panose="020F0502020204030204" pitchFamily="34" charset="0"/>
              </a:rPr>
              <a:t>-25%</a:t>
            </a:r>
            <a:endParaRPr lang="it-IT" sz="1800" b="1" dirty="0">
              <a:latin typeface="Calibri" panose="020F050202020403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545288" y="2555612"/>
            <a:ext cx="7200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800" b="1" dirty="0" smtClean="0">
                <a:latin typeface="Calibri" panose="020F0502020204030204" pitchFamily="34" charset="0"/>
              </a:rPr>
              <a:t>-37%</a:t>
            </a:r>
            <a:endParaRPr lang="it-IT" sz="1800" b="1" dirty="0">
              <a:latin typeface="Calibri" panose="020F050202020403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76936" y="19075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 smtClean="0">
                <a:latin typeface="Calibri" panose="020F0502020204030204" pitchFamily="34" charset="0"/>
              </a:rPr>
              <a:t>-16%</a:t>
            </a:r>
            <a:endParaRPr lang="it-IT" sz="1800" b="1" dirty="0">
              <a:latin typeface="Calibri" panose="020F050202020403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296816" y="735087"/>
            <a:ext cx="4622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ENTRATE CAMERE DI COMMERCIO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216696" y="1052736"/>
            <a:ext cx="704099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Anni 2014 - 2017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15" name="Ovale 14"/>
          <p:cNvSpPr/>
          <p:nvPr/>
        </p:nvSpPr>
        <p:spPr>
          <a:xfrm>
            <a:off x="7473280" y="5805264"/>
            <a:ext cx="936104" cy="504000"/>
          </a:xfrm>
          <a:prstGeom prst="ellipse">
            <a:avLst/>
          </a:prstGeom>
          <a:solidFill>
            <a:srgbClr val="FFFF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2017</a:t>
            </a:r>
            <a:endParaRPr lang="it-IT" sz="14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e 17"/>
          <p:cNvSpPr/>
          <p:nvPr/>
        </p:nvSpPr>
        <p:spPr>
          <a:xfrm>
            <a:off x="7386061" y="2546185"/>
            <a:ext cx="936104" cy="504000"/>
          </a:xfrm>
          <a:prstGeom prst="ellipse">
            <a:avLst/>
          </a:prstGeom>
          <a:solidFill>
            <a:srgbClr val="FFFF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-37%</a:t>
            </a:r>
            <a:endParaRPr lang="it-IT" sz="18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21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89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e 14"/>
          <p:cNvSpPr/>
          <p:nvPr/>
        </p:nvSpPr>
        <p:spPr>
          <a:xfrm>
            <a:off x="7329264" y="5733256"/>
            <a:ext cx="936104" cy="504000"/>
          </a:xfrm>
          <a:prstGeom prst="ellipse">
            <a:avLst/>
          </a:prstGeom>
          <a:solidFill>
            <a:srgbClr val="FFFF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7401272" y="2636976"/>
            <a:ext cx="936104" cy="504000"/>
          </a:xfrm>
          <a:prstGeom prst="ellipse">
            <a:avLst/>
          </a:prstGeom>
          <a:solidFill>
            <a:srgbClr val="FFFF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1860805"/>
              </p:ext>
            </p:extLst>
          </p:nvPr>
        </p:nvGraphicFramePr>
        <p:xfrm>
          <a:off x="627335" y="1387686"/>
          <a:ext cx="8016542" cy="5058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2469679"/>
              </p:ext>
            </p:extLst>
          </p:nvPr>
        </p:nvGraphicFramePr>
        <p:xfrm>
          <a:off x="272480" y="1417552"/>
          <a:ext cx="8564064" cy="478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7473280" y="2708920"/>
            <a:ext cx="816512" cy="40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-45%</a:t>
            </a:r>
            <a:endParaRPr lang="it-IT" sz="2000" b="1" dirty="0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800872" y="2492896"/>
            <a:ext cx="816512" cy="40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-36%</a:t>
            </a:r>
            <a:endParaRPr lang="it-IT" sz="2000" b="1" dirty="0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673150" y="2780928"/>
            <a:ext cx="816512" cy="40646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-43%</a:t>
            </a:r>
            <a:endParaRPr lang="it-IT" sz="2000" b="1" dirty="0">
              <a:solidFill>
                <a:srgbClr val="99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85809" y="663079"/>
            <a:ext cx="13276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ENTRATE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000672" y="935360"/>
            <a:ext cx="704099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Contributo associativo 2014-2017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8443684" y="4221088"/>
            <a:ext cx="1296144" cy="8309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Aliquota</a:t>
            </a:r>
          </a:p>
          <a:p>
            <a:pPr algn="ctr"/>
            <a:r>
              <a:rPr lang="it-IT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2,00%</a:t>
            </a:r>
            <a:endParaRPr lang="it-IT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22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40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028411" y="692696"/>
            <a:ext cx="5727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CONTRIBUTO ASSOCIATIVO UNIONCAMERE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7" name="Ovale 6"/>
          <p:cNvSpPr/>
          <p:nvPr/>
        </p:nvSpPr>
        <p:spPr>
          <a:xfrm>
            <a:off x="6753200" y="3105008"/>
            <a:ext cx="360000" cy="396000"/>
          </a:xfrm>
          <a:prstGeom prst="ellipse">
            <a:avLst/>
          </a:prstGeom>
          <a:solidFill>
            <a:srgbClr val="990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1 7"/>
          <p:cNvCxnSpPr/>
          <p:nvPr/>
        </p:nvCxnSpPr>
        <p:spPr>
          <a:xfrm>
            <a:off x="6933200" y="3538716"/>
            <a:ext cx="0" cy="1332000"/>
          </a:xfrm>
          <a:prstGeom prst="line">
            <a:avLst/>
          </a:prstGeom>
          <a:ln w="1905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5"/>
          <p:cNvSpPr>
            <a:spLocks noChangeArrowheads="1"/>
          </p:cNvSpPr>
          <p:nvPr/>
        </p:nvSpPr>
        <p:spPr bwMode="auto">
          <a:xfrm>
            <a:off x="6465168" y="2600908"/>
            <a:ext cx="87224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11" name="Rettangolo 5"/>
          <p:cNvSpPr>
            <a:spLocks noChangeArrowheads="1"/>
          </p:cNvSpPr>
          <p:nvPr/>
        </p:nvSpPr>
        <p:spPr bwMode="auto">
          <a:xfrm>
            <a:off x="6465168" y="5894422"/>
            <a:ext cx="93610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20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2015 </a:t>
            </a:r>
          </a:p>
        </p:txBody>
      </p:sp>
      <p:sp>
        <p:nvSpPr>
          <p:cNvPr id="14" name="Rettangolo 5"/>
          <p:cNvSpPr>
            <a:spLocks noChangeArrowheads="1"/>
          </p:cNvSpPr>
          <p:nvPr/>
        </p:nvSpPr>
        <p:spPr bwMode="auto">
          <a:xfrm>
            <a:off x="4448944" y="2348880"/>
            <a:ext cx="87224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2000" b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18" name="Rettangolo 5"/>
          <p:cNvSpPr>
            <a:spLocks noChangeArrowheads="1"/>
          </p:cNvSpPr>
          <p:nvPr/>
        </p:nvSpPr>
        <p:spPr bwMode="auto">
          <a:xfrm>
            <a:off x="4376936" y="5913276"/>
            <a:ext cx="93610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2014 </a:t>
            </a:r>
          </a:p>
        </p:txBody>
      </p:sp>
      <p:sp>
        <p:nvSpPr>
          <p:cNvPr id="19" name="Ovale 18"/>
          <p:cNvSpPr/>
          <p:nvPr/>
        </p:nvSpPr>
        <p:spPr>
          <a:xfrm>
            <a:off x="4592960" y="2997008"/>
            <a:ext cx="504000" cy="504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712640" y="1268760"/>
            <a:ext cx="704099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Metodo di calcolo</a:t>
            </a:r>
            <a:endParaRPr lang="it-IT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3" name="Connettore 2 2"/>
          <p:cNvCxnSpPr>
            <a:endCxn id="11" idx="0"/>
          </p:cNvCxnSpPr>
          <p:nvPr/>
        </p:nvCxnSpPr>
        <p:spPr>
          <a:xfrm flipH="1">
            <a:off x="6933220" y="5714402"/>
            <a:ext cx="36004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6932944" y="4725208"/>
            <a:ext cx="0" cy="1152000"/>
          </a:xfrm>
          <a:prstGeom prst="straightConnector1">
            <a:avLst/>
          </a:prstGeom>
          <a:ln w="19050">
            <a:solidFill>
              <a:srgbClr val="99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>
            <a:off x="4852711" y="3518426"/>
            <a:ext cx="0" cy="2412000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5"/>
          <p:cNvSpPr>
            <a:spLocks noChangeArrowheads="1"/>
          </p:cNvSpPr>
          <p:nvPr/>
        </p:nvSpPr>
        <p:spPr bwMode="auto">
          <a:xfrm>
            <a:off x="2360712" y="2348880"/>
            <a:ext cx="87224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20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24" name="Rettangolo 5"/>
          <p:cNvSpPr>
            <a:spLocks noChangeArrowheads="1"/>
          </p:cNvSpPr>
          <p:nvPr/>
        </p:nvSpPr>
        <p:spPr bwMode="auto">
          <a:xfrm>
            <a:off x="2288704" y="5913276"/>
            <a:ext cx="936104" cy="396044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tabLst>
                <a:tab pos="539750" algn="l"/>
              </a:tabLst>
            </a:pPr>
            <a:r>
              <a:rPr lang="it-IT" sz="2000" b="1" dirty="0" smtClean="0">
                <a:solidFill>
                  <a:srgbClr val="0000FF"/>
                </a:solidFill>
                <a:latin typeface="Calibri" panose="020F0502020204030204" pitchFamily="34" charset="0"/>
              </a:rPr>
              <a:t>2013 </a:t>
            </a:r>
          </a:p>
        </p:txBody>
      </p:sp>
      <p:sp>
        <p:nvSpPr>
          <p:cNvPr id="25" name="Ovale 24"/>
          <p:cNvSpPr/>
          <p:nvPr/>
        </p:nvSpPr>
        <p:spPr>
          <a:xfrm>
            <a:off x="2504728" y="2852936"/>
            <a:ext cx="648000" cy="648000"/>
          </a:xfrm>
          <a:prstGeom prst="ellipse">
            <a:avLst/>
          </a:prstGeom>
          <a:solidFill>
            <a:srgbClr val="0000FF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2 25"/>
          <p:cNvCxnSpPr/>
          <p:nvPr/>
        </p:nvCxnSpPr>
        <p:spPr>
          <a:xfrm flipH="1">
            <a:off x="2773906" y="3410146"/>
            <a:ext cx="0" cy="2556000"/>
          </a:xfrm>
          <a:prstGeom prst="straightConnector1">
            <a:avLst/>
          </a:prstGeom>
          <a:ln w="19050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23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028411" y="692696"/>
            <a:ext cx="57273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CONTRIBUTO ASSOCIATIVO UNIONCAMERE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16" name="Rettangolo 5"/>
          <p:cNvSpPr>
            <a:spLocks noChangeArrowheads="1"/>
          </p:cNvSpPr>
          <p:nvPr/>
        </p:nvSpPr>
        <p:spPr bwMode="auto">
          <a:xfrm>
            <a:off x="992560" y="2277224"/>
            <a:ext cx="8064896" cy="360004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358775" indent="-358775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 panose="020B0604020202020204" pitchFamily="34" charset="0"/>
              <a:buChar char="•"/>
            </a:pPr>
            <a:r>
              <a:rPr lang="it-IT" sz="36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NO</a:t>
            </a: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20%</a:t>
            </a:r>
          </a:p>
          <a:p>
            <a:pPr marL="358775" indent="-358775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 panose="020B0604020202020204" pitchFamily="34" charset="0"/>
              <a:buChar char="•"/>
            </a:pPr>
            <a:r>
              <a:rPr lang="it-IT" sz="3600" b="1" dirty="0">
                <a:solidFill>
                  <a:srgbClr val="990000"/>
                </a:solidFill>
                <a:latin typeface="Calibri" panose="020F0502020204030204" pitchFamily="34" charset="0"/>
              </a:rPr>
              <a:t>NO</a:t>
            </a:r>
            <a:r>
              <a:rPr lang="it-IT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altre entrate</a:t>
            </a:r>
          </a:p>
          <a:p>
            <a:pPr marL="358775" indent="-358775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 panose="020B0604020202020204" pitchFamily="34" charset="0"/>
              <a:buChar char="•"/>
            </a:pPr>
            <a:r>
              <a:rPr lang="it-IT" sz="36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NO</a:t>
            </a: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sanzioni, interessi</a:t>
            </a:r>
          </a:p>
          <a:p>
            <a:pPr marL="358775" indent="-358775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 panose="020B0604020202020204" pitchFamily="34" charset="0"/>
              <a:buChar char="•"/>
            </a:pPr>
            <a:r>
              <a:rPr lang="it-IT" sz="36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NO</a:t>
            </a: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accantonamento fondo svalutazione</a:t>
            </a:r>
          </a:p>
          <a:p>
            <a:pPr marL="358775" indent="-358775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Font typeface="Arial" panose="020B0604020202020204" pitchFamily="34" charset="0"/>
              <a:buChar char="•"/>
            </a:pPr>
            <a:r>
              <a:rPr lang="it-IT" sz="3600" b="1" dirty="0" smtClean="0">
                <a:solidFill>
                  <a:srgbClr val="990000"/>
                </a:solidFill>
                <a:latin typeface="Calibri" panose="020F0502020204030204" pitchFamily="34" charset="0"/>
              </a:rPr>
              <a:t>NO</a:t>
            </a: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spese riscossione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12640" y="1268760"/>
            <a:ext cx="704099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Esclusioni</a:t>
            </a:r>
            <a:endParaRPr lang="it-IT" sz="36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24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56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el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658977"/>
              </p:ext>
            </p:extLst>
          </p:nvPr>
        </p:nvGraphicFramePr>
        <p:xfrm>
          <a:off x="1640633" y="1595735"/>
          <a:ext cx="6984775" cy="4232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8867"/>
                <a:gridCol w="1692826"/>
                <a:gridCol w="1783082"/>
              </a:tblGrid>
              <a:tr h="643429">
                <a:tc>
                  <a:txBody>
                    <a:bodyPr/>
                    <a:lstStyle/>
                    <a:p>
                      <a:pPr algn="ctr" fontAlgn="b"/>
                      <a:endParaRPr lang="it-IT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621" marR="7621" marT="1016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7621" marR="7621" marT="1016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3342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Contributi associativi</a:t>
                      </a:r>
                    </a:p>
                  </a:txBody>
                  <a:tcPr marL="7621" marR="7621" marT="101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15.389.920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15.748.294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</a:tr>
              <a:tr h="624623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Servizi commerciali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2.455.628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2.450.290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5542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Finanziamenti da enti nazionali e/o comunitari 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29.740.366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36.030.184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</a:tr>
              <a:tr h="522551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Iniziative</a:t>
                      </a:r>
                      <a:r>
                        <a:rPr lang="it-IT" sz="2000" b="0" i="0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di sistema (F.P.)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4.000.000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3.973.695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26703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Altri proventi (tariffari, rimborsi)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2.889.355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2.413.492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</a:tr>
              <a:tr h="596223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54.475.270 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60.615.957 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290906" y="663079"/>
            <a:ext cx="2517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PREVENTIVO 2017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000672" y="1007368"/>
            <a:ext cx="704099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Proventi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25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000672" y="1151384"/>
            <a:ext cx="704099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Costi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48974"/>
              </p:ext>
            </p:extLst>
          </p:nvPr>
        </p:nvGraphicFramePr>
        <p:xfrm>
          <a:off x="1568624" y="1927466"/>
          <a:ext cx="6696744" cy="3837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4172"/>
                <a:gridCol w="1623019"/>
                <a:gridCol w="1709553"/>
              </a:tblGrid>
              <a:tr h="643429">
                <a:tc>
                  <a:txBody>
                    <a:bodyPr/>
                    <a:lstStyle/>
                    <a:p>
                      <a:pPr algn="ctr" fontAlgn="b"/>
                      <a:endParaRPr lang="it-IT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621" marR="7621" marT="1016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7621" marR="7621" marT="1016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3342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Personale</a:t>
                      </a:r>
                    </a:p>
                  </a:txBody>
                  <a:tcPr marL="7621" marR="7621" marT="101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5.998.182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6.059.623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</a:tr>
              <a:tr h="656731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i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Funzionamento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6.304.457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6.254.558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5542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0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Programmi per lo sviluppo del sistema camerale</a:t>
                      </a:r>
                      <a:endParaRPr lang="it-IT" sz="2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42.276.131 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48.187.917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noFill/>
                  </a:tcPr>
                </a:tc>
              </a:tr>
              <a:tr h="522551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1600" b="0" i="1" u="none" strike="noStrik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di cui Attività delegate da Amministrazioni</a:t>
                      </a:r>
                      <a:r>
                        <a:rPr lang="it-IT" sz="1600" b="0" i="1" u="none" strike="noStrik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centrali e europee</a:t>
                      </a:r>
                      <a:endParaRPr lang="it-IT" sz="1600" b="0" i="1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29.642.334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35.809.464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6223">
                <a:tc>
                  <a:txBody>
                    <a:bodyPr/>
                    <a:lstStyle/>
                    <a:p>
                      <a:pPr marL="92075" indent="0" algn="l" fontAlgn="b"/>
                      <a:r>
                        <a:rPr lang="it-IT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TOTALE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1" marR="7621" marT="10163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54.578.770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60.502.099 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10161" marB="0" anchor="ctr">
                    <a:solidFill>
                      <a:srgbClr val="9900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443306" y="773088"/>
            <a:ext cx="2517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PREVENTIVO 2017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26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5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347151"/>
              </p:ext>
            </p:extLst>
          </p:nvPr>
        </p:nvGraphicFramePr>
        <p:xfrm>
          <a:off x="1927994" y="1268413"/>
          <a:ext cx="7041592" cy="5040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Foglio di lavoro" r:id="rId4" imgW="6638973" imgH="4753023" progId="Excel.Sheet.12">
                  <p:embed/>
                </p:oleObj>
              </mc:Choice>
              <mc:Fallback>
                <p:oleObj name="Foglio di lavoro" r:id="rId4" imgW="6638973" imgH="4753023" progId="Excel.Sheet.12">
                  <p:embed/>
                  <p:pic>
                    <p:nvPicPr>
                      <p:cNvPr id="0" name="Ogget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994" y="1268413"/>
                        <a:ext cx="7041592" cy="50409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440832" y="231031"/>
            <a:ext cx="432048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  <a:endParaRPr lang="it-IT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160912" y="735087"/>
            <a:ext cx="2517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PREVENTIVO 2017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441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936776" y="116632"/>
            <a:ext cx="432048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  <a:endParaRPr lang="it-IT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720997"/>
              </p:ext>
            </p:extLst>
          </p:nvPr>
        </p:nvGraphicFramePr>
        <p:xfrm>
          <a:off x="1609724" y="1211535"/>
          <a:ext cx="6871667" cy="545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Foglio di lavoro" r:id="rId4" imgW="6686550" imgH="5457682" progId="Excel.Sheet.12">
                  <p:embed/>
                </p:oleObj>
              </mc:Choice>
              <mc:Fallback>
                <p:oleObj name="Foglio di lavoro" r:id="rId4" imgW="6686550" imgH="545768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9724" y="1211535"/>
                        <a:ext cx="6871667" cy="545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00872" y="663079"/>
            <a:ext cx="25174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PREVENTIVO 2017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934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o 8"/>
          <p:cNvSpPr/>
          <p:nvPr/>
        </p:nvSpPr>
        <p:spPr>
          <a:xfrm>
            <a:off x="200471" y="1781054"/>
            <a:ext cx="1531133" cy="792162"/>
          </a:xfrm>
          <a:prstGeom prst="homePlate">
            <a:avLst>
              <a:gd name="adj" fmla="val 23362"/>
            </a:avLst>
          </a:prstGeom>
          <a:solidFill>
            <a:srgbClr val="990000"/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rIns="36000" anchor="ctr"/>
          <a:lstStyle/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 smtClean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NOVEMBRE </a:t>
            </a:r>
          </a:p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 smtClean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2016</a:t>
            </a:r>
            <a:endParaRPr lang="it-IT" sz="1600" b="1" kern="0" cap="small" dirty="0">
              <a:solidFill>
                <a:sysClr val="window" lastClr="FFFFFF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28464" y="2996952"/>
            <a:ext cx="1533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Calibri" panose="020F0502020204030204" pitchFamily="34" charset="0"/>
              </a:rPr>
              <a:t>APPROVAZIONE</a:t>
            </a:r>
          </a:p>
          <a:p>
            <a:pPr algn="ctr"/>
            <a:r>
              <a:rPr lang="it-IT" sz="1600" b="1" dirty="0" smtClean="0">
                <a:latin typeface="Calibri" panose="020F0502020204030204" pitchFamily="34" charset="0"/>
              </a:rPr>
              <a:t>DECRETO </a:t>
            </a:r>
          </a:p>
          <a:p>
            <a:pPr algn="ctr"/>
            <a:r>
              <a:rPr lang="it-IT" sz="1600" b="1" dirty="0" smtClean="0">
                <a:latin typeface="Calibri" panose="020F0502020204030204" pitchFamily="34" charset="0"/>
              </a:rPr>
              <a:t>LEGISLATIVO</a:t>
            </a:r>
            <a:endParaRPr lang="it-IT" sz="1600" b="1" dirty="0">
              <a:latin typeface="Calibri" panose="020F0502020204030204" pitchFamily="34" charset="0"/>
            </a:endParaRPr>
          </a:p>
        </p:txBody>
      </p:sp>
      <p:sp>
        <p:nvSpPr>
          <p:cNvPr id="11" name="Gallone 10"/>
          <p:cNvSpPr/>
          <p:nvPr/>
        </p:nvSpPr>
        <p:spPr>
          <a:xfrm>
            <a:off x="1652423" y="1765209"/>
            <a:ext cx="1671639" cy="792162"/>
          </a:xfrm>
          <a:prstGeom prst="chevron">
            <a:avLst>
              <a:gd name="adj" fmla="val 29705"/>
            </a:avLst>
          </a:prstGeom>
          <a:solidFill>
            <a:srgbClr val="990000"/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rIns="36000" anchor="ctr"/>
          <a:lstStyle/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 smtClean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1° GENNAIO</a:t>
            </a:r>
          </a:p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 smtClean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2017</a:t>
            </a:r>
            <a:endParaRPr lang="it-IT" sz="1600" b="1" kern="0" cap="small" dirty="0">
              <a:solidFill>
                <a:sysClr val="window" lastClr="FFFFFF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712640" y="3000364"/>
            <a:ext cx="14591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Calibri" panose="020F0502020204030204" pitchFamily="34" charset="0"/>
              </a:rPr>
              <a:t>ENTRATA IN VIGORE</a:t>
            </a:r>
          </a:p>
          <a:p>
            <a:pPr algn="ctr"/>
            <a:r>
              <a:rPr lang="it-IT" sz="1600" b="1" dirty="0" smtClean="0">
                <a:latin typeface="Calibri" panose="020F0502020204030204" pitchFamily="34" charset="0"/>
              </a:rPr>
              <a:t>DECRETO </a:t>
            </a:r>
          </a:p>
          <a:p>
            <a:pPr algn="ctr"/>
            <a:r>
              <a:rPr lang="it-IT" sz="1600" b="1" dirty="0" smtClean="0">
                <a:latin typeface="Calibri" panose="020F0502020204030204" pitchFamily="34" charset="0"/>
              </a:rPr>
              <a:t>LEGISLATIVO</a:t>
            </a:r>
            <a:endParaRPr lang="it-IT" sz="1600" b="1" dirty="0">
              <a:latin typeface="Calibri" panose="020F0502020204030204" pitchFamily="34" charset="0"/>
            </a:endParaRPr>
          </a:p>
        </p:txBody>
      </p:sp>
      <p:sp>
        <p:nvSpPr>
          <p:cNvPr id="13" name="Gallone 12"/>
          <p:cNvSpPr/>
          <p:nvPr/>
        </p:nvSpPr>
        <p:spPr>
          <a:xfrm>
            <a:off x="3353368" y="1803646"/>
            <a:ext cx="1671639" cy="792162"/>
          </a:xfrm>
          <a:prstGeom prst="chevron">
            <a:avLst>
              <a:gd name="adj" fmla="val 29705"/>
            </a:avLst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rIns="36000" anchor="ctr"/>
          <a:lstStyle/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 smtClean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MARZO 2017</a:t>
            </a:r>
            <a:endParaRPr lang="it-IT" sz="1600" b="1" kern="0" cap="small" dirty="0">
              <a:solidFill>
                <a:sysClr val="window" lastClr="FFFFFF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296816" y="3000364"/>
            <a:ext cx="1743648" cy="83099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REVISIONE SOCIETA’ PARTECIPATE</a:t>
            </a:r>
            <a:endParaRPr lang="it-IT" sz="1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Gallone 14"/>
          <p:cNvSpPr/>
          <p:nvPr/>
        </p:nvSpPr>
        <p:spPr>
          <a:xfrm>
            <a:off x="5025006" y="1806090"/>
            <a:ext cx="1728193" cy="792162"/>
          </a:xfrm>
          <a:prstGeom prst="chevron">
            <a:avLst>
              <a:gd name="adj" fmla="val 28436"/>
            </a:avLst>
          </a:prstGeom>
          <a:solidFill>
            <a:srgbClr val="990000"/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rIns="36000" anchor="ctr"/>
          <a:lstStyle/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30 GIUGNO </a:t>
            </a:r>
          </a:p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2017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030438" y="3009853"/>
            <a:ext cx="1743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Calibri" panose="020F0502020204030204" pitchFamily="34" charset="0"/>
              </a:rPr>
              <a:t>PROPOSTE</a:t>
            </a:r>
          </a:p>
          <a:p>
            <a:pPr algn="ctr"/>
            <a:r>
              <a:rPr lang="it-IT" sz="1600" b="1" dirty="0">
                <a:latin typeface="Calibri" panose="020F0502020204030204" pitchFamily="34" charset="0"/>
              </a:rPr>
              <a:t>ACCORPAMENTO E PIANI </a:t>
            </a:r>
            <a:r>
              <a:rPr lang="it-IT" sz="1600" b="1" dirty="0" smtClean="0">
                <a:latin typeface="Calibri" panose="020F0502020204030204" pitchFamily="34" charset="0"/>
              </a:rPr>
              <a:t>RAZIONA-LIZZAZIONE</a:t>
            </a:r>
            <a:endParaRPr lang="it-IT" sz="1600" b="1" dirty="0">
              <a:latin typeface="Calibri" panose="020F0502020204030204" pitchFamily="34" charset="0"/>
            </a:endParaRPr>
          </a:p>
        </p:txBody>
      </p:sp>
      <p:sp>
        <p:nvSpPr>
          <p:cNvPr id="17" name="Gallone 16"/>
          <p:cNvSpPr/>
          <p:nvPr/>
        </p:nvSpPr>
        <p:spPr>
          <a:xfrm>
            <a:off x="6681191" y="1806090"/>
            <a:ext cx="1584177" cy="792162"/>
          </a:xfrm>
          <a:prstGeom prst="chevron">
            <a:avLst>
              <a:gd name="adj" fmla="val 28436"/>
            </a:avLst>
          </a:prstGeom>
          <a:solidFill>
            <a:srgbClr val="990000"/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rIns="36000" anchor="ctr"/>
          <a:lstStyle/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31 AGOSTO </a:t>
            </a:r>
          </a:p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2017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681191" y="3023065"/>
            <a:ext cx="15841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latin typeface="Calibri" panose="020F0502020204030204" pitchFamily="34" charset="0"/>
              </a:rPr>
              <a:t>APPROVAZIONE PROPOSTE E PIANI DA PARTE DEL MISE </a:t>
            </a:r>
          </a:p>
        </p:txBody>
      </p:sp>
      <p:sp>
        <p:nvSpPr>
          <p:cNvPr id="19" name="Gallone 18"/>
          <p:cNvSpPr/>
          <p:nvPr/>
        </p:nvSpPr>
        <p:spPr>
          <a:xfrm>
            <a:off x="8145909" y="1806090"/>
            <a:ext cx="1669454" cy="792162"/>
          </a:xfrm>
          <a:prstGeom prst="chevron">
            <a:avLst>
              <a:gd name="adj" fmla="val 28436"/>
            </a:avLst>
          </a:prstGeom>
          <a:solidFill>
            <a:srgbClr val="990000"/>
          </a:solidFill>
          <a:ln w="9525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36000" rIns="36000" anchor="ctr"/>
          <a:lstStyle/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kern="0" cap="small" dirty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 </a:t>
            </a:r>
            <a:endParaRPr lang="it-IT" sz="1600" b="1" kern="0" cap="small" dirty="0">
              <a:solidFill>
                <a:sysClr val="window" lastClr="FFFFFF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 smtClean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PRIMAVERA</a:t>
            </a:r>
            <a:endParaRPr lang="it-IT" sz="1600" b="1" kern="0" cap="small" dirty="0">
              <a:solidFill>
                <a:sysClr val="window" lastClr="FFFFFF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  <a:p>
            <a:pPr algn="ctr" fontAlgn="auto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kern="0" cap="small" dirty="0" smtClean="0">
                <a:solidFill>
                  <a:sysClr val="window" lastClr="FFFFFF"/>
                </a:solidFill>
                <a:latin typeface="Calibri" panose="020F0502020204030204" pitchFamily="34" charset="0"/>
                <a:cs typeface="Lucida Sans Unicode" panose="020B0602030504020204" pitchFamily="34" charset="0"/>
              </a:rPr>
              <a:t>2018</a:t>
            </a:r>
            <a:endParaRPr lang="it-IT" sz="1600" b="1" kern="0" cap="small" dirty="0">
              <a:solidFill>
                <a:sysClr val="window" lastClr="FFFFFF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8294153" y="3023065"/>
            <a:ext cx="1372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Calibri" panose="020F0502020204030204" pitchFamily="34" charset="0"/>
              </a:rPr>
              <a:t>NUOVE CCIAA</a:t>
            </a:r>
            <a:endParaRPr lang="it-IT" sz="1600" b="1" dirty="0"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8704" y="1023119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TIMING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152800" y="231031"/>
            <a:ext cx="4896544" cy="461665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2017: UN ANNO STRAORDINARIO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4016896" y="4100283"/>
            <a:ext cx="288032" cy="840885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3296816" y="5013176"/>
            <a:ext cx="1743648" cy="1077218"/>
          </a:xfrm>
          <a:prstGeom prst="rect">
            <a:avLst/>
          </a:prstGeom>
          <a:noFill/>
          <a:ln>
            <a:solidFill>
              <a:srgbClr val="99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 base al decreto Madia sulle società partecipate</a:t>
            </a:r>
            <a:endParaRPr lang="it-IT" sz="1600" b="1" dirty="0">
              <a:solidFill>
                <a:schemeClr val="tx2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4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3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45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32720" y="735087"/>
            <a:ext cx="6624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CONTENUTI DEL PIANO</a:t>
            </a:r>
            <a:endParaRPr lang="it-IT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92744" y="2276872"/>
            <a:ext cx="9396071" cy="1548000"/>
            <a:chOff x="1240568" y="1557263"/>
            <a:chExt cx="7199608" cy="1548000"/>
          </a:xfrm>
        </p:grpSpPr>
        <p:sp>
          <p:nvSpPr>
            <p:cNvPr id="10" name="Ovale 9"/>
            <p:cNvSpPr/>
            <p:nvPr/>
          </p:nvSpPr>
          <p:spPr>
            <a:xfrm>
              <a:off x="1240568" y="1809383"/>
              <a:ext cx="1958499" cy="828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lnSpc>
                  <a:spcPct val="90000"/>
                </a:lnSpc>
              </a:pPr>
              <a:r>
                <a:rPr lang="it-IT" sz="2000" b="1" cap="small" dirty="0">
                  <a:solidFill>
                    <a:srgbClr val="99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PERSONALE</a:t>
              </a:r>
            </a:p>
          </p:txBody>
        </p:sp>
        <p:sp>
          <p:nvSpPr>
            <p:cNvPr id="11" name="Rettangolo 5"/>
            <p:cNvSpPr>
              <a:spLocks noChangeArrowheads="1"/>
            </p:cNvSpPr>
            <p:nvPr/>
          </p:nvSpPr>
          <p:spPr bwMode="auto">
            <a:xfrm>
              <a:off x="3695642" y="1557263"/>
              <a:ext cx="4744534" cy="1548000"/>
            </a:xfrm>
            <a:prstGeom prst="rect">
              <a:avLst/>
            </a:prstGeom>
            <a:ln/>
            <a:extLst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>
                <a:lnSpc>
                  <a:spcPct val="90000"/>
                </a:lnSpc>
                <a:tabLst>
                  <a:tab pos="539750" algn="l"/>
                </a:tabLst>
              </a:pP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 </a:t>
              </a:r>
            </a:p>
            <a:p>
              <a:pPr marL="179388" indent="-179388">
                <a:lnSpc>
                  <a:spcPct val="90000"/>
                </a:lnSpc>
                <a:buClr>
                  <a:srgbClr val="990000"/>
                </a:buClr>
                <a:buFont typeface="Wingdings" panose="05000000000000000000" pitchFamily="2" charset="2"/>
                <a:buChar char="§"/>
              </a:pP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Riassetto uffici e 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contingenti </a:t>
              </a: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di personale in funzione 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competenze/accorpamenti</a:t>
              </a:r>
              <a:endPara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  <a:p>
              <a:pPr marL="179388" indent="-179388">
                <a:lnSpc>
                  <a:spcPct val="90000"/>
                </a:lnSpc>
                <a:buClr>
                  <a:srgbClr val="990000"/>
                </a:buClr>
                <a:buFont typeface="Wingdings" panose="05000000000000000000" pitchFamily="2" charset="2"/>
                <a:buChar char="§"/>
              </a:pP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Rideterminazione dotazioni organiche </a:t>
              </a:r>
              <a:endPara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  <a:p>
              <a:pPr marL="179388" indent="-179388">
                <a:lnSpc>
                  <a:spcPct val="90000"/>
                </a:lnSpc>
                <a:buClr>
                  <a:srgbClr val="990000"/>
                </a:buClr>
                <a:buFont typeface="Wingdings" panose="05000000000000000000" pitchFamily="2" charset="2"/>
                <a:buChar char="§"/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Razionale </a:t>
              </a: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distribuzione del personale, anche mediante mobilità tra CCIAA </a:t>
              </a:r>
            </a:p>
            <a:p>
              <a:pPr>
                <a:lnSpc>
                  <a:spcPct val="90000"/>
                </a:lnSpc>
                <a:tabLst>
                  <a:tab pos="539750" algn="l"/>
                </a:tabLst>
              </a:pPr>
              <a:endPara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Freccia a destra 11"/>
            <p:cNvSpPr/>
            <p:nvPr/>
          </p:nvSpPr>
          <p:spPr>
            <a:xfrm>
              <a:off x="3254240" y="2091318"/>
              <a:ext cx="358598" cy="288032"/>
            </a:xfrm>
            <a:prstGeom prst="rightArrow">
              <a:avLst/>
            </a:prstGeom>
            <a:solidFill>
              <a:srgbClr val="99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lnSpc>
                  <a:spcPct val="90000"/>
                </a:lnSpc>
              </a:pPr>
              <a:endParaRPr lang="it-IT" sz="2000" b="1" cap="small">
                <a:solidFill>
                  <a:srgbClr val="990000"/>
                </a:solidFill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</p:txBody>
        </p:sp>
      </p:grpSp>
      <p:grpSp>
        <p:nvGrpSpPr>
          <p:cNvPr id="13" name="Gruppo 12"/>
          <p:cNvGrpSpPr/>
          <p:nvPr/>
        </p:nvGrpSpPr>
        <p:grpSpPr>
          <a:xfrm>
            <a:off x="92743" y="1196752"/>
            <a:ext cx="9396072" cy="828000"/>
            <a:chOff x="1362540" y="1548368"/>
            <a:chExt cx="6966998" cy="828000"/>
          </a:xfrm>
        </p:grpSpPr>
        <p:sp>
          <p:nvSpPr>
            <p:cNvPr id="14" name="Ovale 13"/>
            <p:cNvSpPr/>
            <p:nvPr/>
          </p:nvSpPr>
          <p:spPr>
            <a:xfrm>
              <a:off x="1362540" y="1548368"/>
              <a:ext cx="1895223" cy="828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hangingPunct="1">
                <a:lnSpc>
                  <a:spcPct val="90000"/>
                </a:lnSpc>
              </a:pPr>
              <a:r>
                <a:rPr lang="it-IT" sz="2000" b="1" cap="small" dirty="0" smtClean="0">
                  <a:solidFill>
                    <a:srgbClr val="99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ACCORPAMENTI</a:t>
              </a:r>
              <a:endParaRPr lang="it-IT" sz="2000" b="1" cap="small" dirty="0">
                <a:solidFill>
                  <a:srgbClr val="990000"/>
                </a:solidFill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15" name="Rettangolo 5"/>
            <p:cNvSpPr>
              <a:spLocks noChangeArrowheads="1"/>
            </p:cNvSpPr>
            <p:nvPr/>
          </p:nvSpPr>
          <p:spPr bwMode="auto">
            <a:xfrm>
              <a:off x="3738295" y="1620375"/>
              <a:ext cx="4591243" cy="648000"/>
            </a:xfrm>
            <a:prstGeom prst="rect">
              <a:avLst/>
            </a:prstGeom>
            <a:ln/>
            <a:extLst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marL="179388" indent="-179388" eaLnBrk="1" hangingPunct="1">
                <a:lnSpc>
                  <a:spcPct val="90000"/>
                </a:lnSpc>
                <a:buClr>
                  <a:srgbClr val="990000"/>
                </a:buClr>
                <a:buFont typeface="Wingdings" panose="05000000000000000000" pitchFamily="2" charset="2"/>
                <a:buChar char="§"/>
                <a:tabLst>
                  <a:tab pos="539750" algn="l"/>
                </a:tabLst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Accorpamento CCIAA entro il limite di 60</a:t>
              </a:r>
              <a:endPara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Freccia a destra 15"/>
            <p:cNvSpPr/>
            <p:nvPr/>
          </p:nvSpPr>
          <p:spPr>
            <a:xfrm>
              <a:off x="3364548" y="1836400"/>
              <a:ext cx="347013" cy="288032"/>
            </a:xfrm>
            <a:prstGeom prst="rightArrow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92744" y="4077072"/>
            <a:ext cx="9396791" cy="936104"/>
            <a:chOff x="1606874" y="1701279"/>
            <a:chExt cx="6838785" cy="936104"/>
          </a:xfrm>
        </p:grpSpPr>
        <p:sp>
          <p:nvSpPr>
            <p:cNvPr id="18" name="Ovale 17"/>
            <p:cNvSpPr/>
            <p:nvPr/>
          </p:nvSpPr>
          <p:spPr>
            <a:xfrm>
              <a:off x="1606874" y="1701279"/>
              <a:ext cx="1860202" cy="828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lnSpc>
                  <a:spcPct val="90000"/>
                </a:lnSpc>
              </a:pPr>
              <a:r>
                <a:rPr lang="it-IT" sz="2000" b="1" cap="small" dirty="0">
                  <a:solidFill>
                    <a:srgbClr val="99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AZIENDE </a:t>
              </a:r>
              <a:r>
                <a:rPr lang="it-IT" sz="2000" b="1" cap="small" dirty="0" smtClean="0">
                  <a:solidFill>
                    <a:srgbClr val="99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SPECIALI</a:t>
              </a:r>
              <a:endParaRPr lang="it-IT" sz="2000" b="1" cap="small" dirty="0">
                <a:solidFill>
                  <a:srgbClr val="990000"/>
                </a:solidFill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</p:txBody>
        </p:sp>
        <p:sp>
          <p:nvSpPr>
            <p:cNvPr id="19" name="Rettangolo 5"/>
            <p:cNvSpPr>
              <a:spLocks noChangeArrowheads="1"/>
            </p:cNvSpPr>
            <p:nvPr/>
          </p:nvSpPr>
          <p:spPr bwMode="auto">
            <a:xfrm>
              <a:off x="3939253" y="1701279"/>
              <a:ext cx="4506406" cy="936104"/>
            </a:xfrm>
            <a:prstGeom prst="rect">
              <a:avLst/>
            </a:prstGeom>
            <a:ln/>
            <a:extLst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marL="179388" indent="-179388">
                <a:lnSpc>
                  <a:spcPct val="90000"/>
                </a:lnSpc>
                <a:buClr>
                  <a:srgbClr val="990000"/>
                </a:buClr>
                <a:buFont typeface="Wingdings" panose="05000000000000000000" pitchFamily="2" charset="2"/>
                <a:buChar char="§"/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Accorpamento aziende secondo logiche territoriali e di settore</a:t>
              </a:r>
            </a:p>
          </p:txBody>
        </p:sp>
        <p:sp>
          <p:nvSpPr>
            <p:cNvPr id="20" name="Freccia a destra 19"/>
            <p:cNvSpPr/>
            <p:nvPr/>
          </p:nvSpPr>
          <p:spPr>
            <a:xfrm>
              <a:off x="3527730" y="2061319"/>
              <a:ext cx="340600" cy="288000"/>
            </a:xfrm>
            <a:prstGeom prst="rightArrow">
              <a:avLst/>
            </a:prstGeom>
            <a:solidFill>
              <a:srgbClr val="99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lnSpc>
                  <a:spcPct val="90000"/>
                </a:lnSpc>
              </a:pPr>
              <a:endParaRPr lang="it-IT" sz="2000" b="1" cap="small">
                <a:solidFill>
                  <a:srgbClr val="990000"/>
                </a:solidFill>
                <a:latin typeface="Calibri" panose="020F0502020204030204" pitchFamily="34" charset="0"/>
                <a:cs typeface="Lucida Sans Unicode" panose="020B0602030504020204" pitchFamily="34" charset="0"/>
              </a:endParaRPr>
            </a:p>
          </p:txBody>
        </p:sp>
      </p:grpSp>
      <p:grpSp>
        <p:nvGrpSpPr>
          <p:cNvPr id="21" name="Gruppo 20"/>
          <p:cNvGrpSpPr/>
          <p:nvPr/>
        </p:nvGrpSpPr>
        <p:grpSpPr>
          <a:xfrm>
            <a:off x="92745" y="5301208"/>
            <a:ext cx="9396758" cy="1224136"/>
            <a:chOff x="1467032" y="1701279"/>
            <a:chExt cx="7033045" cy="1224136"/>
          </a:xfrm>
        </p:grpSpPr>
        <p:sp>
          <p:nvSpPr>
            <p:cNvPr id="22" name="Ovale 21"/>
            <p:cNvSpPr/>
            <p:nvPr/>
          </p:nvSpPr>
          <p:spPr>
            <a:xfrm>
              <a:off x="1467032" y="1860103"/>
              <a:ext cx="1913049" cy="7772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>
                <a:lnSpc>
                  <a:spcPct val="90000"/>
                </a:lnSpc>
              </a:pPr>
              <a:r>
                <a:rPr lang="it-IT" sz="2000" b="1" cap="small" dirty="0">
                  <a:solidFill>
                    <a:srgbClr val="990000"/>
                  </a:solidFill>
                  <a:latin typeface="Calibri" panose="020F0502020204030204" pitchFamily="34" charset="0"/>
                  <a:cs typeface="Lucida Sans Unicode" panose="020B0602030504020204" pitchFamily="34" charset="0"/>
                </a:rPr>
                <a:t>SEDI</a:t>
              </a:r>
            </a:p>
          </p:txBody>
        </p:sp>
        <p:sp>
          <p:nvSpPr>
            <p:cNvPr id="23" name="Rettangolo 5"/>
            <p:cNvSpPr>
              <a:spLocks noChangeArrowheads="1"/>
            </p:cNvSpPr>
            <p:nvPr/>
          </p:nvSpPr>
          <p:spPr bwMode="auto">
            <a:xfrm>
              <a:off x="3865650" y="1701279"/>
              <a:ext cx="4634427" cy="1224136"/>
            </a:xfrm>
            <a:prstGeom prst="rect">
              <a:avLst/>
            </a:prstGeom>
            <a:ln/>
            <a:extLst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marL="179388" indent="-179388">
                <a:lnSpc>
                  <a:spcPct val="90000"/>
                </a:lnSpc>
                <a:buClr>
                  <a:srgbClr val="990000"/>
                </a:buClr>
                <a:buFont typeface="Wingdings" panose="05000000000000000000" pitchFamily="2" charset="2"/>
                <a:buChar char="§"/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Razionalizzazione </a:t>
              </a: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sedi secondarie/distaccate (confronto con le CCIAA)</a:t>
              </a:r>
            </a:p>
            <a:p>
              <a:pPr marL="179388" indent="-179388">
                <a:lnSpc>
                  <a:spcPct val="90000"/>
                </a:lnSpc>
                <a:buClr>
                  <a:srgbClr val="990000"/>
                </a:buClr>
                <a:buFont typeface="Wingdings" panose="05000000000000000000" pitchFamily="2" charset="2"/>
                <a:buChar char="§"/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Individuazione </a:t>
              </a: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spazi lavorativi 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essenziali</a:t>
              </a:r>
              <a:endPara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  <a:p>
              <a:pPr marL="179388" indent="-179388">
                <a:lnSpc>
                  <a:spcPct val="90000"/>
                </a:lnSpc>
                <a:buClr>
                  <a:srgbClr val="990000"/>
                </a:buClr>
                <a:buFont typeface="Wingdings" panose="05000000000000000000" pitchFamily="2" charset="2"/>
                <a:buChar char="§"/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Gestione patrimonio </a:t>
              </a: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immobiliare non più 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</a:rPr>
                <a:t>essenziale</a:t>
              </a:r>
              <a:endPara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4" name="Freccia a destra 23"/>
          <p:cNvSpPr/>
          <p:nvPr/>
        </p:nvSpPr>
        <p:spPr>
          <a:xfrm>
            <a:off x="2756808" y="5733256"/>
            <a:ext cx="468000" cy="288000"/>
          </a:xfrm>
          <a:prstGeom prst="rightArrow">
            <a:avLst/>
          </a:prstGeom>
          <a:solidFill>
            <a:srgbClr val="99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lnSpc>
                <a:spcPct val="90000"/>
              </a:lnSpc>
            </a:pPr>
            <a:endParaRPr lang="it-IT" sz="2000" b="1" cap="small">
              <a:solidFill>
                <a:srgbClr val="990000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152800" y="188640"/>
            <a:ext cx="4896544" cy="461665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2017: UN ANNO STRAORDINARIO</a:t>
            </a:r>
          </a:p>
        </p:txBody>
      </p:sp>
      <p:sp>
        <p:nvSpPr>
          <p:cNvPr id="2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52534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4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8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2648744" y="807095"/>
            <a:ext cx="5976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COSTI DI FUNZIONAMENTO 2014-2016</a:t>
            </a: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2144688" y="188640"/>
            <a:ext cx="7488832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COME SI PRESENTA UNIONCAMERE ALL’APPUNTAMENTO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64137"/>
              </p:ext>
            </p:extLst>
          </p:nvPr>
        </p:nvGraphicFramePr>
        <p:xfrm>
          <a:off x="1352600" y="1628800"/>
          <a:ext cx="74168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961112" y="3068960"/>
            <a:ext cx="911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CCIAA</a:t>
            </a:r>
          </a:p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-5,2%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5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7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360712" y="860249"/>
            <a:ext cx="69057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LA RAZIONALIZZAZIONE DELLE SOCIETA’ </a:t>
            </a:r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NAZIONALI</a:t>
            </a:r>
            <a:r>
              <a:rPr lang="it-IT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*</a:t>
            </a:r>
            <a:endParaRPr lang="it-IT" b="1" i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432720" y="1223392"/>
            <a:ext cx="6912768" cy="47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Il percorso di riduzione dei costi</a:t>
            </a:r>
          </a:p>
          <a:p>
            <a:pPr>
              <a:spcBef>
                <a:spcPct val="50000"/>
              </a:spcBef>
              <a:tabLst>
                <a:tab pos="5830888" algn="l"/>
                <a:tab pos="6186488" algn="l"/>
              </a:tabLst>
              <a:defRPr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		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969224" y="3133417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r>
              <a:rPr lang="it-IT" sz="2000" b="1" dirty="0">
                <a:solidFill>
                  <a:srgbClr val="990000"/>
                </a:solidFill>
                <a:latin typeface="Calibri" panose="020F0502020204030204" pitchFamily="34" charset="0"/>
              </a:rPr>
              <a:t>SI.CAMERA</a:t>
            </a:r>
            <a:r>
              <a:rPr lang="it-IT" sz="2000" b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>
                <a:latin typeface="Calibri" panose="020F0502020204030204" pitchFamily="34" charset="0"/>
              </a:rPr>
              <a:t>(</a:t>
            </a:r>
            <a:r>
              <a:rPr lang="it-IT" sz="2000" i="1" dirty="0">
                <a:latin typeface="Calibri" panose="020F0502020204030204" pitchFamily="34" charset="0"/>
              </a:rPr>
              <a:t>93%)</a:t>
            </a:r>
          </a:p>
          <a:p>
            <a:pPr>
              <a:buClr>
                <a:schemeClr val="tx1"/>
              </a:buClr>
            </a:pPr>
            <a:r>
              <a:rPr lang="it-IT" sz="2000" b="1" dirty="0">
                <a:solidFill>
                  <a:srgbClr val="990000"/>
                </a:solidFill>
                <a:latin typeface="Calibri" panose="020F0502020204030204" pitchFamily="34" charset="0"/>
              </a:rPr>
              <a:t>ISNART</a:t>
            </a:r>
            <a:r>
              <a:rPr lang="it-IT" sz="2000" b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>
                <a:latin typeface="Calibri" panose="020F0502020204030204" pitchFamily="34" charset="0"/>
              </a:rPr>
              <a:t>(</a:t>
            </a:r>
            <a:r>
              <a:rPr lang="it-IT" sz="2000" i="1" dirty="0">
                <a:latin typeface="Calibri" panose="020F0502020204030204" pitchFamily="34" charset="0"/>
              </a:rPr>
              <a:t>27%)</a:t>
            </a:r>
          </a:p>
          <a:p>
            <a:pPr>
              <a:buClr>
                <a:schemeClr val="tx1"/>
              </a:buClr>
            </a:pPr>
            <a:r>
              <a:rPr lang="it-IT" sz="2000" b="1" dirty="0">
                <a:solidFill>
                  <a:srgbClr val="990000"/>
                </a:solidFill>
                <a:latin typeface="Calibri" panose="020F0502020204030204" pitchFamily="34" charset="0"/>
              </a:rPr>
              <a:t>DINTEC</a:t>
            </a:r>
            <a:r>
              <a:rPr lang="it-IT" sz="2000" b="1" dirty="0">
                <a:solidFill>
                  <a:srgbClr val="A50021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>
                <a:latin typeface="Calibri" panose="020F0502020204030204" pitchFamily="34" charset="0"/>
              </a:rPr>
              <a:t>(</a:t>
            </a:r>
            <a:r>
              <a:rPr lang="it-IT" sz="2000" i="1" dirty="0">
                <a:latin typeface="Calibri" panose="020F0502020204030204" pitchFamily="34" charset="0"/>
              </a:rPr>
              <a:t>47%)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800693" y="5445224"/>
            <a:ext cx="2448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3600" b="1" dirty="0">
                <a:solidFill>
                  <a:srgbClr val="990000"/>
                </a:solidFill>
                <a:latin typeface="Calibri" panose="020F0502020204030204" pitchFamily="34" charset="0"/>
              </a:rPr>
              <a:t>-</a:t>
            </a:r>
            <a:r>
              <a:rPr lang="it-IT" b="1" dirty="0">
                <a:solidFill>
                  <a:srgbClr val="990000"/>
                </a:solidFill>
                <a:latin typeface="Calibri" panose="020F0502020204030204" pitchFamily="34" charset="0"/>
              </a:rPr>
              <a:t> € 4.481.582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28464" y="3789040"/>
            <a:ext cx="28287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</a:rPr>
              <a:t>Riduzione costi generali, costi del personale e costi di produzione</a:t>
            </a:r>
            <a:r>
              <a:rPr lang="it-IT" sz="2000" dirty="0" smtClean="0">
                <a:latin typeface="Calibri" panose="020F0502020204030204" pitchFamily="34" charset="0"/>
              </a:rPr>
              <a:t>.</a:t>
            </a:r>
          </a:p>
          <a:p>
            <a:endParaRPr lang="it-IT" sz="2000" dirty="0">
              <a:latin typeface="Calibri" panose="020F0502020204030204" pitchFamily="34" charset="0"/>
            </a:endParaRPr>
          </a:p>
          <a:p>
            <a:r>
              <a:rPr lang="it-IT" sz="2000" dirty="0">
                <a:latin typeface="Calibri" panose="020F0502020204030204" pitchFamily="34" charset="0"/>
              </a:rPr>
              <a:t>Dati da bilancio civilistico 2014 e preventivo 2016.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646285" y="293713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</a:rPr>
              <a:t>€ 9.836.182</a:t>
            </a:r>
          </a:p>
          <a:p>
            <a:pPr algn="ctr"/>
            <a:r>
              <a:rPr lang="it-IT" sz="2000" i="1" dirty="0">
                <a:solidFill>
                  <a:schemeClr val="bg1"/>
                </a:solidFill>
              </a:rPr>
              <a:t>anno 2016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062" y="1628800"/>
            <a:ext cx="4090154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3512840" y="3573016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  <a:latin typeface="Calibri" panose="020F0502020204030204" pitchFamily="34" charset="0"/>
              </a:rPr>
              <a:t>€ 9.836.182 </a:t>
            </a:r>
            <a:endParaRPr lang="it-IT" sz="20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2000" b="1" i="1" dirty="0">
                <a:solidFill>
                  <a:schemeClr val="bg1"/>
                </a:solidFill>
                <a:latin typeface="Calibri" panose="020F0502020204030204" pitchFamily="34" charset="0"/>
              </a:rPr>
              <a:t>anno 2016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440832" y="2011487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482400"/>
                </a:solidFill>
                <a:latin typeface="Calibri" panose="020F0502020204030204" pitchFamily="34" charset="0"/>
              </a:rPr>
              <a:t>€ 14.317.764 </a:t>
            </a:r>
            <a:endParaRPr lang="it-IT" sz="2000" b="1" i="1" dirty="0">
              <a:solidFill>
                <a:srgbClr val="482400"/>
              </a:solidFill>
              <a:latin typeface="Calibri" panose="020F0502020204030204" pitchFamily="34" charset="0"/>
            </a:endParaRPr>
          </a:p>
          <a:p>
            <a:pPr algn="ctr"/>
            <a:r>
              <a:rPr lang="it-IT" sz="2000" b="1" i="1" dirty="0">
                <a:solidFill>
                  <a:srgbClr val="482400"/>
                </a:solidFill>
                <a:latin typeface="Calibri" panose="020F0502020204030204" pitchFamily="34" charset="0"/>
              </a:rPr>
              <a:t>anno 2014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144688" y="188640"/>
            <a:ext cx="7488832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COME SI PRESENTA UNIONCAMERE ALL’APPUNTAMENTO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432720" y="6372036"/>
            <a:ext cx="3606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it-IT" sz="20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* Quota di partecipazione &gt; 20%</a:t>
            </a:r>
            <a:endParaRPr lang="it-IT" sz="2000" b="1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charset="0"/>
            </a:endParaRPr>
          </a:p>
        </p:txBody>
      </p:sp>
      <p:cxnSp>
        <p:nvCxnSpPr>
          <p:cNvPr id="14" name="Connettore 1 13"/>
          <p:cNvCxnSpPr/>
          <p:nvPr/>
        </p:nvCxnSpPr>
        <p:spPr>
          <a:xfrm>
            <a:off x="2432720" y="860249"/>
            <a:ext cx="0" cy="5809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6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03928" y="4149080"/>
            <a:ext cx="2928991" cy="83099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Entrate da attività delegate</a:t>
            </a:r>
            <a:endParaRPr lang="it-IT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80592" y="1844824"/>
            <a:ext cx="3048856" cy="830997"/>
          </a:xfrm>
          <a:prstGeom prst="rect">
            <a:avLst/>
          </a:prstGeom>
          <a:solidFill>
            <a:srgbClr val="96261A"/>
          </a:solidFill>
          <a:ln w="127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Entrate da contributi associativi </a:t>
            </a:r>
            <a:endParaRPr lang="it-IT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48744" y="879102"/>
            <a:ext cx="6624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CRESCITA DELLE FUNZIONI DELEGATE - 2014-2016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144688" y="188640"/>
            <a:ext cx="7488832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COME SI PRESENTA UNIONCAMERE ALL’APPUNTAMENTO</a:t>
            </a:r>
          </a:p>
        </p:txBody>
      </p:sp>
      <p:sp>
        <p:nvSpPr>
          <p:cNvPr id="10" name="Freccia a destra 9"/>
          <p:cNvSpPr/>
          <p:nvPr/>
        </p:nvSpPr>
        <p:spPr>
          <a:xfrm>
            <a:off x="4557359" y="2116306"/>
            <a:ext cx="467999" cy="288032"/>
          </a:xfrm>
          <a:prstGeom prst="rightArrow">
            <a:avLst/>
          </a:prstGeom>
          <a:solidFill>
            <a:srgbClr val="99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lnSpc>
                <a:spcPct val="90000"/>
              </a:lnSpc>
            </a:pPr>
            <a:endParaRPr lang="it-IT" sz="2000" b="1" cap="small">
              <a:solidFill>
                <a:srgbClr val="990000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385048" y="2060267"/>
            <a:ext cx="2376264" cy="461665"/>
          </a:xfrm>
          <a:prstGeom prst="rect">
            <a:avLst/>
          </a:prstGeom>
          <a:solidFill>
            <a:srgbClr val="96261A"/>
          </a:solidFill>
          <a:ln w="127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-43%</a:t>
            </a:r>
            <a:endParaRPr lang="it-IT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>
            <a:off x="4520952" y="4359007"/>
            <a:ext cx="467999" cy="288032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lnSpc>
                <a:spcPct val="90000"/>
              </a:lnSpc>
            </a:pPr>
            <a:endParaRPr lang="it-IT" sz="2000" b="1" cap="small">
              <a:solidFill>
                <a:srgbClr val="990000"/>
              </a:solidFill>
              <a:latin typeface="Calibri" panose="020F050202020403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385048" y="4331457"/>
            <a:ext cx="2376264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sz="20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it-IT" sz="2400" dirty="0" smtClean="0"/>
              <a:t>+421%</a:t>
            </a:r>
            <a:endParaRPr lang="it-IT" sz="2400" dirty="0"/>
          </a:p>
        </p:txBody>
      </p:sp>
      <p:sp>
        <p:nvSpPr>
          <p:cNvPr id="14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7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6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1640632" y="2016130"/>
            <a:ext cx="6048672" cy="116955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179388" indent="-179388"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b="1" dirty="0" smtClean="0">
                <a:latin typeface="Calibri" panose="020F0502020204030204" pitchFamily="34" charset="0"/>
              </a:rPr>
              <a:t>Attività associative</a:t>
            </a:r>
          </a:p>
          <a:p>
            <a:pPr marL="179388" indent="-179388"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b="1" dirty="0" smtClean="0">
                <a:latin typeface="Calibri" panose="020F0502020204030204" pitchFamily="34" charset="0"/>
              </a:rPr>
              <a:t>Implementazione nuove funzioni e sviluppo servizi da riforma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1640632" y="4809346"/>
            <a:ext cx="604867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50000"/>
                <a:lumOff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179388" indent="-179388"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b="1" dirty="0">
                <a:solidFill>
                  <a:srgbClr val="990000"/>
                </a:solidFill>
                <a:latin typeface="Calibri" panose="020F0502020204030204" pitchFamily="34" charset="0"/>
                <a:ea typeface="ＭＳ Ｐゴシック" pitchFamily="34" charset="-128"/>
              </a:rPr>
              <a:t>Operazioni straordinarie di riorganizzazione del sistema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640632" y="3792793"/>
            <a:ext cx="6048672" cy="707886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2">
                <a:lumMod val="50000"/>
                <a:lumOff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179388" indent="-179388"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8000"/>
                </a:solidFill>
                <a:latin typeface="Calibri" panose="020F0502020204030204" pitchFamily="34" charset="0"/>
              </a:rPr>
              <a:t>Attività delegate da Amministrazioni centrali e/o europee</a:t>
            </a:r>
            <a:endParaRPr lang="it-IT" sz="2000" b="1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520952" y="879102"/>
            <a:ext cx="2376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ATTIVITA’ 2017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8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5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2432720" y="663079"/>
            <a:ext cx="6624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NUOVE FUNZIONI</a:t>
            </a:r>
          </a:p>
        </p:txBody>
      </p:sp>
      <p:sp>
        <p:nvSpPr>
          <p:cNvPr id="3" name="Rettangolo 5"/>
          <p:cNvSpPr>
            <a:spLocks noChangeArrowheads="1"/>
          </p:cNvSpPr>
          <p:nvPr/>
        </p:nvSpPr>
        <p:spPr bwMode="auto">
          <a:xfrm>
            <a:off x="488504" y="1696393"/>
            <a:ext cx="8928992" cy="4108871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>
              <a:lnSpc>
                <a:spcPct val="90000"/>
              </a:lnSpc>
              <a:tabLst>
                <a:tab pos="539750" algn="l"/>
              </a:tabLst>
            </a:pP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Orientamento al lavoro</a:t>
            </a: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Inserimento occupazionale 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dei giovani e </a:t>
            </a:r>
            <a:r>
              <a:rPr lang="it-IT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placement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  <a:endParaRPr lang="it-IT" sz="2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unto 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di raccordo tra imprese e </a:t>
            </a: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PA</a:t>
            </a: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Creazione 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di impresa e start up </a:t>
            </a:r>
            <a:endParaRPr lang="it-IT" sz="2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Valorizzazione 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del patrimonio culturale </a:t>
            </a: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 turismo </a:t>
            </a: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Supporto </a:t>
            </a:r>
            <a:r>
              <a:rPr lang="it-IT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alle PMI per i mercati </a:t>
            </a: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esteri</a:t>
            </a: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Digitalizzazione delle imprese</a:t>
            </a: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Qualificazione aziendale e dei prodotti</a:t>
            </a: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Mediazione, arbitrato e </a:t>
            </a:r>
            <a:r>
              <a:rPr lang="it-IT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sovraindebitamento</a:t>
            </a:r>
            <a:endParaRPr lang="it-IT" sz="2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pPr marL="179388" indent="-179388">
              <a:spcBef>
                <a:spcPts val="600"/>
              </a:spcBef>
              <a:buClr>
                <a:srgbClr val="990000"/>
              </a:buClr>
              <a:buFont typeface="Wingdings" panose="05000000000000000000" pitchFamily="2" charset="2"/>
              <a:buChar char="§"/>
            </a:pPr>
            <a:r>
              <a:rPr lang="it-IT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Supporto ed assistenza alle imprese in regime di libero mercato</a:t>
            </a:r>
            <a:endParaRPr lang="it-IT" sz="2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00872" y="116632"/>
            <a:ext cx="367240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it-IT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charset="0"/>
              </a:rPr>
              <a:t>BUDGET UNIONCAMERE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CD7F-0BD4-44A3-B9DA-DDE8F35AB830}" type="slidenum">
              <a:rPr lang="it-IT" sz="1400" smtClean="0">
                <a:solidFill>
                  <a:srgbClr val="990000"/>
                </a:solidFill>
              </a:rPr>
              <a:t>9</a:t>
            </a:fld>
            <a:endParaRPr lang="it-IT" sz="140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7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9418</TotalTime>
  <Words>1146</Words>
  <Application>Microsoft Office PowerPoint</Application>
  <PresentationFormat>A4 (21x29,7 cm)</PresentationFormat>
  <Paragraphs>416</Paragraphs>
  <Slides>28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0" baseType="lpstr">
      <vt:lpstr>Presentazione vuota</vt:lpstr>
      <vt:lpstr>Foglio di lavoro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mediacamere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mediacamere</dc:creator>
  <cp:lastModifiedBy>giannitelli</cp:lastModifiedBy>
  <cp:revision>760</cp:revision>
  <cp:lastPrinted>2016-10-25T18:08:24Z</cp:lastPrinted>
  <dcterms:created xsi:type="dcterms:W3CDTF">2006-06-23T09:40:04Z</dcterms:created>
  <dcterms:modified xsi:type="dcterms:W3CDTF">2016-11-11T08:42:09Z</dcterms:modified>
</cp:coreProperties>
</file>