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6357" autoAdjust="0"/>
  </p:normalViewPr>
  <p:slideViewPr>
    <p:cSldViewPr snapToGrid="0">
      <p:cViewPr varScale="1">
        <p:scale>
          <a:sx n="38" d="100"/>
          <a:sy n="38" d="100"/>
        </p:scale>
        <p:origin x="-894" y="-114"/>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6" name="Immagine 5">
            <a:extLst>
              <a:ext uri="{FF2B5EF4-FFF2-40B4-BE49-F238E27FC236}">
                <a16:creationId xmlns:a16="http://schemas.microsoft.com/office/drawing/2014/main" xmlns="" id="{7910779E-4F18-4E6C-BE8D-B4DF369015EC}"/>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76927" y="12227588"/>
            <a:ext cx="3911918" cy="118368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9" name="Immagine 8">
            <a:extLst>
              <a:ext uri="{FF2B5EF4-FFF2-40B4-BE49-F238E27FC236}">
                <a16:creationId xmlns:a16="http://schemas.microsoft.com/office/drawing/2014/main" xmlns="" id="{DFA0E62E-0BB9-4C9B-A543-4BB13B3C9352}"/>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76927" y="12227588"/>
            <a:ext cx="3911918" cy="1183680"/>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10" name="Immagine 9">
            <a:extLst>
              <a:ext uri="{FF2B5EF4-FFF2-40B4-BE49-F238E27FC236}">
                <a16:creationId xmlns:a16="http://schemas.microsoft.com/office/drawing/2014/main" xmlns="" id="{3FB28E65-4AAA-4C37-8270-6E43DB6073EB}"/>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876927" y="12227588"/>
            <a:ext cx="3911918" cy="118368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Agrigento, 15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404</TotalTime>
  <Words>644</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56</cp:revision>
  <dcterms:modified xsi:type="dcterms:W3CDTF">2021-12-23T08:20:02Z</dcterms:modified>
</cp:coreProperties>
</file>