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0F3C1AE5-7486-473D-A8FB-05462B18CAB9}"/>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7" name="Immagine 6">
            <a:extLst>
              <a:ext uri="{FF2B5EF4-FFF2-40B4-BE49-F238E27FC236}">
                <a16:creationId xmlns:a16="http://schemas.microsoft.com/office/drawing/2014/main" xmlns="" id="{72731040-6E45-4395-8FAC-7340759704FD}"/>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CE7D1747-12E5-437E-8A0E-9A78C77F595D}"/>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della Basilicata, 30 novembre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396</TotalTime>
  <Words>644</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53</cp:revision>
  <dcterms:modified xsi:type="dcterms:W3CDTF">2021-12-22T12:33:34Z</dcterms:modified>
</cp:coreProperties>
</file>