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523D30A7-5C6B-4553-83A7-F7727B32C8E8}"/>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43863" y="12276188"/>
            <a:ext cx="5399961" cy="89979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BF1E033D-728C-4726-BB83-068B6DF3DD96}"/>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43863" y="12276188"/>
            <a:ext cx="5399961" cy="899792"/>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D7034BEA-73C0-4F57-9846-CA0CDA9F3756}"/>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843863" y="12276188"/>
            <a:ext cx="5399961" cy="8997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Foggia, 16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398</TotalTime>
  <Words>644</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55</cp:revision>
  <dcterms:modified xsi:type="dcterms:W3CDTF">2021-12-22T12:39:18Z</dcterms:modified>
</cp:coreProperties>
</file>