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0"/>
  </p:notesMasterIdLst>
  <p:handoutMasterIdLst>
    <p:handoutMasterId r:id="rId11"/>
  </p:handoutMasterIdLst>
  <p:sldIdLst>
    <p:sldId id="257" r:id="rId2"/>
    <p:sldId id="266" r:id="rId3"/>
    <p:sldId id="264" r:id="rId4"/>
    <p:sldId id="268" r:id="rId5"/>
    <p:sldId id="260" r:id="rId6"/>
    <p:sldId id="262" r:id="rId7"/>
    <p:sldId id="269" r:id="rId8"/>
    <p:sldId id="265" r:id="rId9"/>
  </p:sldIdLst>
  <p:sldSz cx="12192000" cy="6858000"/>
  <p:notesSz cx="6797675" cy="9926638"/>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iagio Caino" initials="BC"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3A9DB"/>
    <a:srgbClr val="2C6AA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Stile chiaro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7DF18680-E054-41AD-8BC1-D1AEF772440D}" styleName="Stile medio 2 - Colore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74C1A8A3-306A-4EB7-A6B1-4F7E0EB9C5D6}" styleName="Stile medio 3 - Colore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D7AC3CCA-C797-4891-BE02-D94E43425B78}" styleName="Stile medio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2A488322-F2BA-4B5B-9748-0D474271808F}" styleName="Stile medio 3 - Colore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0505E3EF-67EA-436B-97B2-0124C06EBD24}" styleName="Stile medio 4 - Colore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3B4B98B0-60AC-42C2-AFA5-B58CD77FA1E5}" styleName="Stile chiaro 1 - Colore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A111915-BE36-4E01-A7E5-04B1672EAD32}" styleName="Stile chiaro 2 - Colore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37" autoAdjust="0"/>
    <p:restoredTop sz="95380" autoAdjust="0"/>
  </p:normalViewPr>
  <p:slideViewPr>
    <p:cSldViewPr snapToGrid="0">
      <p:cViewPr varScale="1">
        <p:scale>
          <a:sx n="82" d="100"/>
          <a:sy n="82" d="100"/>
        </p:scale>
        <p:origin x="402" y="84"/>
      </p:cViewPr>
      <p:guideLst>
        <p:guide orient="horz" pos="2160"/>
        <p:guide pos="3840"/>
      </p:guideLst>
    </p:cSldViewPr>
  </p:slideViewPr>
  <p:outlineViewPr>
    <p:cViewPr>
      <p:scale>
        <a:sx n="33" d="100"/>
        <a:sy n="33" d="100"/>
      </p:scale>
      <p:origin x="0" y="0"/>
    </p:cViewPr>
    <p:sldLst>
      <p:sld r:id="rId1" collapse="1"/>
    </p:sldLst>
  </p:outlineViewPr>
  <p:notesTextViewPr>
    <p:cViewPr>
      <p:scale>
        <a:sx n="1" d="1"/>
        <a:sy n="1" d="1"/>
      </p:scale>
      <p:origin x="0" y="0"/>
    </p:cViewPr>
  </p:notesTextViewPr>
  <p:notesViewPr>
    <p:cSldViewPr snapToGrid="0">
      <p:cViewPr varScale="1">
        <p:scale>
          <a:sx n="48" d="100"/>
          <a:sy n="48" d="100"/>
        </p:scale>
        <p:origin x="1828" y="4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_rels/viewProps.xml.rels><?xml version="1.0" encoding="UTF-8" standalone="yes"?>
<Relationships xmlns="http://schemas.openxmlformats.org/package/2006/relationships"><Relationship Id="rId1" Type="http://schemas.openxmlformats.org/officeDocument/2006/relationships/slide" Target="slides/slide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a:extLst>
              <a:ext uri="{FF2B5EF4-FFF2-40B4-BE49-F238E27FC236}">
                <a16:creationId xmlns:a16="http://schemas.microsoft.com/office/drawing/2014/main" id="{CCE76F9C-67D8-4B0D-8EC3-3382C65F49F4}"/>
              </a:ext>
            </a:extLst>
          </p:cNvPr>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it-IT"/>
          </a:p>
        </p:txBody>
      </p:sp>
      <p:sp>
        <p:nvSpPr>
          <p:cNvPr id="3" name="Segnaposto data 2">
            <a:extLst>
              <a:ext uri="{FF2B5EF4-FFF2-40B4-BE49-F238E27FC236}">
                <a16:creationId xmlns:a16="http://schemas.microsoft.com/office/drawing/2014/main" id="{45D0FAE2-0FA8-4317-9D16-819F31699372}"/>
              </a:ext>
            </a:extLst>
          </p:cNvPr>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F02CA84F-73D1-4FF5-B11E-F6E0A243FE67}" type="datetimeFigureOut">
              <a:rPr lang="it-IT" smtClean="0"/>
              <a:t>11/03/2021</a:t>
            </a:fld>
            <a:endParaRPr lang="it-IT"/>
          </a:p>
        </p:txBody>
      </p:sp>
      <p:sp>
        <p:nvSpPr>
          <p:cNvPr id="4" name="Segnaposto piè di pagina 3">
            <a:extLst>
              <a:ext uri="{FF2B5EF4-FFF2-40B4-BE49-F238E27FC236}">
                <a16:creationId xmlns:a16="http://schemas.microsoft.com/office/drawing/2014/main" id="{7203AE3F-8BA6-4E68-9B0A-2D0D2BB31FFB}"/>
              </a:ext>
            </a:extLst>
          </p:cNvPr>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it-IT"/>
          </a:p>
        </p:txBody>
      </p:sp>
      <p:sp>
        <p:nvSpPr>
          <p:cNvPr id="5" name="Segnaposto numero diapositiva 4">
            <a:extLst>
              <a:ext uri="{FF2B5EF4-FFF2-40B4-BE49-F238E27FC236}">
                <a16:creationId xmlns:a16="http://schemas.microsoft.com/office/drawing/2014/main" id="{C9911233-85E7-44A3-8087-E6622189A411}"/>
              </a:ext>
            </a:extLst>
          </p:cNvPr>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8C2C17A6-54E2-40BE-8A03-7DB13EB27903}" type="slidenum">
              <a:rPr lang="it-IT" smtClean="0"/>
              <a:t>‹N›</a:t>
            </a:fld>
            <a:endParaRPr lang="it-IT"/>
          </a:p>
        </p:txBody>
      </p:sp>
    </p:spTree>
    <p:extLst>
      <p:ext uri="{BB962C8B-B14F-4D97-AF65-F5344CB8AC3E}">
        <p14:creationId xmlns:p14="http://schemas.microsoft.com/office/powerpoint/2010/main" val="34249649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B04D4359-6938-4BC2-A8F9-A855DCB514D9}" type="datetimeFigureOut">
              <a:rPr lang="it-IT" smtClean="0"/>
              <a:t>11/03/2021</a:t>
            </a:fld>
            <a:endParaRPr lang="it-IT"/>
          </a:p>
        </p:txBody>
      </p:sp>
      <p:sp>
        <p:nvSpPr>
          <p:cNvPr id="4" name="Segnaposto immagine diapositiva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2E62A9A2-E0B9-4008-8E84-156C8154F106}" type="slidenum">
              <a:rPr lang="it-IT" smtClean="0"/>
              <a:t>‹N›</a:t>
            </a:fld>
            <a:endParaRPr lang="it-IT"/>
          </a:p>
        </p:txBody>
      </p:sp>
    </p:spTree>
    <p:extLst>
      <p:ext uri="{BB962C8B-B14F-4D97-AF65-F5344CB8AC3E}">
        <p14:creationId xmlns:p14="http://schemas.microsoft.com/office/powerpoint/2010/main" val="28994640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2E62A9A2-E0B9-4008-8E84-156C8154F106}" type="slidenum">
              <a:rPr lang="it-IT" smtClean="0"/>
              <a:t>1</a:t>
            </a:fld>
            <a:endParaRPr lang="it-IT"/>
          </a:p>
        </p:txBody>
      </p:sp>
    </p:spTree>
    <p:extLst>
      <p:ext uri="{BB962C8B-B14F-4D97-AF65-F5344CB8AC3E}">
        <p14:creationId xmlns:p14="http://schemas.microsoft.com/office/powerpoint/2010/main" val="18251784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it-IT" sz="1800" dirty="0">
              <a:effectLst/>
              <a:latin typeface="Arial" panose="020B0604020202020204" pitchFamily="34" charset="0"/>
            </a:endParaRPr>
          </a:p>
        </p:txBody>
      </p:sp>
      <p:sp>
        <p:nvSpPr>
          <p:cNvPr id="4" name="Segnaposto numero diapositiva 3"/>
          <p:cNvSpPr>
            <a:spLocks noGrp="1"/>
          </p:cNvSpPr>
          <p:nvPr>
            <p:ph type="sldNum" sz="quarter" idx="5"/>
          </p:nvPr>
        </p:nvSpPr>
        <p:spPr/>
        <p:txBody>
          <a:bodyPr/>
          <a:lstStyle/>
          <a:p>
            <a:fld id="{2E62A9A2-E0B9-4008-8E84-156C8154F106}" type="slidenum">
              <a:rPr lang="it-IT" smtClean="0"/>
              <a:t>4</a:t>
            </a:fld>
            <a:endParaRPr lang="it-IT"/>
          </a:p>
        </p:txBody>
      </p:sp>
    </p:spTree>
    <p:extLst>
      <p:ext uri="{BB962C8B-B14F-4D97-AF65-F5344CB8AC3E}">
        <p14:creationId xmlns:p14="http://schemas.microsoft.com/office/powerpoint/2010/main" val="20811587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1E2EAB2-3554-4757-816C-0E0C89B98BFF}"/>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104B59F9-E51D-4C6E-A648-870C2E11CC0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AB2051E3-649C-4647-A088-B356B9ED64C2}"/>
              </a:ext>
            </a:extLst>
          </p:cNvPr>
          <p:cNvSpPr>
            <a:spLocks noGrp="1"/>
          </p:cNvSpPr>
          <p:nvPr>
            <p:ph type="dt" sz="half" idx="10"/>
          </p:nvPr>
        </p:nvSpPr>
        <p:spPr/>
        <p:txBody>
          <a:bodyPr/>
          <a:lstStyle/>
          <a:p>
            <a:fld id="{80D07994-7C6F-4903-BFA2-C9ECB66E07F5}" type="datetime1">
              <a:rPr lang="it-IT" smtClean="0"/>
              <a:t>11/03/2021</a:t>
            </a:fld>
            <a:endParaRPr lang="it-IT"/>
          </a:p>
        </p:txBody>
      </p:sp>
      <p:sp>
        <p:nvSpPr>
          <p:cNvPr id="5" name="Segnaposto piè di pagina 4">
            <a:extLst>
              <a:ext uri="{FF2B5EF4-FFF2-40B4-BE49-F238E27FC236}">
                <a16:creationId xmlns:a16="http://schemas.microsoft.com/office/drawing/2014/main" id="{EB085588-0D20-4683-98B7-8980951016AA}"/>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E56F5CE8-480B-41CE-A98B-A84AC1ABB970}"/>
              </a:ext>
            </a:extLst>
          </p:cNvPr>
          <p:cNvSpPr>
            <a:spLocks noGrp="1"/>
          </p:cNvSpPr>
          <p:nvPr>
            <p:ph type="sldNum" sz="quarter" idx="12"/>
          </p:nvPr>
        </p:nvSpPr>
        <p:spPr/>
        <p:txBody>
          <a:bodyPr/>
          <a:lstStyle/>
          <a:p>
            <a:fld id="{621F632D-C124-4773-8802-FBC2B1C2511D}" type="slidenum">
              <a:rPr lang="it-IT" smtClean="0"/>
              <a:t>‹N›</a:t>
            </a:fld>
            <a:endParaRPr lang="it-IT"/>
          </a:p>
        </p:txBody>
      </p:sp>
    </p:spTree>
    <p:extLst>
      <p:ext uri="{BB962C8B-B14F-4D97-AF65-F5344CB8AC3E}">
        <p14:creationId xmlns:p14="http://schemas.microsoft.com/office/powerpoint/2010/main" val="30899423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AE752A2-B7DC-4F2E-A8D8-EB2FF83F6D3F}"/>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4408C439-36C1-4924-9AAC-07A77090C562}"/>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9A9C5A59-6F67-4292-B563-857B7FB6651D}"/>
              </a:ext>
            </a:extLst>
          </p:cNvPr>
          <p:cNvSpPr>
            <a:spLocks noGrp="1"/>
          </p:cNvSpPr>
          <p:nvPr>
            <p:ph type="dt" sz="half" idx="10"/>
          </p:nvPr>
        </p:nvSpPr>
        <p:spPr/>
        <p:txBody>
          <a:bodyPr/>
          <a:lstStyle/>
          <a:p>
            <a:fld id="{7A5075CE-175C-4379-8630-02928E5BA5B5}" type="datetime1">
              <a:rPr lang="it-IT" smtClean="0"/>
              <a:t>11/03/2021</a:t>
            </a:fld>
            <a:endParaRPr lang="it-IT"/>
          </a:p>
        </p:txBody>
      </p:sp>
      <p:sp>
        <p:nvSpPr>
          <p:cNvPr id="5" name="Segnaposto piè di pagina 4">
            <a:extLst>
              <a:ext uri="{FF2B5EF4-FFF2-40B4-BE49-F238E27FC236}">
                <a16:creationId xmlns:a16="http://schemas.microsoft.com/office/drawing/2014/main" id="{111D53D7-3689-4BB6-B2C6-970655126A9D}"/>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1C44E0BF-1460-4BEA-A697-95C779111951}"/>
              </a:ext>
            </a:extLst>
          </p:cNvPr>
          <p:cNvSpPr>
            <a:spLocks noGrp="1"/>
          </p:cNvSpPr>
          <p:nvPr>
            <p:ph type="sldNum" sz="quarter" idx="12"/>
          </p:nvPr>
        </p:nvSpPr>
        <p:spPr/>
        <p:txBody>
          <a:bodyPr/>
          <a:lstStyle/>
          <a:p>
            <a:fld id="{621F632D-C124-4773-8802-FBC2B1C2511D}" type="slidenum">
              <a:rPr lang="it-IT" smtClean="0"/>
              <a:t>‹N›</a:t>
            </a:fld>
            <a:endParaRPr lang="it-IT"/>
          </a:p>
        </p:txBody>
      </p:sp>
    </p:spTree>
    <p:extLst>
      <p:ext uri="{BB962C8B-B14F-4D97-AF65-F5344CB8AC3E}">
        <p14:creationId xmlns:p14="http://schemas.microsoft.com/office/powerpoint/2010/main" val="40585232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9824EDD7-C733-43A3-9884-E2AB268B698B}"/>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DA6E1023-E6E5-40E8-928E-209FDD07956D}"/>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1772D908-BD13-49F8-A64C-579EFB1AF49A}"/>
              </a:ext>
            </a:extLst>
          </p:cNvPr>
          <p:cNvSpPr>
            <a:spLocks noGrp="1"/>
          </p:cNvSpPr>
          <p:nvPr>
            <p:ph type="dt" sz="half" idx="10"/>
          </p:nvPr>
        </p:nvSpPr>
        <p:spPr/>
        <p:txBody>
          <a:bodyPr/>
          <a:lstStyle/>
          <a:p>
            <a:fld id="{4504AC26-D001-4C6F-BD65-6AA3E77172FF}" type="datetime1">
              <a:rPr lang="it-IT" smtClean="0"/>
              <a:t>11/03/2021</a:t>
            </a:fld>
            <a:endParaRPr lang="it-IT"/>
          </a:p>
        </p:txBody>
      </p:sp>
      <p:sp>
        <p:nvSpPr>
          <p:cNvPr id="5" name="Segnaposto piè di pagina 4">
            <a:extLst>
              <a:ext uri="{FF2B5EF4-FFF2-40B4-BE49-F238E27FC236}">
                <a16:creationId xmlns:a16="http://schemas.microsoft.com/office/drawing/2014/main" id="{E67BD903-ED50-43DB-A0CD-403B8F38DE86}"/>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C908EB9E-E631-4050-9519-A00408145471}"/>
              </a:ext>
            </a:extLst>
          </p:cNvPr>
          <p:cNvSpPr>
            <a:spLocks noGrp="1"/>
          </p:cNvSpPr>
          <p:nvPr>
            <p:ph type="sldNum" sz="quarter" idx="12"/>
          </p:nvPr>
        </p:nvSpPr>
        <p:spPr/>
        <p:txBody>
          <a:bodyPr/>
          <a:lstStyle/>
          <a:p>
            <a:fld id="{621F632D-C124-4773-8802-FBC2B1C2511D}" type="slidenum">
              <a:rPr lang="it-IT" smtClean="0"/>
              <a:t>‹N›</a:t>
            </a:fld>
            <a:endParaRPr lang="it-IT"/>
          </a:p>
        </p:txBody>
      </p:sp>
    </p:spTree>
    <p:extLst>
      <p:ext uri="{BB962C8B-B14F-4D97-AF65-F5344CB8AC3E}">
        <p14:creationId xmlns:p14="http://schemas.microsoft.com/office/powerpoint/2010/main" val="42198680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CA14303-E397-4DCA-8659-A4C52D23EF0E}"/>
              </a:ext>
            </a:extLst>
          </p:cNvPr>
          <p:cNvSpPr>
            <a:spLocks noGrp="1"/>
          </p:cNvSpPr>
          <p:nvPr>
            <p:ph type="title"/>
          </p:nvPr>
        </p:nvSpPr>
        <p:spPr/>
        <p:txBody>
          <a:bodyPr/>
          <a:lstStyle/>
          <a:p>
            <a:r>
              <a:rPr lang="it-IT" dirty="0"/>
              <a:t>Fare clic per modificare lo stile del titolo dello schema</a:t>
            </a:r>
          </a:p>
        </p:txBody>
      </p:sp>
      <p:sp>
        <p:nvSpPr>
          <p:cNvPr id="3" name="Segnaposto contenuto 2">
            <a:extLst>
              <a:ext uri="{FF2B5EF4-FFF2-40B4-BE49-F238E27FC236}">
                <a16:creationId xmlns:a16="http://schemas.microsoft.com/office/drawing/2014/main" id="{09F24EA1-5193-4AC3-A6AB-5BD0E2C4787C}"/>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7D59A2CF-4D99-4577-9809-16590DFC8E11}"/>
              </a:ext>
            </a:extLst>
          </p:cNvPr>
          <p:cNvSpPr>
            <a:spLocks noGrp="1"/>
          </p:cNvSpPr>
          <p:nvPr>
            <p:ph type="dt" sz="half" idx="10"/>
          </p:nvPr>
        </p:nvSpPr>
        <p:spPr/>
        <p:txBody>
          <a:bodyPr/>
          <a:lstStyle/>
          <a:p>
            <a:fld id="{8BB03EBB-32E0-49C7-B65B-CD76F5163C42}" type="datetime1">
              <a:rPr lang="it-IT" smtClean="0"/>
              <a:t>11/03/2021</a:t>
            </a:fld>
            <a:endParaRPr lang="it-IT"/>
          </a:p>
        </p:txBody>
      </p:sp>
      <p:sp>
        <p:nvSpPr>
          <p:cNvPr id="5" name="Segnaposto piè di pagina 4">
            <a:extLst>
              <a:ext uri="{FF2B5EF4-FFF2-40B4-BE49-F238E27FC236}">
                <a16:creationId xmlns:a16="http://schemas.microsoft.com/office/drawing/2014/main" id="{28E9E117-55D1-4C5F-9A9F-509AB00F97EE}"/>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C477401D-5B09-49DA-9308-36FC08F4889B}"/>
              </a:ext>
            </a:extLst>
          </p:cNvPr>
          <p:cNvSpPr>
            <a:spLocks noGrp="1"/>
          </p:cNvSpPr>
          <p:nvPr>
            <p:ph type="sldNum" sz="quarter" idx="12"/>
          </p:nvPr>
        </p:nvSpPr>
        <p:spPr/>
        <p:txBody>
          <a:bodyPr/>
          <a:lstStyle/>
          <a:p>
            <a:fld id="{621F632D-C124-4773-8802-FBC2B1C2511D}" type="slidenum">
              <a:rPr lang="it-IT" smtClean="0"/>
              <a:t>‹N›</a:t>
            </a:fld>
            <a:endParaRPr lang="it-IT"/>
          </a:p>
        </p:txBody>
      </p:sp>
    </p:spTree>
    <p:extLst>
      <p:ext uri="{BB962C8B-B14F-4D97-AF65-F5344CB8AC3E}">
        <p14:creationId xmlns:p14="http://schemas.microsoft.com/office/powerpoint/2010/main" val="39732506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25C967E-AED0-410A-9307-3B38B659E5FF}"/>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D669F4D3-0EBB-4CD5-8326-5418E530466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9CF09E24-17A5-41A7-9E7F-985353F6CBA1}"/>
              </a:ext>
            </a:extLst>
          </p:cNvPr>
          <p:cNvSpPr>
            <a:spLocks noGrp="1"/>
          </p:cNvSpPr>
          <p:nvPr>
            <p:ph type="dt" sz="half" idx="10"/>
          </p:nvPr>
        </p:nvSpPr>
        <p:spPr/>
        <p:txBody>
          <a:bodyPr/>
          <a:lstStyle/>
          <a:p>
            <a:fld id="{AC747161-87DB-4300-80E5-C495226B8873}" type="datetime1">
              <a:rPr lang="it-IT" smtClean="0"/>
              <a:t>11/03/2021</a:t>
            </a:fld>
            <a:endParaRPr lang="it-IT"/>
          </a:p>
        </p:txBody>
      </p:sp>
      <p:sp>
        <p:nvSpPr>
          <p:cNvPr id="5" name="Segnaposto piè di pagina 4">
            <a:extLst>
              <a:ext uri="{FF2B5EF4-FFF2-40B4-BE49-F238E27FC236}">
                <a16:creationId xmlns:a16="http://schemas.microsoft.com/office/drawing/2014/main" id="{18E0E89E-EE16-4B2F-8AEC-5919DB70C0C4}"/>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0C900E99-6DC0-4C4E-A670-966ED1B27615}"/>
              </a:ext>
            </a:extLst>
          </p:cNvPr>
          <p:cNvSpPr>
            <a:spLocks noGrp="1"/>
          </p:cNvSpPr>
          <p:nvPr>
            <p:ph type="sldNum" sz="quarter" idx="12"/>
          </p:nvPr>
        </p:nvSpPr>
        <p:spPr/>
        <p:txBody>
          <a:bodyPr/>
          <a:lstStyle/>
          <a:p>
            <a:fld id="{621F632D-C124-4773-8802-FBC2B1C2511D}" type="slidenum">
              <a:rPr lang="it-IT" smtClean="0"/>
              <a:t>‹N›</a:t>
            </a:fld>
            <a:endParaRPr lang="it-IT"/>
          </a:p>
        </p:txBody>
      </p:sp>
    </p:spTree>
    <p:extLst>
      <p:ext uri="{BB962C8B-B14F-4D97-AF65-F5344CB8AC3E}">
        <p14:creationId xmlns:p14="http://schemas.microsoft.com/office/powerpoint/2010/main" val="31722344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C2768E8-061A-4B68-8044-DAD6B55F1278}"/>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906E8550-3621-4A71-9E89-18F424BF844D}"/>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7BF73DF1-5A88-4260-B6BE-47D4EADBF10F}"/>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3290F2DC-BD5D-4E63-B2EA-63E9DCF75BD1}"/>
              </a:ext>
            </a:extLst>
          </p:cNvPr>
          <p:cNvSpPr>
            <a:spLocks noGrp="1"/>
          </p:cNvSpPr>
          <p:nvPr>
            <p:ph type="dt" sz="half" idx="10"/>
          </p:nvPr>
        </p:nvSpPr>
        <p:spPr/>
        <p:txBody>
          <a:bodyPr/>
          <a:lstStyle/>
          <a:p>
            <a:fld id="{26FDA611-84C2-4EAF-8623-B6E447C5DA70}" type="datetime1">
              <a:rPr lang="it-IT" smtClean="0"/>
              <a:t>11/03/2021</a:t>
            </a:fld>
            <a:endParaRPr lang="it-IT"/>
          </a:p>
        </p:txBody>
      </p:sp>
      <p:sp>
        <p:nvSpPr>
          <p:cNvPr id="6" name="Segnaposto piè di pagina 5">
            <a:extLst>
              <a:ext uri="{FF2B5EF4-FFF2-40B4-BE49-F238E27FC236}">
                <a16:creationId xmlns:a16="http://schemas.microsoft.com/office/drawing/2014/main" id="{0EBE65F1-49AB-48ED-86E9-6AC5A9C01A38}"/>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BE7DBA93-500A-4F26-8FE6-4ADF33B9B7EA}"/>
              </a:ext>
            </a:extLst>
          </p:cNvPr>
          <p:cNvSpPr>
            <a:spLocks noGrp="1"/>
          </p:cNvSpPr>
          <p:nvPr>
            <p:ph type="sldNum" sz="quarter" idx="12"/>
          </p:nvPr>
        </p:nvSpPr>
        <p:spPr/>
        <p:txBody>
          <a:bodyPr/>
          <a:lstStyle/>
          <a:p>
            <a:fld id="{621F632D-C124-4773-8802-FBC2B1C2511D}" type="slidenum">
              <a:rPr lang="it-IT" smtClean="0"/>
              <a:t>‹N›</a:t>
            </a:fld>
            <a:endParaRPr lang="it-IT"/>
          </a:p>
        </p:txBody>
      </p:sp>
    </p:spTree>
    <p:extLst>
      <p:ext uri="{BB962C8B-B14F-4D97-AF65-F5344CB8AC3E}">
        <p14:creationId xmlns:p14="http://schemas.microsoft.com/office/powerpoint/2010/main" val="25200818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4A61B49-FBF4-477E-9CEC-ECC56D530FE1}"/>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934328D9-8422-4150-B66E-0963448444B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15A712B1-C2AA-40EA-9C45-A06F7F86C5A7}"/>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22212346-6966-4D00-92C0-ECF07639516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E5B9C6FC-4FF7-4C32-B47F-885342D5BBC8}"/>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97AB4D75-BD62-4994-A24C-0D2C5DE52D36}"/>
              </a:ext>
            </a:extLst>
          </p:cNvPr>
          <p:cNvSpPr>
            <a:spLocks noGrp="1"/>
          </p:cNvSpPr>
          <p:nvPr>
            <p:ph type="dt" sz="half" idx="10"/>
          </p:nvPr>
        </p:nvSpPr>
        <p:spPr/>
        <p:txBody>
          <a:bodyPr/>
          <a:lstStyle/>
          <a:p>
            <a:fld id="{7ECDB5CF-7C8D-4EE3-9651-8206CEDD302F}" type="datetime1">
              <a:rPr lang="it-IT" smtClean="0"/>
              <a:t>11/03/2021</a:t>
            </a:fld>
            <a:endParaRPr lang="it-IT"/>
          </a:p>
        </p:txBody>
      </p:sp>
      <p:sp>
        <p:nvSpPr>
          <p:cNvPr id="8" name="Segnaposto piè di pagina 7">
            <a:extLst>
              <a:ext uri="{FF2B5EF4-FFF2-40B4-BE49-F238E27FC236}">
                <a16:creationId xmlns:a16="http://schemas.microsoft.com/office/drawing/2014/main" id="{A1E31245-E3A7-4179-931A-90F022371228}"/>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CAFA604D-6EA0-451D-8D70-8830FCC94072}"/>
              </a:ext>
            </a:extLst>
          </p:cNvPr>
          <p:cNvSpPr>
            <a:spLocks noGrp="1"/>
          </p:cNvSpPr>
          <p:nvPr>
            <p:ph type="sldNum" sz="quarter" idx="12"/>
          </p:nvPr>
        </p:nvSpPr>
        <p:spPr/>
        <p:txBody>
          <a:bodyPr/>
          <a:lstStyle/>
          <a:p>
            <a:fld id="{621F632D-C124-4773-8802-FBC2B1C2511D}" type="slidenum">
              <a:rPr lang="it-IT" smtClean="0"/>
              <a:t>‹N›</a:t>
            </a:fld>
            <a:endParaRPr lang="it-IT"/>
          </a:p>
        </p:txBody>
      </p:sp>
    </p:spTree>
    <p:extLst>
      <p:ext uri="{BB962C8B-B14F-4D97-AF65-F5344CB8AC3E}">
        <p14:creationId xmlns:p14="http://schemas.microsoft.com/office/powerpoint/2010/main" val="7406848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C1A0419-9E05-4656-B879-38A737F9E2FF}"/>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5A17069D-56E6-4B0B-B258-488DD7FFA382}"/>
              </a:ext>
            </a:extLst>
          </p:cNvPr>
          <p:cNvSpPr>
            <a:spLocks noGrp="1"/>
          </p:cNvSpPr>
          <p:nvPr>
            <p:ph type="dt" sz="half" idx="10"/>
          </p:nvPr>
        </p:nvSpPr>
        <p:spPr/>
        <p:txBody>
          <a:bodyPr/>
          <a:lstStyle/>
          <a:p>
            <a:fld id="{E8D10BF2-4F7D-478C-A2F1-B14B6FAA1F78}" type="datetime1">
              <a:rPr lang="it-IT" smtClean="0"/>
              <a:t>11/03/2021</a:t>
            </a:fld>
            <a:endParaRPr lang="it-IT"/>
          </a:p>
        </p:txBody>
      </p:sp>
      <p:sp>
        <p:nvSpPr>
          <p:cNvPr id="4" name="Segnaposto piè di pagina 3">
            <a:extLst>
              <a:ext uri="{FF2B5EF4-FFF2-40B4-BE49-F238E27FC236}">
                <a16:creationId xmlns:a16="http://schemas.microsoft.com/office/drawing/2014/main" id="{1014674B-1F41-4442-AD0D-25ACB8779CBD}"/>
              </a:ext>
            </a:extLst>
          </p:cNvPr>
          <p:cNvSpPr>
            <a:spLocks noGrp="1"/>
          </p:cNvSpPr>
          <p:nvPr>
            <p:ph type="ftr" sz="quarter" idx="11"/>
          </p:nvPr>
        </p:nvSpPr>
        <p:spPr/>
        <p:txBody>
          <a:bodyPr/>
          <a:lstStyle/>
          <a:p>
            <a:endParaRPr lang="it-IT"/>
          </a:p>
        </p:txBody>
      </p:sp>
    </p:spTree>
    <p:extLst>
      <p:ext uri="{BB962C8B-B14F-4D97-AF65-F5344CB8AC3E}">
        <p14:creationId xmlns:p14="http://schemas.microsoft.com/office/powerpoint/2010/main" val="20150801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cxnSp>
        <p:nvCxnSpPr>
          <p:cNvPr id="5" name="Connettore diritto 4">
            <a:extLst>
              <a:ext uri="{FF2B5EF4-FFF2-40B4-BE49-F238E27FC236}">
                <a16:creationId xmlns:a16="http://schemas.microsoft.com/office/drawing/2014/main" id="{69EBD114-58F4-4489-9B17-800AE5FA2E0A}"/>
              </a:ext>
            </a:extLst>
          </p:cNvPr>
          <p:cNvCxnSpPr>
            <a:cxnSpLocks/>
          </p:cNvCxnSpPr>
          <p:nvPr userDrawn="1"/>
        </p:nvCxnSpPr>
        <p:spPr>
          <a:xfrm>
            <a:off x="0" y="6545750"/>
            <a:ext cx="12192000" cy="0"/>
          </a:xfrm>
          <a:prstGeom prst="line">
            <a:avLst/>
          </a:prstGeom>
          <a:ln w="3175">
            <a:solidFill>
              <a:srgbClr val="0070C0"/>
            </a:solidFill>
          </a:ln>
        </p:spPr>
        <p:style>
          <a:lnRef idx="1">
            <a:schemeClr val="accent1"/>
          </a:lnRef>
          <a:fillRef idx="0">
            <a:schemeClr val="accent1"/>
          </a:fillRef>
          <a:effectRef idx="0">
            <a:schemeClr val="accent1"/>
          </a:effectRef>
          <a:fontRef idx="minor">
            <a:schemeClr val="tx1"/>
          </a:fontRef>
        </p:style>
      </p:cxnSp>
      <p:sp>
        <p:nvSpPr>
          <p:cNvPr id="2" name="Segnaposto data 1">
            <a:extLst>
              <a:ext uri="{FF2B5EF4-FFF2-40B4-BE49-F238E27FC236}">
                <a16:creationId xmlns:a16="http://schemas.microsoft.com/office/drawing/2014/main" id="{7B452A42-C643-436C-9CF9-382FDAE18A21}"/>
              </a:ext>
            </a:extLst>
          </p:cNvPr>
          <p:cNvSpPr>
            <a:spLocks noGrp="1"/>
          </p:cNvSpPr>
          <p:nvPr>
            <p:ph type="dt" sz="half" idx="10"/>
          </p:nvPr>
        </p:nvSpPr>
        <p:spPr/>
        <p:txBody>
          <a:bodyPr/>
          <a:lstStyle/>
          <a:p>
            <a:fld id="{E6EE60E1-9821-452C-ABC9-303BA2B326AC}" type="datetime1">
              <a:rPr lang="it-IT" smtClean="0"/>
              <a:t>11/03/2021</a:t>
            </a:fld>
            <a:endParaRPr lang="it-IT"/>
          </a:p>
        </p:txBody>
      </p:sp>
      <p:sp>
        <p:nvSpPr>
          <p:cNvPr id="4" name="Segnaposto numero diapositiva 3">
            <a:extLst>
              <a:ext uri="{FF2B5EF4-FFF2-40B4-BE49-F238E27FC236}">
                <a16:creationId xmlns:a16="http://schemas.microsoft.com/office/drawing/2014/main" id="{5AB3E4CE-406F-42E5-B4DF-BB80AB69AE91}"/>
              </a:ext>
            </a:extLst>
          </p:cNvPr>
          <p:cNvSpPr>
            <a:spLocks noGrp="1"/>
          </p:cNvSpPr>
          <p:nvPr>
            <p:ph type="sldNum" sz="quarter" idx="12"/>
          </p:nvPr>
        </p:nvSpPr>
        <p:spPr>
          <a:xfrm>
            <a:off x="5952000" y="6401750"/>
            <a:ext cx="288000" cy="288000"/>
          </a:xfrm>
          <a:prstGeom prst="ellipse">
            <a:avLst/>
          </a:prstGeom>
          <a:solidFill>
            <a:schemeClr val="bg2"/>
          </a:solidFill>
          <a:ln>
            <a:solidFill>
              <a:schemeClr val="bg1">
                <a:lumMod val="65000"/>
              </a:schemeClr>
            </a:solidFill>
          </a:ln>
        </p:spPr>
        <p:txBody>
          <a:bodyPr lIns="18000" rIns="18000"/>
          <a:lstStyle>
            <a:lvl1pPr algn="ctr">
              <a:defRPr sz="800"/>
            </a:lvl1pPr>
          </a:lstStyle>
          <a:p>
            <a:fld id="{621F632D-C124-4773-8802-FBC2B1C2511D}" type="slidenum">
              <a:rPr lang="it-IT" smtClean="0"/>
              <a:pPr/>
              <a:t>‹N›</a:t>
            </a:fld>
            <a:endParaRPr lang="it-IT"/>
          </a:p>
        </p:txBody>
      </p:sp>
      <p:cxnSp>
        <p:nvCxnSpPr>
          <p:cNvPr id="6" name="Connettore diritto 5">
            <a:extLst>
              <a:ext uri="{FF2B5EF4-FFF2-40B4-BE49-F238E27FC236}">
                <a16:creationId xmlns:a16="http://schemas.microsoft.com/office/drawing/2014/main" id="{836B3D42-DCD6-4098-9593-FB1998AB022E}"/>
              </a:ext>
            </a:extLst>
          </p:cNvPr>
          <p:cNvCxnSpPr>
            <a:cxnSpLocks/>
          </p:cNvCxnSpPr>
          <p:nvPr userDrawn="1"/>
        </p:nvCxnSpPr>
        <p:spPr>
          <a:xfrm>
            <a:off x="0" y="700754"/>
            <a:ext cx="12192000" cy="0"/>
          </a:xfrm>
          <a:prstGeom prst="line">
            <a:avLst/>
          </a:prstGeom>
          <a:ln w="3175">
            <a:solidFill>
              <a:srgbClr val="0070C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065995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95906B0-5B55-48D8-B0C9-B34DCC381E2F}"/>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831B2B75-083E-4D05-BFE5-477BFC47134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20528756-8767-4F3E-806D-CC2FD9D2F9C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E246F2AD-97A1-4295-A3DE-0962326E4605}"/>
              </a:ext>
            </a:extLst>
          </p:cNvPr>
          <p:cNvSpPr>
            <a:spLocks noGrp="1"/>
          </p:cNvSpPr>
          <p:nvPr>
            <p:ph type="dt" sz="half" idx="10"/>
          </p:nvPr>
        </p:nvSpPr>
        <p:spPr/>
        <p:txBody>
          <a:bodyPr/>
          <a:lstStyle/>
          <a:p>
            <a:fld id="{54CF78B1-BF0B-4089-A5A2-BE47AE3AE567}" type="datetime1">
              <a:rPr lang="it-IT" smtClean="0"/>
              <a:t>11/03/2021</a:t>
            </a:fld>
            <a:endParaRPr lang="it-IT"/>
          </a:p>
        </p:txBody>
      </p:sp>
      <p:sp>
        <p:nvSpPr>
          <p:cNvPr id="6" name="Segnaposto piè di pagina 5">
            <a:extLst>
              <a:ext uri="{FF2B5EF4-FFF2-40B4-BE49-F238E27FC236}">
                <a16:creationId xmlns:a16="http://schemas.microsoft.com/office/drawing/2014/main" id="{666755B6-2637-41ED-BC36-0545AA022CE5}"/>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C493DDBB-7405-4547-A5CC-715C9E646773}"/>
              </a:ext>
            </a:extLst>
          </p:cNvPr>
          <p:cNvSpPr>
            <a:spLocks noGrp="1"/>
          </p:cNvSpPr>
          <p:nvPr>
            <p:ph type="sldNum" sz="quarter" idx="12"/>
          </p:nvPr>
        </p:nvSpPr>
        <p:spPr/>
        <p:txBody>
          <a:bodyPr/>
          <a:lstStyle/>
          <a:p>
            <a:fld id="{621F632D-C124-4773-8802-FBC2B1C2511D}" type="slidenum">
              <a:rPr lang="it-IT" smtClean="0"/>
              <a:t>‹N›</a:t>
            </a:fld>
            <a:endParaRPr lang="it-IT"/>
          </a:p>
        </p:txBody>
      </p:sp>
    </p:spTree>
    <p:extLst>
      <p:ext uri="{BB962C8B-B14F-4D97-AF65-F5344CB8AC3E}">
        <p14:creationId xmlns:p14="http://schemas.microsoft.com/office/powerpoint/2010/main" val="18344051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6EA9810-5D1D-4324-9833-59A3CF9EE610}"/>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39B45199-2229-4E61-9C78-863482EE68D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623036AD-C1BE-4FAE-95C0-5574CC1EE22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ABEF8779-A515-4AD1-80A1-1F7BEB094786}"/>
              </a:ext>
            </a:extLst>
          </p:cNvPr>
          <p:cNvSpPr>
            <a:spLocks noGrp="1"/>
          </p:cNvSpPr>
          <p:nvPr>
            <p:ph type="dt" sz="half" idx="10"/>
          </p:nvPr>
        </p:nvSpPr>
        <p:spPr/>
        <p:txBody>
          <a:bodyPr/>
          <a:lstStyle/>
          <a:p>
            <a:fld id="{506BD2AB-17AB-4B26-A99A-B072BD770D15}" type="datetime1">
              <a:rPr lang="it-IT" smtClean="0"/>
              <a:t>11/03/2021</a:t>
            </a:fld>
            <a:endParaRPr lang="it-IT"/>
          </a:p>
        </p:txBody>
      </p:sp>
      <p:sp>
        <p:nvSpPr>
          <p:cNvPr id="6" name="Segnaposto piè di pagina 5">
            <a:extLst>
              <a:ext uri="{FF2B5EF4-FFF2-40B4-BE49-F238E27FC236}">
                <a16:creationId xmlns:a16="http://schemas.microsoft.com/office/drawing/2014/main" id="{5EAC0579-7AD5-439F-ACB1-8E57F68D7921}"/>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2AF979BB-BCDA-4ADE-A86D-B5C4F8CCBA0B}"/>
              </a:ext>
            </a:extLst>
          </p:cNvPr>
          <p:cNvSpPr>
            <a:spLocks noGrp="1"/>
          </p:cNvSpPr>
          <p:nvPr>
            <p:ph type="sldNum" sz="quarter" idx="12"/>
          </p:nvPr>
        </p:nvSpPr>
        <p:spPr/>
        <p:txBody>
          <a:bodyPr/>
          <a:lstStyle/>
          <a:p>
            <a:fld id="{621F632D-C124-4773-8802-FBC2B1C2511D}" type="slidenum">
              <a:rPr lang="it-IT" smtClean="0"/>
              <a:t>‹N›</a:t>
            </a:fld>
            <a:endParaRPr lang="it-IT"/>
          </a:p>
        </p:txBody>
      </p:sp>
    </p:spTree>
    <p:extLst>
      <p:ext uri="{BB962C8B-B14F-4D97-AF65-F5344CB8AC3E}">
        <p14:creationId xmlns:p14="http://schemas.microsoft.com/office/powerpoint/2010/main" val="18310168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45AC2248-D057-4D78-99C4-D98AFBAFFEF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7978353F-4F13-43D3-9C93-011F95A0D2B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BFA85A5F-62B2-470E-8213-3318A8D3B8A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60917B1-0609-44DA-9ED8-1C6299EBEEA2}" type="datetime1">
              <a:rPr lang="it-IT" smtClean="0"/>
              <a:t>11/03/2021</a:t>
            </a:fld>
            <a:endParaRPr lang="it-IT"/>
          </a:p>
        </p:txBody>
      </p:sp>
      <p:sp>
        <p:nvSpPr>
          <p:cNvPr id="5" name="Segnaposto piè di pagina 4">
            <a:extLst>
              <a:ext uri="{FF2B5EF4-FFF2-40B4-BE49-F238E27FC236}">
                <a16:creationId xmlns:a16="http://schemas.microsoft.com/office/drawing/2014/main" id="{10EC1A04-7005-46E0-8085-CC52B287657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92940FAD-614F-4F47-9994-C8BC6C2921F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21F632D-C124-4773-8802-FBC2B1C2511D}" type="slidenum">
              <a:rPr lang="it-IT" smtClean="0"/>
              <a:t>‹N›</a:t>
            </a:fld>
            <a:endParaRPr lang="it-IT"/>
          </a:p>
        </p:txBody>
      </p:sp>
    </p:spTree>
    <p:extLst>
      <p:ext uri="{BB962C8B-B14F-4D97-AF65-F5344CB8AC3E}">
        <p14:creationId xmlns:p14="http://schemas.microsoft.com/office/powerpoint/2010/main" val="35591166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image" Target="../media/image6.svg"/><Relationship Id="rId7" Type="http://schemas.openxmlformats.org/officeDocument/2006/relationships/image" Target="../media/image10.svg"/><Relationship Id="rId2" Type="http://schemas.openxmlformats.org/officeDocument/2006/relationships/image" Target="../media/image5.png"/><Relationship Id="rId1" Type="http://schemas.openxmlformats.org/officeDocument/2006/relationships/slideLayout" Target="../slideLayouts/slideLayout7.xml"/><Relationship Id="rId6" Type="http://schemas.openxmlformats.org/officeDocument/2006/relationships/image" Target="../media/image9.png"/><Relationship Id="rId5" Type="http://schemas.openxmlformats.org/officeDocument/2006/relationships/image" Target="../media/image8.svg"/><Relationship Id="rId4" Type="http://schemas.openxmlformats.org/officeDocument/2006/relationships/image" Target="../media/image7.png"/><Relationship Id="rId9" Type="http://schemas.openxmlformats.org/officeDocument/2006/relationships/image" Target="../media/image12.sv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Sottotitolo 2">
            <a:extLst>
              <a:ext uri="{FF2B5EF4-FFF2-40B4-BE49-F238E27FC236}">
                <a16:creationId xmlns:a16="http://schemas.microsoft.com/office/drawing/2014/main" id="{32360F49-92EF-4F07-BCF4-530E23F22F02}"/>
              </a:ext>
            </a:extLst>
          </p:cNvPr>
          <p:cNvSpPr>
            <a:spLocks noGrp="1"/>
          </p:cNvSpPr>
          <p:nvPr>
            <p:ph type="subTitle" idx="1"/>
          </p:nvPr>
        </p:nvSpPr>
        <p:spPr>
          <a:xfrm>
            <a:off x="1450847" y="4800597"/>
            <a:ext cx="6169153" cy="323315"/>
          </a:xfrm>
        </p:spPr>
        <p:txBody>
          <a:bodyPr>
            <a:noAutofit/>
          </a:bodyPr>
          <a:lstStyle/>
          <a:p>
            <a:pPr algn="l"/>
            <a:r>
              <a:rPr lang="it-IT" sz="2000" cap="small" dirty="0">
                <a:solidFill>
                  <a:srgbClr val="00B0F0"/>
                </a:solidFill>
                <a:latin typeface="Segoe UI" panose="020B0502040204020203" pitchFamily="34" charset="0"/>
                <a:cs typeface="Segoe UI" panose="020B0502040204020203" pitchFamily="34" charset="0"/>
              </a:rPr>
              <a:t>Format per la redazione del documento</a:t>
            </a:r>
          </a:p>
        </p:txBody>
      </p:sp>
      <p:sp>
        <p:nvSpPr>
          <p:cNvPr id="10" name="Freeform: Shape 9">
            <a:extLst>
              <a:ext uri="{FF2B5EF4-FFF2-40B4-BE49-F238E27FC236}">
                <a16:creationId xmlns:a16="http://schemas.microsoft.com/office/drawing/2014/main" id="{F6EF57EF-D042-41D3-83E8-41A1FE6C11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532876" cy="1290953"/>
          </a:xfrm>
          <a:custGeom>
            <a:avLst/>
            <a:gdLst>
              <a:gd name="connsiteX0" fmla="*/ 0 w 5532876"/>
              <a:gd name="connsiteY0" fmla="*/ 0 h 1290953"/>
              <a:gd name="connsiteX1" fmla="*/ 5532876 w 5532876"/>
              <a:gd name="connsiteY1" fmla="*/ 0 h 1290953"/>
              <a:gd name="connsiteX2" fmla="*/ 4936972 w 5532876"/>
              <a:gd name="connsiteY2" fmla="*/ 1290953 h 1290953"/>
              <a:gd name="connsiteX3" fmla="*/ 0 w 5532876"/>
              <a:gd name="connsiteY3" fmla="*/ 1290953 h 1290953"/>
            </a:gdLst>
            <a:ahLst/>
            <a:cxnLst>
              <a:cxn ang="0">
                <a:pos x="connsiteX0" y="connsiteY0"/>
              </a:cxn>
              <a:cxn ang="0">
                <a:pos x="connsiteX1" y="connsiteY1"/>
              </a:cxn>
              <a:cxn ang="0">
                <a:pos x="connsiteX2" y="connsiteY2"/>
              </a:cxn>
              <a:cxn ang="0">
                <a:pos x="connsiteX3" y="connsiteY3"/>
              </a:cxn>
            </a:cxnLst>
            <a:rect l="l" t="t" r="r" b="b"/>
            <a:pathLst>
              <a:path w="5532876" h="1290953">
                <a:moveTo>
                  <a:pt x="0" y="0"/>
                </a:moveTo>
                <a:lnTo>
                  <a:pt x="5532876" y="0"/>
                </a:lnTo>
                <a:lnTo>
                  <a:pt x="4936972" y="1290953"/>
                </a:lnTo>
                <a:lnTo>
                  <a:pt x="0" y="1290953"/>
                </a:lnTo>
                <a:close/>
              </a:path>
            </a:pathLst>
          </a:custGeom>
          <a:solidFill>
            <a:srgbClr val="595959"/>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Freeform: Shape 11">
            <a:extLst>
              <a:ext uri="{FF2B5EF4-FFF2-40B4-BE49-F238E27FC236}">
                <a16:creationId xmlns:a16="http://schemas.microsoft.com/office/drawing/2014/main" id="{D00A59BB-A268-4F3E-9D41-CA265AF168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97841" y="1"/>
            <a:ext cx="7094159" cy="1290953"/>
          </a:xfrm>
          <a:custGeom>
            <a:avLst/>
            <a:gdLst>
              <a:gd name="connsiteX0" fmla="*/ 595904 w 7094159"/>
              <a:gd name="connsiteY0" fmla="*/ 0 h 1290953"/>
              <a:gd name="connsiteX1" fmla="*/ 7094159 w 7094159"/>
              <a:gd name="connsiteY1" fmla="*/ 0 h 1290953"/>
              <a:gd name="connsiteX2" fmla="*/ 7094159 w 7094159"/>
              <a:gd name="connsiteY2" fmla="*/ 1290553 h 1290953"/>
              <a:gd name="connsiteX3" fmla="*/ 5920618 w 7094159"/>
              <a:gd name="connsiteY3" fmla="*/ 1290553 h 1290953"/>
              <a:gd name="connsiteX4" fmla="*/ 5920618 w 7094159"/>
              <a:gd name="connsiteY4" fmla="*/ 1290953 h 1290953"/>
              <a:gd name="connsiteX5" fmla="*/ 2729248 w 7094159"/>
              <a:gd name="connsiteY5" fmla="*/ 1290953 h 1290953"/>
              <a:gd name="connsiteX6" fmla="*/ 2574303 w 7094159"/>
              <a:gd name="connsiteY6" fmla="*/ 1290953 h 1290953"/>
              <a:gd name="connsiteX7" fmla="*/ 0 w 7094159"/>
              <a:gd name="connsiteY7" fmla="*/ 1290953 h 12909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094159" h="1290953">
                <a:moveTo>
                  <a:pt x="595904" y="0"/>
                </a:moveTo>
                <a:lnTo>
                  <a:pt x="7094159" y="0"/>
                </a:lnTo>
                <a:lnTo>
                  <a:pt x="7094159" y="1290553"/>
                </a:lnTo>
                <a:lnTo>
                  <a:pt x="5920618" y="1290553"/>
                </a:lnTo>
                <a:lnTo>
                  <a:pt x="5920618" y="1290953"/>
                </a:lnTo>
                <a:lnTo>
                  <a:pt x="2729248" y="1290953"/>
                </a:lnTo>
                <a:lnTo>
                  <a:pt x="2574303" y="1290953"/>
                </a:lnTo>
                <a:lnTo>
                  <a:pt x="0" y="1290953"/>
                </a:lnTo>
                <a:close/>
              </a:path>
            </a:pathLst>
          </a:custGeom>
          <a:solidFill>
            <a:srgbClr val="7F7F7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 name="Immagine 4">
            <a:extLst>
              <a:ext uri="{FF2B5EF4-FFF2-40B4-BE49-F238E27FC236}">
                <a16:creationId xmlns:a16="http://schemas.microsoft.com/office/drawing/2014/main" id="{7835130B-DEDE-4B58-A55F-F7CEB65EDE1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56068" y="3961667"/>
            <a:ext cx="2369564" cy="497607"/>
          </a:xfrm>
          <a:prstGeom prst="rect">
            <a:avLst/>
          </a:prstGeom>
        </p:spPr>
      </p:pic>
      <p:sp>
        <p:nvSpPr>
          <p:cNvPr id="14" name="Freeform: Shape 13">
            <a:extLst>
              <a:ext uri="{FF2B5EF4-FFF2-40B4-BE49-F238E27FC236}">
                <a16:creationId xmlns:a16="http://schemas.microsoft.com/office/drawing/2014/main" id="{63794DCE-9D34-40DF-AB3F-06DA8ACCDA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22116" y="5450103"/>
            <a:ext cx="5569884" cy="1407897"/>
          </a:xfrm>
          <a:custGeom>
            <a:avLst/>
            <a:gdLst>
              <a:gd name="connsiteX0" fmla="*/ 652041 w 5569884"/>
              <a:gd name="connsiteY0" fmla="*/ 0 h 1407897"/>
              <a:gd name="connsiteX1" fmla="*/ 5569884 w 5569884"/>
              <a:gd name="connsiteY1" fmla="*/ 0 h 1407897"/>
              <a:gd name="connsiteX2" fmla="*/ 5569884 w 5569884"/>
              <a:gd name="connsiteY2" fmla="*/ 1407897 h 1407897"/>
              <a:gd name="connsiteX3" fmla="*/ 0 w 5569884"/>
              <a:gd name="connsiteY3" fmla="*/ 1407897 h 1407897"/>
            </a:gdLst>
            <a:ahLst/>
            <a:cxnLst>
              <a:cxn ang="0">
                <a:pos x="connsiteX0" y="connsiteY0"/>
              </a:cxn>
              <a:cxn ang="0">
                <a:pos x="connsiteX1" y="connsiteY1"/>
              </a:cxn>
              <a:cxn ang="0">
                <a:pos x="connsiteX2" y="connsiteY2"/>
              </a:cxn>
              <a:cxn ang="0">
                <a:pos x="connsiteX3" y="connsiteY3"/>
              </a:cxn>
            </a:cxnLst>
            <a:rect l="l" t="t" r="r" b="b"/>
            <a:pathLst>
              <a:path w="5569884" h="1407897">
                <a:moveTo>
                  <a:pt x="652041" y="0"/>
                </a:moveTo>
                <a:lnTo>
                  <a:pt x="5569884" y="0"/>
                </a:lnTo>
                <a:lnTo>
                  <a:pt x="5569884" y="1407897"/>
                </a:lnTo>
                <a:lnTo>
                  <a:pt x="0" y="1407897"/>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45006452-918C-4282-A72C-C9692B6691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450103"/>
            <a:ext cx="7114535" cy="1407897"/>
          </a:xfrm>
          <a:custGeom>
            <a:avLst/>
            <a:gdLst>
              <a:gd name="connsiteX0" fmla="*/ 0 w 7114535"/>
              <a:gd name="connsiteY0" fmla="*/ 0 h 1407897"/>
              <a:gd name="connsiteX1" fmla="*/ 1189345 w 7114535"/>
              <a:gd name="connsiteY1" fmla="*/ 0 h 1407897"/>
              <a:gd name="connsiteX2" fmla="*/ 7114535 w 7114535"/>
              <a:gd name="connsiteY2" fmla="*/ 0 h 1407897"/>
              <a:gd name="connsiteX3" fmla="*/ 6462495 w 7114535"/>
              <a:gd name="connsiteY3" fmla="*/ 1407897 h 1407897"/>
              <a:gd name="connsiteX4" fmla="*/ 0 w 7114535"/>
              <a:gd name="connsiteY4" fmla="*/ 1407897 h 14078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114535" h="1407897">
                <a:moveTo>
                  <a:pt x="0" y="0"/>
                </a:moveTo>
                <a:lnTo>
                  <a:pt x="1189345" y="0"/>
                </a:lnTo>
                <a:lnTo>
                  <a:pt x="7114535" y="0"/>
                </a:lnTo>
                <a:lnTo>
                  <a:pt x="6462495" y="1407897"/>
                </a:lnTo>
                <a:lnTo>
                  <a:pt x="0" y="1407897"/>
                </a:lnTo>
                <a:close/>
              </a:path>
            </a:pathLst>
          </a:custGeom>
          <a:solidFill>
            <a:srgbClr val="7F7F7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Elaborazione 5">
            <a:extLst>
              <a:ext uri="{FF2B5EF4-FFF2-40B4-BE49-F238E27FC236}">
                <a16:creationId xmlns:a16="http://schemas.microsoft.com/office/drawing/2014/main" id="{39F7A40F-5C11-4066-94D8-542C0D4836A4}"/>
              </a:ext>
            </a:extLst>
          </p:cNvPr>
          <p:cNvSpPr/>
          <p:nvPr/>
        </p:nvSpPr>
        <p:spPr>
          <a:xfrm>
            <a:off x="0" y="-4549"/>
            <a:ext cx="5567843" cy="1290953"/>
          </a:xfrm>
          <a:custGeom>
            <a:avLst/>
            <a:gdLst>
              <a:gd name="connsiteX0" fmla="*/ 0 w 10000"/>
              <a:gd name="connsiteY0" fmla="*/ 0 h 10000"/>
              <a:gd name="connsiteX1" fmla="*/ 10000 w 10000"/>
              <a:gd name="connsiteY1" fmla="*/ 0 h 10000"/>
              <a:gd name="connsiteX2" fmla="*/ 10000 w 10000"/>
              <a:gd name="connsiteY2" fmla="*/ 10000 h 10000"/>
              <a:gd name="connsiteX3" fmla="*/ 0 w 10000"/>
              <a:gd name="connsiteY3" fmla="*/ 10000 h 10000"/>
              <a:gd name="connsiteX4" fmla="*/ 0 w 10000"/>
              <a:gd name="connsiteY4" fmla="*/ 0 h 10000"/>
              <a:gd name="connsiteX0" fmla="*/ 0 w 11102"/>
              <a:gd name="connsiteY0" fmla="*/ 0 h 10000"/>
              <a:gd name="connsiteX1" fmla="*/ 11102 w 11102"/>
              <a:gd name="connsiteY1" fmla="*/ 0 h 10000"/>
              <a:gd name="connsiteX2" fmla="*/ 10000 w 11102"/>
              <a:gd name="connsiteY2" fmla="*/ 10000 h 10000"/>
              <a:gd name="connsiteX3" fmla="*/ 0 w 11102"/>
              <a:gd name="connsiteY3" fmla="*/ 10000 h 10000"/>
              <a:gd name="connsiteX4" fmla="*/ 0 w 11102"/>
              <a:gd name="connsiteY4" fmla="*/ 0 h 10000"/>
              <a:gd name="connsiteX0" fmla="*/ 0 w 11184"/>
              <a:gd name="connsiteY0" fmla="*/ 0 h 10000"/>
              <a:gd name="connsiteX1" fmla="*/ 11184 w 11184"/>
              <a:gd name="connsiteY1" fmla="*/ 0 h 10000"/>
              <a:gd name="connsiteX2" fmla="*/ 10000 w 11184"/>
              <a:gd name="connsiteY2" fmla="*/ 10000 h 10000"/>
              <a:gd name="connsiteX3" fmla="*/ 0 w 11184"/>
              <a:gd name="connsiteY3" fmla="*/ 10000 h 10000"/>
              <a:gd name="connsiteX4" fmla="*/ 0 w 11184"/>
              <a:gd name="connsiteY4" fmla="*/ 0 h 1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184" h="10000">
                <a:moveTo>
                  <a:pt x="0" y="0"/>
                </a:moveTo>
                <a:lnTo>
                  <a:pt x="11184" y="0"/>
                </a:lnTo>
                <a:lnTo>
                  <a:pt x="10000" y="10000"/>
                </a:lnTo>
                <a:lnTo>
                  <a:pt x="0" y="10000"/>
                </a:lnTo>
                <a:lnTo>
                  <a:pt x="0" y="0"/>
                </a:lnTo>
                <a:close/>
              </a:path>
            </a:pathLst>
          </a:cu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3" name="Elaborazione 5">
            <a:extLst>
              <a:ext uri="{FF2B5EF4-FFF2-40B4-BE49-F238E27FC236}">
                <a16:creationId xmlns:a16="http://schemas.microsoft.com/office/drawing/2014/main" id="{235D4823-4C58-4FF0-A58B-200F11684F86}"/>
              </a:ext>
            </a:extLst>
          </p:cNvPr>
          <p:cNvSpPr/>
          <p:nvPr/>
        </p:nvSpPr>
        <p:spPr>
          <a:xfrm flipH="1" flipV="1">
            <a:off x="6561872" y="5450102"/>
            <a:ext cx="5624597" cy="1413389"/>
          </a:xfrm>
          <a:custGeom>
            <a:avLst/>
            <a:gdLst>
              <a:gd name="connsiteX0" fmla="*/ 0 w 10000"/>
              <a:gd name="connsiteY0" fmla="*/ 0 h 10000"/>
              <a:gd name="connsiteX1" fmla="*/ 10000 w 10000"/>
              <a:gd name="connsiteY1" fmla="*/ 0 h 10000"/>
              <a:gd name="connsiteX2" fmla="*/ 10000 w 10000"/>
              <a:gd name="connsiteY2" fmla="*/ 10000 h 10000"/>
              <a:gd name="connsiteX3" fmla="*/ 0 w 10000"/>
              <a:gd name="connsiteY3" fmla="*/ 10000 h 10000"/>
              <a:gd name="connsiteX4" fmla="*/ 0 w 10000"/>
              <a:gd name="connsiteY4" fmla="*/ 0 h 10000"/>
              <a:gd name="connsiteX0" fmla="*/ 0 w 11102"/>
              <a:gd name="connsiteY0" fmla="*/ 0 h 10000"/>
              <a:gd name="connsiteX1" fmla="*/ 11102 w 11102"/>
              <a:gd name="connsiteY1" fmla="*/ 0 h 10000"/>
              <a:gd name="connsiteX2" fmla="*/ 10000 w 11102"/>
              <a:gd name="connsiteY2" fmla="*/ 10000 h 10000"/>
              <a:gd name="connsiteX3" fmla="*/ 0 w 11102"/>
              <a:gd name="connsiteY3" fmla="*/ 10000 h 10000"/>
              <a:gd name="connsiteX4" fmla="*/ 0 w 11102"/>
              <a:gd name="connsiteY4" fmla="*/ 0 h 10000"/>
              <a:gd name="connsiteX0" fmla="*/ 0 w 11179"/>
              <a:gd name="connsiteY0" fmla="*/ 0 h 10000"/>
              <a:gd name="connsiteX1" fmla="*/ 11179 w 11179"/>
              <a:gd name="connsiteY1" fmla="*/ 90 h 10000"/>
              <a:gd name="connsiteX2" fmla="*/ 10000 w 11179"/>
              <a:gd name="connsiteY2" fmla="*/ 10000 h 10000"/>
              <a:gd name="connsiteX3" fmla="*/ 0 w 11179"/>
              <a:gd name="connsiteY3" fmla="*/ 10000 h 10000"/>
              <a:gd name="connsiteX4" fmla="*/ 0 w 11179"/>
              <a:gd name="connsiteY4" fmla="*/ 0 h 10000"/>
              <a:gd name="connsiteX0" fmla="*/ 0 w 11298"/>
              <a:gd name="connsiteY0" fmla="*/ 39 h 10039"/>
              <a:gd name="connsiteX1" fmla="*/ 11298 w 11298"/>
              <a:gd name="connsiteY1" fmla="*/ 0 h 10039"/>
              <a:gd name="connsiteX2" fmla="*/ 10000 w 11298"/>
              <a:gd name="connsiteY2" fmla="*/ 10039 h 10039"/>
              <a:gd name="connsiteX3" fmla="*/ 0 w 11298"/>
              <a:gd name="connsiteY3" fmla="*/ 10039 h 10039"/>
              <a:gd name="connsiteX4" fmla="*/ 0 w 11298"/>
              <a:gd name="connsiteY4" fmla="*/ 39 h 100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98" h="10039">
                <a:moveTo>
                  <a:pt x="0" y="39"/>
                </a:moveTo>
                <a:lnTo>
                  <a:pt x="11298" y="0"/>
                </a:lnTo>
                <a:lnTo>
                  <a:pt x="10000" y="10039"/>
                </a:lnTo>
                <a:lnTo>
                  <a:pt x="0" y="10039"/>
                </a:lnTo>
                <a:lnTo>
                  <a:pt x="0" y="39"/>
                </a:lnTo>
                <a:close/>
              </a:path>
            </a:pathLst>
          </a:cu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5" name="Sottotitolo 2">
            <a:extLst>
              <a:ext uri="{FF2B5EF4-FFF2-40B4-BE49-F238E27FC236}">
                <a16:creationId xmlns:a16="http://schemas.microsoft.com/office/drawing/2014/main" id="{62B76FE2-2EB5-4D7B-8708-BA7D71EB085A}"/>
              </a:ext>
            </a:extLst>
          </p:cNvPr>
          <p:cNvSpPr txBox="1">
            <a:spLocks/>
          </p:cNvSpPr>
          <p:nvPr/>
        </p:nvSpPr>
        <p:spPr>
          <a:xfrm>
            <a:off x="1777766" y="6425799"/>
            <a:ext cx="4609057" cy="330600"/>
          </a:xfrm>
          <a:prstGeom prst="rect">
            <a:avLst/>
          </a:prstGeom>
        </p:spPr>
        <p:txBody>
          <a:bodyPr vert="horz" lIns="91440" tIns="45720" rIns="91440" bIns="45720" rtlCol="0" anchor="ctr">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r"/>
            <a:r>
              <a:rPr lang="it-IT" sz="1400" dirty="0">
                <a:solidFill>
                  <a:schemeClr val="bg2">
                    <a:lumMod val="50000"/>
                  </a:schemeClr>
                </a:solidFill>
                <a:latin typeface="Segoe UI" panose="020B0502040204020203" pitchFamily="34" charset="0"/>
                <a:cs typeface="Segoe UI" panose="020B0502040204020203" pitchFamily="34" charset="0"/>
              </a:rPr>
              <a:t>Marzo 2021</a:t>
            </a:r>
          </a:p>
        </p:txBody>
      </p:sp>
      <p:sp>
        <p:nvSpPr>
          <p:cNvPr id="17" name="Titolo 1">
            <a:extLst>
              <a:ext uri="{FF2B5EF4-FFF2-40B4-BE49-F238E27FC236}">
                <a16:creationId xmlns:a16="http://schemas.microsoft.com/office/drawing/2014/main" id="{D7762A44-A158-4D02-A3F9-ED1727CFE698}"/>
              </a:ext>
            </a:extLst>
          </p:cNvPr>
          <p:cNvSpPr txBox="1">
            <a:spLocks/>
          </p:cNvSpPr>
          <p:nvPr/>
        </p:nvSpPr>
        <p:spPr>
          <a:xfrm>
            <a:off x="677960" y="1738204"/>
            <a:ext cx="11056839" cy="1776213"/>
          </a:xfrm>
          <a:prstGeom prst="rect">
            <a:avLst/>
          </a:prstGeom>
        </p:spPr>
        <p:txBody>
          <a:bodyPr vert="horz" lIns="91440" tIns="45720" rIns="91440" bIns="45720" rtlCol="0" anchor="ctr">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100000"/>
              </a:lnSpc>
            </a:pPr>
            <a:r>
              <a:rPr lang="it-IT" sz="3200" b="1" dirty="0">
                <a:solidFill>
                  <a:srgbClr val="002060"/>
                </a:solidFill>
                <a:latin typeface="Segoe UI" panose="020B0502040204020203" pitchFamily="34" charset="0"/>
                <a:cs typeface="Segoe UI" panose="020B0502040204020203" pitchFamily="34" charset="0"/>
              </a:rPr>
              <a:t>Relazione sul funzionamento complessivo del sistema di valutazione, trasparenza e integrità dei controlli interni </a:t>
            </a:r>
            <a:endParaRPr lang="it-IT" sz="2800" spc="5" dirty="0">
              <a:solidFill>
                <a:schemeClr val="bg1"/>
              </a:solidFill>
              <a:latin typeface="Segoe UI" panose="020B0502040204020203" pitchFamily="34" charset="0"/>
              <a:ea typeface="Calibri" panose="020F0502020204030204" pitchFamily="34" charset="0"/>
              <a:cs typeface="Times New Roman" panose="02020603050405020304" pitchFamily="18" charset="0"/>
            </a:endParaRPr>
          </a:p>
        </p:txBody>
      </p:sp>
      <p:pic>
        <p:nvPicPr>
          <p:cNvPr id="9" name="Immagine 8" descr="Immagine che contiene testo, segnale&#10;&#10;Descrizione generata automaticamente">
            <a:extLst>
              <a:ext uri="{FF2B5EF4-FFF2-40B4-BE49-F238E27FC236}">
                <a16:creationId xmlns:a16="http://schemas.microsoft.com/office/drawing/2014/main" id="{6F3EC75B-585E-4602-B1A1-D0DA9634A1D7}"/>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156068" y="4649965"/>
            <a:ext cx="2655835" cy="497607"/>
          </a:xfrm>
          <a:prstGeom prst="rect">
            <a:avLst/>
          </a:prstGeom>
        </p:spPr>
      </p:pic>
      <p:pic>
        <p:nvPicPr>
          <p:cNvPr id="18" name="Elemento grafico 17" descr="Sezione aurea contorno">
            <a:extLst>
              <a:ext uri="{FF2B5EF4-FFF2-40B4-BE49-F238E27FC236}">
                <a16:creationId xmlns:a16="http://schemas.microsoft.com/office/drawing/2014/main" id="{668586AB-7690-465D-A0CC-B1214F523E88}"/>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94426" y="4459274"/>
            <a:ext cx="914400" cy="914400"/>
          </a:xfrm>
          <a:prstGeom prst="rect">
            <a:avLst/>
          </a:prstGeom>
        </p:spPr>
      </p:pic>
    </p:spTree>
    <p:extLst>
      <p:ext uri="{BB962C8B-B14F-4D97-AF65-F5344CB8AC3E}">
        <p14:creationId xmlns:p14="http://schemas.microsoft.com/office/powerpoint/2010/main" val="13206536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94FC6D1-E751-4E02-83D4-0DF199EB28AD}"/>
              </a:ext>
            </a:extLst>
          </p:cNvPr>
          <p:cNvSpPr>
            <a:spLocks noGrp="1"/>
          </p:cNvSpPr>
          <p:nvPr>
            <p:ph type="ctrTitle"/>
          </p:nvPr>
        </p:nvSpPr>
        <p:spPr>
          <a:xfrm>
            <a:off x="677960" y="1738204"/>
            <a:ext cx="11056839" cy="1776213"/>
          </a:xfrm>
        </p:spPr>
        <p:txBody>
          <a:bodyPr anchor="ctr">
            <a:noAutofit/>
          </a:bodyPr>
          <a:lstStyle/>
          <a:p>
            <a:pPr algn="l">
              <a:lnSpc>
                <a:spcPct val="100000"/>
              </a:lnSpc>
            </a:pPr>
            <a:r>
              <a:rPr lang="it-IT" sz="3200" b="1" dirty="0">
                <a:solidFill>
                  <a:srgbClr val="002060"/>
                </a:solidFill>
                <a:latin typeface="Segoe UI" panose="020B0502040204020203" pitchFamily="34" charset="0"/>
                <a:cs typeface="Segoe UI" panose="020B0502040204020203" pitchFamily="34" charset="0"/>
              </a:rPr>
              <a:t>Relazione sul funzionamento complessivo del sistema di valutazione, trasparenza e integrità dei controlli interni </a:t>
            </a:r>
            <a:r>
              <a:rPr lang="it-IT" sz="2800" spc="5" dirty="0">
                <a:solidFill>
                  <a:srgbClr val="000000"/>
                </a:solidFill>
                <a:highlight>
                  <a:srgbClr val="00FFFF"/>
                </a:highlight>
                <a:latin typeface="Segoe UI" panose="020B0502040204020203" pitchFamily="34" charset="0"/>
                <a:ea typeface="Calibri" panose="020F0502020204030204" pitchFamily="34" charset="0"/>
                <a:cs typeface="Times New Roman" panose="02020603050405020304" pitchFamily="18" charset="0"/>
              </a:rPr>
              <a:t>____ (inserire anno)</a:t>
            </a:r>
          </a:p>
        </p:txBody>
      </p:sp>
      <p:sp>
        <p:nvSpPr>
          <p:cNvPr id="3" name="Sottotitolo 2">
            <a:extLst>
              <a:ext uri="{FF2B5EF4-FFF2-40B4-BE49-F238E27FC236}">
                <a16:creationId xmlns:a16="http://schemas.microsoft.com/office/drawing/2014/main" id="{32360F49-92EF-4F07-BCF4-530E23F22F02}"/>
              </a:ext>
            </a:extLst>
          </p:cNvPr>
          <p:cNvSpPr>
            <a:spLocks noGrp="1"/>
          </p:cNvSpPr>
          <p:nvPr>
            <p:ph type="subTitle" idx="1"/>
          </p:nvPr>
        </p:nvSpPr>
        <p:spPr>
          <a:xfrm>
            <a:off x="841247" y="4705885"/>
            <a:ext cx="5780869" cy="766040"/>
          </a:xfrm>
        </p:spPr>
        <p:txBody>
          <a:bodyPr>
            <a:normAutofit/>
          </a:bodyPr>
          <a:lstStyle/>
          <a:p>
            <a:pPr algn="l"/>
            <a:r>
              <a:rPr lang="it-IT" sz="2000" dirty="0">
                <a:latin typeface="Segoe UI" panose="020B0502040204020203" pitchFamily="34" charset="0"/>
                <a:cs typeface="Segoe UI" panose="020B0502040204020203" pitchFamily="34" charset="0"/>
              </a:rPr>
              <a:t> </a:t>
            </a:r>
            <a:r>
              <a:rPr lang="it-IT" sz="1800" spc="5" dirty="0">
                <a:solidFill>
                  <a:srgbClr val="000000"/>
                </a:solidFill>
                <a:highlight>
                  <a:srgbClr val="00FFFF"/>
                </a:highlight>
                <a:latin typeface="Segoe UI" panose="020B0502040204020203" pitchFamily="34" charset="0"/>
                <a:ea typeface="Calibri" panose="020F0502020204030204" pitchFamily="34" charset="0"/>
                <a:cs typeface="Times New Roman" panose="02020603050405020304" pitchFamily="18" charset="0"/>
              </a:rPr>
              <a:t>/  / 	(inserire data di approvazione della Relazione)</a:t>
            </a:r>
          </a:p>
        </p:txBody>
      </p:sp>
      <p:sp>
        <p:nvSpPr>
          <p:cNvPr id="10" name="Freeform: Shape 9">
            <a:extLst>
              <a:ext uri="{FF2B5EF4-FFF2-40B4-BE49-F238E27FC236}">
                <a16:creationId xmlns:a16="http://schemas.microsoft.com/office/drawing/2014/main" id="{F6EF57EF-D042-41D3-83E8-41A1FE6C11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532876" cy="1290953"/>
          </a:xfrm>
          <a:custGeom>
            <a:avLst/>
            <a:gdLst>
              <a:gd name="connsiteX0" fmla="*/ 0 w 5532876"/>
              <a:gd name="connsiteY0" fmla="*/ 0 h 1290953"/>
              <a:gd name="connsiteX1" fmla="*/ 5532876 w 5532876"/>
              <a:gd name="connsiteY1" fmla="*/ 0 h 1290953"/>
              <a:gd name="connsiteX2" fmla="*/ 4936972 w 5532876"/>
              <a:gd name="connsiteY2" fmla="*/ 1290953 h 1290953"/>
              <a:gd name="connsiteX3" fmla="*/ 0 w 5532876"/>
              <a:gd name="connsiteY3" fmla="*/ 1290953 h 1290953"/>
            </a:gdLst>
            <a:ahLst/>
            <a:cxnLst>
              <a:cxn ang="0">
                <a:pos x="connsiteX0" y="connsiteY0"/>
              </a:cxn>
              <a:cxn ang="0">
                <a:pos x="connsiteX1" y="connsiteY1"/>
              </a:cxn>
              <a:cxn ang="0">
                <a:pos x="connsiteX2" y="connsiteY2"/>
              </a:cxn>
              <a:cxn ang="0">
                <a:pos x="connsiteX3" y="connsiteY3"/>
              </a:cxn>
            </a:cxnLst>
            <a:rect l="l" t="t" r="r" b="b"/>
            <a:pathLst>
              <a:path w="5532876" h="1290953">
                <a:moveTo>
                  <a:pt x="0" y="0"/>
                </a:moveTo>
                <a:lnTo>
                  <a:pt x="5532876" y="0"/>
                </a:lnTo>
                <a:lnTo>
                  <a:pt x="4936972" y="1290953"/>
                </a:lnTo>
                <a:lnTo>
                  <a:pt x="0" y="1290953"/>
                </a:lnTo>
                <a:close/>
              </a:path>
            </a:pathLst>
          </a:custGeom>
          <a:solidFill>
            <a:srgbClr val="595959"/>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Freeform: Shape 11">
            <a:extLst>
              <a:ext uri="{FF2B5EF4-FFF2-40B4-BE49-F238E27FC236}">
                <a16:creationId xmlns:a16="http://schemas.microsoft.com/office/drawing/2014/main" id="{D00A59BB-A268-4F3E-9D41-CA265AF168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97841" y="1"/>
            <a:ext cx="7094159" cy="1290953"/>
          </a:xfrm>
          <a:custGeom>
            <a:avLst/>
            <a:gdLst>
              <a:gd name="connsiteX0" fmla="*/ 595904 w 7094159"/>
              <a:gd name="connsiteY0" fmla="*/ 0 h 1290953"/>
              <a:gd name="connsiteX1" fmla="*/ 7094159 w 7094159"/>
              <a:gd name="connsiteY1" fmla="*/ 0 h 1290953"/>
              <a:gd name="connsiteX2" fmla="*/ 7094159 w 7094159"/>
              <a:gd name="connsiteY2" fmla="*/ 1290553 h 1290953"/>
              <a:gd name="connsiteX3" fmla="*/ 5920618 w 7094159"/>
              <a:gd name="connsiteY3" fmla="*/ 1290553 h 1290953"/>
              <a:gd name="connsiteX4" fmla="*/ 5920618 w 7094159"/>
              <a:gd name="connsiteY4" fmla="*/ 1290953 h 1290953"/>
              <a:gd name="connsiteX5" fmla="*/ 2729248 w 7094159"/>
              <a:gd name="connsiteY5" fmla="*/ 1290953 h 1290953"/>
              <a:gd name="connsiteX6" fmla="*/ 2574303 w 7094159"/>
              <a:gd name="connsiteY6" fmla="*/ 1290953 h 1290953"/>
              <a:gd name="connsiteX7" fmla="*/ 0 w 7094159"/>
              <a:gd name="connsiteY7" fmla="*/ 1290953 h 12909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094159" h="1290953">
                <a:moveTo>
                  <a:pt x="595904" y="0"/>
                </a:moveTo>
                <a:lnTo>
                  <a:pt x="7094159" y="0"/>
                </a:lnTo>
                <a:lnTo>
                  <a:pt x="7094159" y="1290553"/>
                </a:lnTo>
                <a:lnTo>
                  <a:pt x="5920618" y="1290553"/>
                </a:lnTo>
                <a:lnTo>
                  <a:pt x="5920618" y="1290953"/>
                </a:lnTo>
                <a:lnTo>
                  <a:pt x="2729248" y="1290953"/>
                </a:lnTo>
                <a:lnTo>
                  <a:pt x="2574303" y="1290953"/>
                </a:lnTo>
                <a:lnTo>
                  <a:pt x="0" y="1290953"/>
                </a:lnTo>
                <a:close/>
              </a:path>
            </a:pathLst>
          </a:custGeom>
          <a:solidFill>
            <a:srgbClr val="7F7F7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Freeform: Shape 13">
            <a:extLst>
              <a:ext uri="{FF2B5EF4-FFF2-40B4-BE49-F238E27FC236}">
                <a16:creationId xmlns:a16="http://schemas.microsoft.com/office/drawing/2014/main" id="{63794DCE-9D34-40DF-AB3F-06DA8ACCDA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22116" y="5450103"/>
            <a:ext cx="5569884" cy="1407897"/>
          </a:xfrm>
          <a:custGeom>
            <a:avLst/>
            <a:gdLst>
              <a:gd name="connsiteX0" fmla="*/ 652041 w 5569884"/>
              <a:gd name="connsiteY0" fmla="*/ 0 h 1407897"/>
              <a:gd name="connsiteX1" fmla="*/ 5569884 w 5569884"/>
              <a:gd name="connsiteY1" fmla="*/ 0 h 1407897"/>
              <a:gd name="connsiteX2" fmla="*/ 5569884 w 5569884"/>
              <a:gd name="connsiteY2" fmla="*/ 1407897 h 1407897"/>
              <a:gd name="connsiteX3" fmla="*/ 0 w 5569884"/>
              <a:gd name="connsiteY3" fmla="*/ 1407897 h 1407897"/>
            </a:gdLst>
            <a:ahLst/>
            <a:cxnLst>
              <a:cxn ang="0">
                <a:pos x="connsiteX0" y="connsiteY0"/>
              </a:cxn>
              <a:cxn ang="0">
                <a:pos x="connsiteX1" y="connsiteY1"/>
              </a:cxn>
              <a:cxn ang="0">
                <a:pos x="connsiteX2" y="connsiteY2"/>
              </a:cxn>
              <a:cxn ang="0">
                <a:pos x="connsiteX3" y="connsiteY3"/>
              </a:cxn>
            </a:cxnLst>
            <a:rect l="l" t="t" r="r" b="b"/>
            <a:pathLst>
              <a:path w="5569884" h="1407897">
                <a:moveTo>
                  <a:pt x="652041" y="0"/>
                </a:moveTo>
                <a:lnTo>
                  <a:pt x="5569884" y="0"/>
                </a:lnTo>
                <a:lnTo>
                  <a:pt x="5569884" y="1407897"/>
                </a:lnTo>
                <a:lnTo>
                  <a:pt x="0" y="1407897"/>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45006452-918C-4282-A72C-C9692B6691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450103"/>
            <a:ext cx="7114535" cy="1407897"/>
          </a:xfrm>
          <a:custGeom>
            <a:avLst/>
            <a:gdLst>
              <a:gd name="connsiteX0" fmla="*/ 0 w 7114535"/>
              <a:gd name="connsiteY0" fmla="*/ 0 h 1407897"/>
              <a:gd name="connsiteX1" fmla="*/ 1189345 w 7114535"/>
              <a:gd name="connsiteY1" fmla="*/ 0 h 1407897"/>
              <a:gd name="connsiteX2" fmla="*/ 7114535 w 7114535"/>
              <a:gd name="connsiteY2" fmla="*/ 0 h 1407897"/>
              <a:gd name="connsiteX3" fmla="*/ 6462495 w 7114535"/>
              <a:gd name="connsiteY3" fmla="*/ 1407897 h 1407897"/>
              <a:gd name="connsiteX4" fmla="*/ 0 w 7114535"/>
              <a:gd name="connsiteY4" fmla="*/ 1407897 h 14078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114535" h="1407897">
                <a:moveTo>
                  <a:pt x="0" y="0"/>
                </a:moveTo>
                <a:lnTo>
                  <a:pt x="1189345" y="0"/>
                </a:lnTo>
                <a:lnTo>
                  <a:pt x="7114535" y="0"/>
                </a:lnTo>
                <a:lnTo>
                  <a:pt x="6462495" y="1407897"/>
                </a:lnTo>
                <a:lnTo>
                  <a:pt x="0" y="1407897"/>
                </a:lnTo>
                <a:close/>
              </a:path>
            </a:pathLst>
          </a:custGeom>
          <a:solidFill>
            <a:srgbClr val="7F7F7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Elaborazione 5">
            <a:extLst>
              <a:ext uri="{FF2B5EF4-FFF2-40B4-BE49-F238E27FC236}">
                <a16:creationId xmlns:a16="http://schemas.microsoft.com/office/drawing/2014/main" id="{39F7A40F-5C11-4066-94D8-542C0D4836A4}"/>
              </a:ext>
            </a:extLst>
          </p:cNvPr>
          <p:cNvSpPr/>
          <p:nvPr/>
        </p:nvSpPr>
        <p:spPr>
          <a:xfrm>
            <a:off x="0" y="-4549"/>
            <a:ext cx="5567843" cy="1290953"/>
          </a:xfrm>
          <a:custGeom>
            <a:avLst/>
            <a:gdLst>
              <a:gd name="connsiteX0" fmla="*/ 0 w 10000"/>
              <a:gd name="connsiteY0" fmla="*/ 0 h 10000"/>
              <a:gd name="connsiteX1" fmla="*/ 10000 w 10000"/>
              <a:gd name="connsiteY1" fmla="*/ 0 h 10000"/>
              <a:gd name="connsiteX2" fmla="*/ 10000 w 10000"/>
              <a:gd name="connsiteY2" fmla="*/ 10000 h 10000"/>
              <a:gd name="connsiteX3" fmla="*/ 0 w 10000"/>
              <a:gd name="connsiteY3" fmla="*/ 10000 h 10000"/>
              <a:gd name="connsiteX4" fmla="*/ 0 w 10000"/>
              <a:gd name="connsiteY4" fmla="*/ 0 h 10000"/>
              <a:gd name="connsiteX0" fmla="*/ 0 w 11102"/>
              <a:gd name="connsiteY0" fmla="*/ 0 h 10000"/>
              <a:gd name="connsiteX1" fmla="*/ 11102 w 11102"/>
              <a:gd name="connsiteY1" fmla="*/ 0 h 10000"/>
              <a:gd name="connsiteX2" fmla="*/ 10000 w 11102"/>
              <a:gd name="connsiteY2" fmla="*/ 10000 h 10000"/>
              <a:gd name="connsiteX3" fmla="*/ 0 w 11102"/>
              <a:gd name="connsiteY3" fmla="*/ 10000 h 10000"/>
              <a:gd name="connsiteX4" fmla="*/ 0 w 11102"/>
              <a:gd name="connsiteY4" fmla="*/ 0 h 10000"/>
              <a:gd name="connsiteX0" fmla="*/ 0 w 11184"/>
              <a:gd name="connsiteY0" fmla="*/ 0 h 10000"/>
              <a:gd name="connsiteX1" fmla="*/ 11184 w 11184"/>
              <a:gd name="connsiteY1" fmla="*/ 0 h 10000"/>
              <a:gd name="connsiteX2" fmla="*/ 10000 w 11184"/>
              <a:gd name="connsiteY2" fmla="*/ 10000 h 10000"/>
              <a:gd name="connsiteX3" fmla="*/ 0 w 11184"/>
              <a:gd name="connsiteY3" fmla="*/ 10000 h 10000"/>
              <a:gd name="connsiteX4" fmla="*/ 0 w 11184"/>
              <a:gd name="connsiteY4" fmla="*/ 0 h 1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184" h="10000">
                <a:moveTo>
                  <a:pt x="0" y="0"/>
                </a:moveTo>
                <a:lnTo>
                  <a:pt x="11184" y="0"/>
                </a:lnTo>
                <a:lnTo>
                  <a:pt x="10000" y="10000"/>
                </a:lnTo>
                <a:lnTo>
                  <a:pt x="0" y="10000"/>
                </a:lnTo>
                <a:lnTo>
                  <a:pt x="0" y="0"/>
                </a:lnTo>
                <a:close/>
              </a:path>
            </a:pathLst>
          </a:cu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3" name="Elaborazione 5">
            <a:extLst>
              <a:ext uri="{FF2B5EF4-FFF2-40B4-BE49-F238E27FC236}">
                <a16:creationId xmlns:a16="http://schemas.microsoft.com/office/drawing/2014/main" id="{235D4823-4C58-4FF0-A58B-200F11684F86}"/>
              </a:ext>
            </a:extLst>
          </p:cNvPr>
          <p:cNvSpPr/>
          <p:nvPr/>
        </p:nvSpPr>
        <p:spPr>
          <a:xfrm flipH="1" flipV="1">
            <a:off x="6561872" y="5450102"/>
            <a:ext cx="5624597" cy="1413389"/>
          </a:xfrm>
          <a:custGeom>
            <a:avLst/>
            <a:gdLst>
              <a:gd name="connsiteX0" fmla="*/ 0 w 10000"/>
              <a:gd name="connsiteY0" fmla="*/ 0 h 10000"/>
              <a:gd name="connsiteX1" fmla="*/ 10000 w 10000"/>
              <a:gd name="connsiteY1" fmla="*/ 0 h 10000"/>
              <a:gd name="connsiteX2" fmla="*/ 10000 w 10000"/>
              <a:gd name="connsiteY2" fmla="*/ 10000 h 10000"/>
              <a:gd name="connsiteX3" fmla="*/ 0 w 10000"/>
              <a:gd name="connsiteY3" fmla="*/ 10000 h 10000"/>
              <a:gd name="connsiteX4" fmla="*/ 0 w 10000"/>
              <a:gd name="connsiteY4" fmla="*/ 0 h 10000"/>
              <a:gd name="connsiteX0" fmla="*/ 0 w 11102"/>
              <a:gd name="connsiteY0" fmla="*/ 0 h 10000"/>
              <a:gd name="connsiteX1" fmla="*/ 11102 w 11102"/>
              <a:gd name="connsiteY1" fmla="*/ 0 h 10000"/>
              <a:gd name="connsiteX2" fmla="*/ 10000 w 11102"/>
              <a:gd name="connsiteY2" fmla="*/ 10000 h 10000"/>
              <a:gd name="connsiteX3" fmla="*/ 0 w 11102"/>
              <a:gd name="connsiteY3" fmla="*/ 10000 h 10000"/>
              <a:gd name="connsiteX4" fmla="*/ 0 w 11102"/>
              <a:gd name="connsiteY4" fmla="*/ 0 h 10000"/>
              <a:gd name="connsiteX0" fmla="*/ 0 w 11179"/>
              <a:gd name="connsiteY0" fmla="*/ 0 h 10000"/>
              <a:gd name="connsiteX1" fmla="*/ 11179 w 11179"/>
              <a:gd name="connsiteY1" fmla="*/ 90 h 10000"/>
              <a:gd name="connsiteX2" fmla="*/ 10000 w 11179"/>
              <a:gd name="connsiteY2" fmla="*/ 10000 h 10000"/>
              <a:gd name="connsiteX3" fmla="*/ 0 w 11179"/>
              <a:gd name="connsiteY3" fmla="*/ 10000 h 10000"/>
              <a:gd name="connsiteX4" fmla="*/ 0 w 11179"/>
              <a:gd name="connsiteY4" fmla="*/ 0 h 10000"/>
              <a:gd name="connsiteX0" fmla="*/ 0 w 11298"/>
              <a:gd name="connsiteY0" fmla="*/ 39 h 10039"/>
              <a:gd name="connsiteX1" fmla="*/ 11298 w 11298"/>
              <a:gd name="connsiteY1" fmla="*/ 0 h 10039"/>
              <a:gd name="connsiteX2" fmla="*/ 10000 w 11298"/>
              <a:gd name="connsiteY2" fmla="*/ 10039 h 10039"/>
              <a:gd name="connsiteX3" fmla="*/ 0 w 11298"/>
              <a:gd name="connsiteY3" fmla="*/ 10039 h 10039"/>
              <a:gd name="connsiteX4" fmla="*/ 0 w 11298"/>
              <a:gd name="connsiteY4" fmla="*/ 39 h 100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98" h="10039">
                <a:moveTo>
                  <a:pt x="0" y="39"/>
                </a:moveTo>
                <a:lnTo>
                  <a:pt x="11298" y="0"/>
                </a:lnTo>
                <a:lnTo>
                  <a:pt x="10000" y="10039"/>
                </a:lnTo>
                <a:lnTo>
                  <a:pt x="0" y="10039"/>
                </a:lnTo>
                <a:lnTo>
                  <a:pt x="0" y="39"/>
                </a:lnTo>
                <a:close/>
              </a:path>
            </a:pathLst>
          </a:cu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4" name="Rettangolo 3"/>
          <p:cNvSpPr/>
          <p:nvPr/>
        </p:nvSpPr>
        <p:spPr>
          <a:xfrm>
            <a:off x="8119532" y="4662342"/>
            <a:ext cx="3424655" cy="369332"/>
          </a:xfrm>
          <a:prstGeom prst="rect">
            <a:avLst/>
          </a:prstGeom>
        </p:spPr>
        <p:txBody>
          <a:bodyPr wrap="none">
            <a:spAutoFit/>
          </a:bodyPr>
          <a:lstStyle/>
          <a:p>
            <a:pPr>
              <a:lnSpc>
                <a:spcPct val="90000"/>
              </a:lnSpc>
              <a:spcBef>
                <a:spcPts val="1000"/>
              </a:spcBef>
            </a:pPr>
            <a:r>
              <a:rPr lang="it-IT" sz="2000" dirty="0">
                <a:latin typeface="Segoe UI" panose="020B0502040204020203" pitchFamily="34" charset="0"/>
                <a:cs typeface="Segoe UI" panose="020B0502040204020203" pitchFamily="34" charset="0"/>
              </a:rPr>
              <a:t>CCIAA di </a:t>
            </a:r>
            <a:r>
              <a:rPr lang="it-IT" sz="2000" spc="5" dirty="0">
                <a:solidFill>
                  <a:srgbClr val="000000"/>
                </a:solidFill>
                <a:highlight>
                  <a:srgbClr val="00FFFF"/>
                </a:highlight>
                <a:latin typeface="Segoe UI" panose="020B0502040204020203" pitchFamily="34" charset="0"/>
                <a:ea typeface="Calibri" panose="020F0502020204030204" pitchFamily="34" charset="0"/>
                <a:cs typeface="Times New Roman" panose="02020603050405020304" pitchFamily="18" charset="0"/>
              </a:rPr>
              <a:t>_____ </a:t>
            </a:r>
            <a:r>
              <a:rPr lang="it-IT" sz="2000" dirty="0">
                <a:latin typeface="Segoe UI" panose="020B0502040204020203" pitchFamily="34" charset="0"/>
                <a:cs typeface="Segoe UI" panose="020B0502040204020203" pitchFamily="34" charset="0"/>
              </a:rPr>
              <a:t>(</a:t>
            </a:r>
            <a:r>
              <a:rPr lang="it-IT" sz="2000" spc="5" dirty="0">
                <a:solidFill>
                  <a:srgbClr val="000000"/>
                </a:solidFill>
                <a:highlight>
                  <a:srgbClr val="00FFFF"/>
                </a:highlight>
                <a:latin typeface="Segoe UI" panose="020B0502040204020203" pitchFamily="34" charset="0"/>
                <a:ea typeface="Calibri" panose="020F0502020204030204" pitchFamily="34" charset="0"/>
                <a:cs typeface="Times New Roman" panose="02020603050405020304" pitchFamily="18" charset="0"/>
              </a:rPr>
              <a:t>inserire logo</a:t>
            </a:r>
            <a:r>
              <a:rPr lang="it-IT" sz="2000" dirty="0">
                <a:latin typeface="Segoe UI" panose="020B0502040204020203" pitchFamily="34" charset="0"/>
                <a:cs typeface="Segoe UI" panose="020B0502040204020203" pitchFamily="34" charset="0"/>
              </a:rPr>
              <a:t>)</a:t>
            </a:r>
          </a:p>
        </p:txBody>
      </p:sp>
    </p:spTree>
    <p:extLst>
      <p:ext uri="{BB962C8B-B14F-4D97-AF65-F5344CB8AC3E}">
        <p14:creationId xmlns:p14="http://schemas.microsoft.com/office/powerpoint/2010/main" val="30082232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62ED5779-3EC5-4FB0-915B-3983E01FE8AA}"/>
              </a:ext>
            </a:extLst>
          </p:cNvPr>
          <p:cNvSpPr txBox="1"/>
          <p:nvPr/>
        </p:nvSpPr>
        <p:spPr>
          <a:xfrm>
            <a:off x="609600" y="334665"/>
            <a:ext cx="11150600" cy="400110"/>
          </a:xfrm>
          <a:prstGeom prst="rect">
            <a:avLst/>
          </a:prstGeom>
          <a:noFill/>
        </p:spPr>
        <p:txBody>
          <a:bodyPr wrap="square" rtlCol="0">
            <a:spAutoFit/>
          </a:bodyPr>
          <a:lstStyle/>
          <a:p>
            <a:r>
              <a:rPr lang="it-IT" sz="2000" b="1" dirty="0">
                <a:solidFill>
                  <a:srgbClr val="00B0F0"/>
                </a:solidFill>
                <a:latin typeface="Segoe UI" panose="020B0502040204020203" pitchFamily="34" charset="0"/>
                <a:cs typeface="Segoe UI" panose="020B0502040204020203" pitchFamily="34" charset="0"/>
              </a:rPr>
              <a:t>SOMMARIO</a:t>
            </a:r>
          </a:p>
        </p:txBody>
      </p:sp>
      <p:sp>
        <p:nvSpPr>
          <p:cNvPr id="5" name="Segnaposto numero diapositiva 4">
            <a:extLst>
              <a:ext uri="{FF2B5EF4-FFF2-40B4-BE49-F238E27FC236}">
                <a16:creationId xmlns:a16="http://schemas.microsoft.com/office/drawing/2014/main" id="{27EAE99A-2C58-4182-8DD8-F7E010B300EA}"/>
              </a:ext>
            </a:extLst>
          </p:cNvPr>
          <p:cNvSpPr>
            <a:spLocks noGrp="1"/>
          </p:cNvSpPr>
          <p:nvPr>
            <p:ph type="sldNum" sz="quarter" idx="12"/>
          </p:nvPr>
        </p:nvSpPr>
        <p:spPr/>
        <p:txBody>
          <a:bodyPr/>
          <a:lstStyle/>
          <a:p>
            <a:fld id="{621F632D-C124-4773-8802-FBC2B1C2511D}" type="slidenum">
              <a:rPr lang="it-IT" smtClean="0"/>
              <a:t>3</a:t>
            </a:fld>
            <a:endParaRPr lang="it-IT"/>
          </a:p>
        </p:txBody>
      </p:sp>
      <p:pic>
        <p:nvPicPr>
          <p:cNvPr id="4" name="Elemento grafico 3" descr="Badge con riempimento a tinta unita">
            <a:extLst>
              <a:ext uri="{FF2B5EF4-FFF2-40B4-BE49-F238E27FC236}">
                <a16:creationId xmlns:a16="http://schemas.microsoft.com/office/drawing/2014/main" id="{DEFBC8E9-8105-4319-A374-D5AD4A94D60D}"/>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21066" y="3343532"/>
            <a:ext cx="468000" cy="468000"/>
          </a:xfrm>
          <a:prstGeom prst="rect">
            <a:avLst/>
          </a:prstGeom>
        </p:spPr>
      </p:pic>
      <p:pic>
        <p:nvPicPr>
          <p:cNvPr id="8" name="Elemento grafico 7" descr="Badge 1 con riempimento a tinta unita">
            <a:extLst>
              <a:ext uri="{FF2B5EF4-FFF2-40B4-BE49-F238E27FC236}">
                <a16:creationId xmlns:a16="http://schemas.microsoft.com/office/drawing/2014/main" id="{46E1E673-4D83-4652-9548-D27F7D1D8DC7}"/>
              </a:ext>
            </a:extLst>
          </p:cNvPr>
          <p:cNvPicPr>
            <a:picLocks noChangeAspect="1"/>
          </p:cNvPicPr>
          <p:nvPr/>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721066" y="2309581"/>
            <a:ext cx="468000" cy="468000"/>
          </a:xfrm>
          <a:prstGeom prst="rect">
            <a:avLst/>
          </a:prstGeom>
        </p:spPr>
      </p:pic>
      <p:pic>
        <p:nvPicPr>
          <p:cNvPr id="10" name="Elemento grafico 9" descr="Badge 3 con riempimento a tinta unita">
            <a:extLst>
              <a:ext uri="{FF2B5EF4-FFF2-40B4-BE49-F238E27FC236}">
                <a16:creationId xmlns:a16="http://schemas.microsoft.com/office/drawing/2014/main" id="{E71984F6-6BC6-4F3D-A1E0-6877BD514841}"/>
              </a:ext>
            </a:extLst>
          </p:cNvPr>
          <p:cNvPicPr>
            <a:picLocks noChangeAspect="1"/>
          </p:cNvPicPr>
          <p:nvPr/>
        </p:nvPicPr>
        <p:blipFill>
          <a:blip r:embed="rId6" cstate="print">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721066" y="4377483"/>
            <a:ext cx="468000" cy="468000"/>
          </a:xfrm>
          <a:prstGeom prst="rect">
            <a:avLst/>
          </a:prstGeom>
        </p:spPr>
      </p:pic>
      <p:pic>
        <p:nvPicPr>
          <p:cNvPr id="12" name="Elemento grafico 11" descr="Badge 4 con riempimento a tinta unita">
            <a:extLst>
              <a:ext uri="{FF2B5EF4-FFF2-40B4-BE49-F238E27FC236}">
                <a16:creationId xmlns:a16="http://schemas.microsoft.com/office/drawing/2014/main" id="{8C458B4E-A20D-4E0E-957A-9500171D28A9}"/>
              </a:ext>
            </a:extLst>
          </p:cNvPr>
          <p:cNvPicPr>
            <a:picLocks noChangeAspect="1"/>
          </p:cNvPicPr>
          <p:nvPr/>
        </p:nvPicPr>
        <p:blipFill>
          <a:blip r:embed="rId8" cstate="print">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721066" y="5411435"/>
            <a:ext cx="468000" cy="468000"/>
          </a:xfrm>
          <a:prstGeom prst="rect">
            <a:avLst/>
          </a:prstGeom>
        </p:spPr>
      </p:pic>
      <p:sp>
        <p:nvSpPr>
          <p:cNvPr id="13" name="CasellaDiTesto 12">
            <a:extLst>
              <a:ext uri="{FF2B5EF4-FFF2-40B4-BE49-F238E27FC236}">
                <a16:creationId xmlns:a16="http://schemas.microsoft.com/office/drawing/2014/main" id="{B9AC67F8-4B9A-4EED-BE3D-928F13CB3A4A}"/>
              </a:ext>
            </a:extLst>
          </p:cNvPr>
          <p:cNvSpPr txBox="1"/>
          <p:nvPr/>
        </p:nvSpPr>
        <p:spPr>
          <a:xfrm>
            <a:off x="1545457" y="1295241"/>
            <a:ext cx="10136909" cy="400110"/>
          </a:xfrm>
          <a:prstGeom prst="rect">
            <a:avLst/>
          </a:prstGeom>
          <a:noFill/>
        </p:spPr>
        <p:txBody>
          <a:bodyPr wrap="square" rtlCol="0">
            <a:spAutoFit/>
          </a:bodyPr>
          <a:lstStyle/>
          <a:p>
            <a:r>
              <a:rPr lang="it-IT" sz="2000" dirty="0">
                <a:solidFill>
                  <a:srgbClr val="002060"/>
                </a:solidFill>
                <a:latin typeface="Segoe UI" panose="020B0502040204020203" pitchFamily="34" charset="0"/>
                <a:cs typeface="Segoe UI" panose="020B0502040204020203" pitchFamily="34" charset="0"/>
              </a:rPr>
              <a:t>PREMESSA</a:t>
            </a:r>
          </a:p>
        </p:txBody>
      </p:sp>
      <p:sp>
        <p:nvSpPr>
          <p:cNvPr id="14" name="CasellaDiTesto 13">
            <a:extLst>
              <a:ext uri="{FF2B5EF4-FFF2-40B4-BE49-F238E27FC236}">
                <a16:creationId xmlns:a16="http://schemas.microsoft.com/office/drawing/2014/main" id="{51BCF874-3697-4B4F-B449-6E917296063F}"/>
              </a:ext>
            </a:extLst>
          </p:cNvPr>
          <p:cNvSpPr txBox="1"/>
          <p:nvPr/>
        </p:nvSpPr>
        <p:spPr>
          <a:xfrm>
            <a:off x="1545457" y="2323427"/>
            <a:ext cx="10136909" cy="400110"/>
          </a:xfrm>
          <a:prstGeom prst="rect">
            <a:avLst/>
          </a:prstGeom>
          <a:noFill/>
        </p:spPr>
        <p:txBody>
          <a:bodyPr wrap="square" rtlCol="0">
            <a:spAutoFit/>
          </a:bodyPr>
          <a:lstStyle>
            <a:defPPr>
              <a:defRPr lang="it-IT"/>
            </a:defPPr>
            <a:lvl1pPr>
              <a:defRPr sz="2000">
                <a:solidFill>
                  <a:srgbClr val="002060"/>
                </a:solidFill>
                <a:latin typeface="Segoe UI" panose="020B0502040204020203" pitchFamily="34" charset="0"/>
                <a:cs typeface="Segoe UI" panose="020B0502040204020203" pitchFamily="34" charset="0"/>
              </a:defRPr>
            </a:lvl1pPr>
          </a:lstStyle>
          <a:p>
            <a:r>
              <a:rPr lang="it-IT" dirty="0"/>
              <a:t>VALUTAZIONE COMPLESSIVA DEL CICLO DELLA PERFORMANCE CAMERALE</a:t>
            </a:r>
          </a:p>
        </p:txBody>
      </p:sp>
      <p:sp>
        <p:nvSpPr>
          <p:cNvPr id="15" name="CasellaDiTesto 14">
            <a:extLst>
              <a:ext uri="{FF2B5EF4-FFF2-40B4-BE49-F238E27FC236}">
                <a16:creationId xmlns:a16="http://schemas.microsoft.com/office/drawing/2014/main" id="{3A62F8E4-EC9A-4E57-87F9-0012192CF9E6}"/>
              </a:ext>
            </a:extLst>
          </p:cNvPr>
          <p:cNvSpPr txBox="1"/>
          <p:nvPr/>
        </p:nvSpPr>
        <p:spPr>
          <a:xfrm>
            <a:off x="1545457" y="3351613"/>
            <a:ext cx="10136909" cy="400110"/>
          </a:xfrm>
          <a:prstGeom prst="rect">
            <a:avLst/>
          </a:prstGeom>
          <a:noFill/>
        </p:spPr>
        <p:txBody>
          <a:bodyPr wrap="square" rtlCol="0">
            <a:spAutoFit/>
          </a:bodyPr>
          <a:lstStyle>
            <a:defPPr>
              <a:defRPr lang="it-IT"/>
            </a:defPPr>
            <a:lvl1pPr>
              <a:defRPr sz="2000">
                <a:solidFill>
                  <a:srgbClr val="002060"/>
                </a:solidFill>
                <a:latin typeface="Segoe UI" panose="020B0502040204020203" pitchFamily="34" charset="0"/>
                <a:cs typeface="Segoe UI" panose="020B0502040204020203" pitchFamily="34" charset="0"/>
              </a:defRPr>
            </a:lvl1pPr>
          </a:lstStyle>
          <a:p>
            <a:r>
              <a:rPr lang="it-IT" dirty="0"/>
              <a:t>ANALISI DELLE FASI DEL CICLO</a:t>
            </a:r>
          </a:p>
        </p:txBody>
      </p:sp>
      <p:sp>
        <p:nvSpPr>
          <p:cNvPr id="16" name="CasellaDiTesto 15">
            <a:extLst>
              <a:ext uri="{FF2B5EF4-FFF2-40B4-BE49-F238E27FC236}">
                <a16:creationId xmlns:a16="http://schemas.microsoft.com/office/drawing/2014/main" id="{F11BF74B-ED9D-4256-8DBD-99A8BCC03B96}"/>
              </a:ext>
            </a:extLst>
          </p:cNvPr>
          <p:cNvSpPr txBox="1"/>
          <p:nvPr/>
        </p:nvSpPr>
        <p:spPr>
          <a:xfrm>
            <a:off x="1545457" y="4379799"/>
            <a:ext cx="10136909" cy="400110"/>
          </a:xfrm>
          <a:prstGeom prst="rect">
            <a:avLst/>
          </a:prstGeom>
          <a:noFill/>
        </p:spPr>
        <p:txBody>
          <a:bodyPr wrap="square" rtlCol="0">
            <a:spAutoFit/>
          </a:bodyPr>
          <a:lstStyle>
            <a:defPPr>
              <a:defRPr lang="it-IT"/>
            </a:defPPr>
            <a:lvl1pPr>
              <a:defRPr sz="2000">
                <a:solidFill>
                  <a:srgbClr val="002060"/>
                </a:solidFill>
                <a:latin typeface="Segoe UI" panose="020B0502040204020203" pitchFamily="34" charset="0"/>
                <a:cs typeface="Segoe UI" panose="020B0502040204020203" pitchFamily="34" charset="0"/>
              </a:defRPr>
            </a:lvl1pPr>
          </a:lstStyle>
          <a:p>
            <a:r>
              <a:rPr lang="it-IT" dirty="0"/>
              <a:t>ANALISI DEI DOCUMENTI</a:t>
            </a:r>
          </a:p>
        </p:txBody>
      </p:sp>
      <p:sp>
        <p:nvSpPr>
          <p:cNvPr id="17" name="CasellaDiTesto 16">
            <a:extLst>
              <a:ext uri="{FF2B5EF4-FFF2-40B4-BE49-F238E27FC236}">
                <a16:creationId xmlns:a16="http://schemas.microsoft.com/office/drawing/2014/main" id="{EF2A2306-7D4A-4128-8013-B5865CF6C03E}"/>
              </a:ext>
            </a:extLst>
          </p:cNvPr>
          <p:cNvSpPr txBox="1"/>
          <p:nvPr/>
        </p:nvSpPr>
        <p:spPr>
          <a:xfrm>
            <a:off x="1545457" y="5407986"/>
            <a:ext cx="10136909" cy="400110"/>
          </a:xfrm>
          <a:prstGeom prst="rect">
            <a:avLst/>
          </a:prstGeom>
          <a:noFill/>
        </p:spPr>
        <p:txBody>
          <a:bodyPr wrap="square" rtlCol="0">
            <a:spAutoFit/>
          </a:bodyPr>
          <a:lstStyle>
            <a:defPPr>
              <a:defRPr lang="it-IT"/>
            </a:defPPr>
            <a:lvl1pPr>
              <a:defRPr sz="2000">
                <a:solidFill>
                  <a:srgbClr val="002060"/>
                </a:solidFill>
                <a:latin typeface="Segoe UI" panose="020B0502040204020203" pitchFamily="34" charset="0"/>
                <a:cs typeface="Segoe UI" panose="020B0502040204020203" pitchFamily="34" charset="0"/>
              </a:defRPr>
            </a:lvl1pPr>
          </a:lstStyle>
          <a:p>
            <a:r>
              <a:rPr lang="it-IT" dirty="0"/>
              <a:t>AZIONI DI MIGLIORAMENTO</a:t>
            </a:r>
          </a:p>
        </p:txBody>
      </p:sp>
      <p:cxnSp>
        <p:nvCxnSpPr>
          <p:cNvPr id="19" name="Connettore diritto 18">
            <a:extLst>
              <a:ext uri="{FF2B5EF4-FFF2-40B4-BE49-F238E27FC236}">
                <a16:creationId xmlns:a16="http://schemas.microsoft.com/office/drawing/2014/main" id="{A8E71B92-0C86-4355-BD26-87C83A52A3F6}"/>
              </a:ext>
            </a:extLst>
          </p:cNvPr>
          <p:cNvCxnSpPr>
            <a:cxnSpLocks/>
          </p:cNvCxnSpPr>
          <p:nvPr/>
        </p:nvCxnSpPr>
        <p:spPr>
          <a:xfrm>
            <a:off x="955066" y="2726781"/>
            <a:ext cx="9255734" cy="0"/>
          </a:xfrm>
          <a:prstGeom prst="line">
            <a:avLst/>
          </a:prstGeom>
          <a:ln w="3175">
            <a:solidFill>
              <a:schemeClr val="tx1">
                <a:lumMod val="50000"/>
                <a:lumOff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20" name="Connettore diritto 19">
            <a:extLst>
              <a:ext uri="{FF2B5EF4-FFF2-40B4-BE49-F238E27FC236}">
                <a16:creationId xmlns:a16="http://schemas.microsoft.com/office/drawing/2014/main" id="{CF3E66FB-CC64-404B-8CE7-605E69B06596}"/>
              </a:ext>
            </a:extLst>
          </p:cNvPr>
          <p:cNvCxnSpPr>
            <a:cxnSpLocks/>
          </p:cNvCxnSpPr>
          <p:nvPr/>
        </p:nvCxnSpPr>
        <p:spPr>
          <a:xfrm>
            <a:off x="955066" y="3742781"/>
            <a:ext cx="9255734" cy="0"/>
          </a:xfrm>
          <a:prstGeom prst="line">
            <a:avLst/>
          </a:prstGeom>
          <a:ln w="3175">
            <a:solidFill>
              <a:schemeClr val="tx1">
                <a:lumMod val="50000"/>
                <a:lumOff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21" name="Connettore diritto 20">
            <a:extLst>
              <a:ext uri="{FF2B5EF4-FFF2-40B4-BE49-F238E27FC236}">
                <a16:creationId xmlns:a16="http://schemas.microsoft.com/office/drawing/2014/main" id="{ECE7F4B6-D6D0-4CD9-868C-FE3D0A69A556}"/>
              </a:ext>
            </a:extLst>
          </p:cNvPr>
          <p:cNvCxnSpPr>
            <a:cxnSpLocks/>
          </p:cNvCxnSpPr>
          <p:nvPr/>
        </p:nvCxnSpPr>
        <p:spPr>
          <a:xfrm>
            <a:off x="955066" y="4727031"/>
            <a:ext cx="9255734" cy="0"/>
          </a:xfrm>
          <a:prstGeom prst="line">
            <a:avLst/>
          </a:prstGeom>
          <a:ln w="3175">
            <a:solidFill>
              <a:schemeClr val="tx1">
                <a:lumMod val="50000"/>
                <a:lumOff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22" name="Connettore diritto 21">
            <a:extLst>
              <a:ext uri="{FF2B5EF4-FFF2-40B4-BE49-F238E27FC236}">
                <a16:creationId xmlns:a16="http://schemas.microsoft.com/office/drawing/2014/main" id="{50498644-4EA1-4A83-B0B7-A3D1F8109AD6}"/>
              </a:ext>
            </a:extLst>
          </p:cNvPr>
          <p:cNvCxnSpPr>
            <a:cxnSpLocks/>
          </p:cNvCxnSpPr>
          <p:nvPr/>
        </p:nvCxnSpPr>
        <p:spPr>
          <a:xfrm>
            <a:off x="955066" y="5820755"/>
            <a:ext cx="9255734" cy="0"/>
          </a:xfrm>
          <a:prstGeom prst="line">
            <a:avLst/>
          </a:prstGeom>
          <a:ln w="3175">
            <a:solidFill>
              <a:schemeClr val="tx1">
                <a:lumMod val="50000"/>
                <a:lumOff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23" name="Connettore diritto 22">
            <a:extLst>
              <a:ext uri="{FF2B5EF4-FFF2-40B4-BE49-F238E27FC236}">
                <a16:creationId xmlns:a16="http://schemas.microsoft.com/office/drawing/2014/main" id="{57FF8EA9-DB79-4835-B3FF-56C239C2E77D}"/>
              </a:ext>
            </a:extLst>
          </p:cNvPr>
          <p:cNvCxnSpPr>
            <a:cxnSpLocks/>
          </p:cNvCxnSpPr>
          <p:nvPr/>
        </p:nvCxnSpPr>
        <p:spPr>
          <a:xfrm>
            <a:off x="1426464" y="1754469"/>
            <a:ext cx="8784336" cy="0"/>
          </a:xfrm>
          <a:prstGeom prst="line">
            <a:avLst/>
          </a:prstGeom>
          <a:ln w="3175">
            <a:solidFill>
              <a:schemeClr val="tx1">
                <a:lumMod val="50000"/>
                <a:lumOff val="50000"/>
              </a:schemeClr>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792764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2DD887F7-D290-4E04-B742-3BB219B3402C}"/>
              </a:ext>
            </a:extLst>
          </p:cNvPr>
          <p:cNvSpPr txBox="1"/>
          <p:nvPr/>
        </p:nvSpPr>
        <p:spPr>
          <a:xfrm>
            <a:off x="406400" y="827214"/>
            <a:ext cx="11468100" cy="5634335"/>
          </a:xfrm>
          <a:prstGeom prst="rect">
            <a:avLst/>
          </a:prstGeom>
          <a:noFill/>
        </p:spPr>
        <p:txBody>
          <a:bodyPr wrap="square" numCol="2" spcCol="180000" rtlCol="0">
            <a:noAutofit/>
          </a:bodyPr>
          <a:lstStyle/>
          <a:p>
            <a:r>
              <a:rPr lang="it-IT" sz="1400" spc="5" dirty="0">
                <a:solidFill>
                  <a:srgbClr val="000000"/>
                </a:solidFill>
                <a:highlight>
                  <a:srgbClr val="00FFFF"/>
                </a:highlight>
                <a:latin typeface="Segoe UI" panose="020B0502040204020203" pitchFamily="34" charset="0"/>
                <a:ea typeface="Calibri" panose="020F0502020204030204" pitchFamily="34" charset="0"/>
                <a:cs typeface="Times New Roman" panose="02020603050405020304" pitchFamily="18" charset="0"/>
              </a:rPr>
              <a:t>La presente Relazione sul funzionamento complessivo del sistema di valutazione, trasparenza e integrità dei controlli interni rappresenta il momento finale dell’attività di monitoraggio che l’OIV realizza durante l’anno. Tale attività è volta a verificare il corretto funzionamento del sistema dei controlli interni e del Ciclo di gestione della performance e ad individuare eventuali elementi correttivi per indirizzare verso il miglioramento continuo dello stesso. </a:t>
            </a:r>
          </a:p>
          <a:p>
            <a:r>
              <a:rPr lang="it-IT" sz="1400" spc="5" dirty="0">
                <a:solidFill>
                  <a:srgbClr val="000000"/>
                </a:solidFill>
                <a:highlight>
                  <a:srgbClr val="00FFFF"/>
                </a:highlight>
                <a:latin typeface="Segoe UI" panose="020B0502040204020203" pitchFamily="34" charset="0"/>
                <a:ea typeface="Calibri" panose="020F0502020204030204" pitchFamily="34" charset="0"/>
                <a:cs typeface="Times New Roman" panose="02020603050405020304" pitchFamily="18" charset="0"/>
              </a:rPr>
              <a:t>In riferimento all’anno ___, l’Organismo Indipendente di Valutazione, in accordo con il Segretario Generale e con il supporto tecnico del controllo di gestione dell’Ente camerale ha utilizzato, per la stesura della Relazione, il </a:t>
            </a:r>
            <a:r>
              <a:rPr lang="it-IT" sz="1400" spc="5" dirty="0" err="1">
                <a:solidFill>
                  <a:srgbClr val="000000"/>
                </a:solidFill>
                <a:highlight>
                  <a:srgbClr val="00FFFF"/>
                </a:highlight>
                <a:latin typeface="Segoe UI" panose="020B0502040204020203" pitchFamily="34" charset="0"/>
                <a:ea typeface="Calibri" panose="020F0502020204030204" pitchFamily="34" charset="0"/>
                <a:cs typeface="Times New Roman" panose="02020603050405020304" pitchFamily="18" charset="0"/>
              </a:rPr>
              <a:t>tool</a:t>
            </a:r>
            <a:r>
              <a:rPr lang="it-IT" sz="1400" spc="5" dirty="0">
                <a:solidFill>
                  <a:srgbClr val="000000"/>
                </a:solidFill>
                <a:highlight>
                  <a:srgbClr val="00FFFF"/>
                </a:highlight>
                <a:latin typeface="Segoe UI" panose="020B0502040204020203" pitchFamily="34" charset="0"/>
                <a:ea typeface="Calibri" panose="020F0502020204030204" pitchFamily="34" charset="0"/>
                <a:cs typeface="Times New Roman" panose="02020603050405020304" pitchFamily="18" charset="0"/>
              </a:rPr>
              <a:t> che </a:t>
            </a:r>
            <a:r>
              <a:rPr lang="it-IT" sz="1400" spc="5" dirty="0" err="1">
                <a:solidFill>
                  <a:srgbClr val="000000"/>
                </a:solidFill>
                <a:highlight>
                  <a:srgbClr val="00FFFF"/>
                </a:highlight>
                <a:latin typeface="Segoe UI" panose="020B0502040204020203" pitchFamily="34" charset="0"/>
                <a:ea typeface="Calibri" panose="020F0502020204030204" pitchFamily="34" charset="0"/>
                <a:cs typeface="Times New Roman" panose="02020603050405020304" pitchFamily="18" charset="0"/>
              </a:rPr>
              <a:t>Unioncamere</a:t>
            </a:r>
            <a:r>
              <a:rPr lang="it-IT" sz="1400" spc="5" dirty="0">
                <a:solidFill>
                  <a:srgbClr val="000000"/>
                </a:solidFill>
                <a:highlight>
                  <a:srgbClr val="00FFFF"/>
                </a:highlight>
                <a:latin typeface="Segoe UI" panose="020B0502040204020203" pitchFamily="34" charset="0"/>
                <a:ea typeface="Calibri" panose="020F0502020204030204" pitchFamily="34" charset="0"/>
                <a:cs typeface="Times New Roman" panose="02020603050405020304" pitchFamily="18" charset="0"/>
              </a:rPr>
              <a:t> ha messo a punto nell’ambito di un progetto di sviluppo del ciclo della performance degli enti camerali e degli strumenti e adempimenti previsti per gli Organismi Indipendenti di Valutazione. </a:t>
            </a:r>
          </a:p>
          <a:p>
            <a:r>
              <a:rPr lang="it-IT" sz="1400" spc="5" dirty="0">
                <a:solidFill>
                  <a:srgbClr val="000000"/>
                </a:solidFill>
                <a:highlight>
                  <a:srgbClr val="00FFFF"/>
                </a:highlight>
                <a:latin typeface="Segoe UI" panose="020B0502040204020203" pitchFamily="34" charset="0"/>
                <a:ea typeface="Calibri" panose="020F0502020204030204" pitchFamily="34" charset="0"/>
                <a:cs typeface="Times New Roman" panose="02020603050405020304" pitchFamily="18" charset="0"/>
              </a:rPr>
              <a:t>La Relazione, sintetica e schematica, è articolata sulla base delle sezioni del </a:t>
            </a:r>
            <a:r>
              <a:rPr lang="it-IT" sz="1400" spc="5" dirty="0" err="1">
                <a:solidFill>
                  <a:srgbClr val="000000"/>
                </a:solidFill>
                <a:highlight>
                  <a:srgbClr val="00FFFF"/>
                </a:highlight>
                <a:latin typeface="Segoe UI" panose="020B0502040204020203" pitchFamily="34" charset="0"/>
                <a:ea typeface="Calibri" panose="020F0502020204030204" pitchFamily="34" charset="0"/>
                <a:cs typeface="Times New Roman" panose="02020603050405020304" pitchFamily="18" charset="0"/>
              </a:rPr>
              <a:t>tool</a:t>
            </a:r>
            <a:r>
              <a:rPr lang="it-IT" sz="1400" spc="5" dirty="0">
                <a:solidFill>
                  <a:srgbClr val="000000"/>
                </a:solidFill>
                <a:highlight>
                  <a:srgbClr val="00FFFF"/>
                </a:highlight>
                <a:latin typeface="Segoe UI" panose="020B0502040204020203" pitchFamily="34" charset="0"/>
                <a:ea typeface="Calibri" panose="020F0502020204030204" pitchFamily="34" charset="0"/>
                <a:cs typeface="Times New Roman" panose="02020603050405020304" pitchFamily="18" charset="0"/>
              </a:rPr>
              <a:t> e contiene dati e informazioni raccolti attraverso di esso, integrati da commenti relativi a criticità e da suggerimenti, dove è sembrato opportuno un approfondimento.</a:t>
            </a:r>
          </a:p>
          <a:p>
            <a:r>
              <a:rPr lang="it-IT" sz="1400" spc="5" dirty="0">
                <a:solidFill>
                  <a:srgbClr val="000000"/>
                </a:solidFill>
                <a:highlight>
                  <a:srgbClr val="00FFFF"/>
                </a:highlight>
                <a:latin typeface="Segoe UI" panose="020B0502040204020203" pitchFamily="34" charset="0"/>
                <a:ea typeface="Calibri" panose="020F0502020204030204" pitchFamily="34" charset="0"/>
                <a:cs typeface="Times New Roman" panose="02020603050405020304" pitchFamily="18" charset="0"/>
              </a:rPr>
              <a:t>Nelle diverse sezioni della Relazione, oltre alla verifica dello stato dell’arte, sono state indicate anche azioni correttive e suggerimenti, già emersi e condivisi in corso d’anno dall’OIV.</a:t>
            </a:r>
          </a:p>
          <a:p>
            <a:r>
              <a:rPr lang="it-IT" sz="1400" spc="5" dirty="0">
                <a:solidFill>
                  <a:srgbClr val="000000"/>
                </a:solidFill>
                <a:effectLst/>
                <a:highlight>
                  <a:srgbClr val="00FFFF"/>
                </a:highlight>
                <a:latin typeface="Segoe UI" panose="020B0502040204020203" pitchFamily="34" charset="0"/>
                <a:ea typeface="Calibri" panose="020F0502020204030204" pitchFamily="34" charset="0"/>
                <a:cs typeface="Times New Roman" panose="02020603050405020304" pitchFamily="18" charset="0"/>
              </a:rPr>
              <a:t>………………………</a:t>
            </a:r>
            <a:endParaRPr lang="it-IT" sz="1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CasellaDiTesto 2">
            <a:extLst>
              <a:ext uri="{FF2B5EF4-FFF2-40B4-BE49-F238E27FC236}">
                <a16:creationId xmlns:a16="http://schemas.microsoft.com/office/drawing/2014/main" id="{62ED5779-3EC5-4FB0-915B-3983E01FE8AA}"/>
              </a:ext>
            </a:extLst>
          </p:cNvPr>
          <p:cNvSpPr txBox="1"/>
          <p:nvPr/>
        </p:nvSpPr>
        <p:spPr>
          <a:xfrm>
            <a:off x="609600" y="334665"/>
            <a:ext cx="11150600" cy="400110"/>
          </a:xfrm>
          <a:prstGeom prst="rect">
            <a:avLst/>
          </a:prstGeom>
          <a:noFill/>
        </p:spPr>
        <p:txBody>
          <a:bodyPr wrap="square" rtlCol="0">
            <a:spAutoFit/>
          </a:bodyPr>
          <a:lstStyle/>
          <a:p>
            <a:r>
              <a:rPr lang="it-IT" sz="2000" b="1" dirty="0">
                <a:solidFill>
                  <a:srgbClr val="00B0F0"/>
                </a:solidFill>
                <a:latin typeface="Segoe UI" panose="020B0502040204020203" pitchFamily="34" charset="0"/>
                <a:cs typeface="Segoe UI" panose="020B0502040204020203" pitchFamily="34" charset="0"/>
              </a:rPr>
              <a:t>PREMESSA</a:t>
            </a:r>
          </a:p>
        </p:txBody>
      </p:sp>
      <p:sp>
        <p:nvSpPr>
          <p:cNvPr id="5" name="Segnaposto numero diapositiva 4">
            <a:extLst>
              <a:ext uri="{FF2B5EF4-FFF2-40B4-BE49-F238E27FC236}">
                <a16:creationId xmlns:a16="http://schemas.microsoft.com/office/drawing/2014/main" id="{B7B68BE0-A1F7-479C-9457-D2B207B80A10}"/>
              </a:ext>
            </a:extLst>
          </p:cNvPr>
          <p:cNvSpPr>
            <a:spLocks noGrp="1"/>
          </p:cNvSpPr>
          <p:nvPr>
            <p:ph type="sldNum" sz="quarter" idx="12"/>
          </p:nvPr>
        </p:nvSpPr>
        <p:spPr/>
        <p:txBody>
          <a:bodyPr/>
          <a:lstStyle/>
          <a:p>
            <a:fld id="{621F632D-C124-4773-8802-FBC2B1C2511D}" type="slidenum">
              <a:rPr lang="it-IT" smtClean="0"/>
              <a:t>4</a:t>
            </a:fld>
            <a:endParaRPr lang="it-IT"/>
          </a:p>
        </p:txBody>
      </p:sp>
      <p:sp>
        <p:nvSpPr>
          <p:cNvPr id="4" name="Fumetto: rettangolo con angoli arrotondati 3">
            <a:extLst>
              <a:ext uri="{FF2B5EF4-FFF2-40B4-BE49-F238E27FC236}">
                <a16:creationId xmlns:a16="http://schemas.microsoft.com/office/drawing/2014/main" id="{E219F11E-5F95-4112-8D71-C87A764A8C97}"/>
              </a:ext>
            </a:extLst>
          </p:cNvPr>
          <p:cNvSpPr/>
          <p:nvPr/>
        </p:nvSpPr>
        <p:spPr>
          <a:xfrm>
            <a:off x="8253969" y="1219578"/>
            <a:ext cx="2718831" cy="2145268"/>
          </a:xfrm>
          <a:prstGeom prst="wedgeRoundRectCallout">
            <a:avLst>
              <a:gd name="adj1" fmla="val -85557"/>
              <a:gd name="adj2" fmla="val -22631"/>
              <a:gd name="adj3" fmla="val 16667"/>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r>
              <a:rPr lang="it-IT" sz="2400" b="1" dirty="0">
                <a:solidFill>
                  <a:schemeClr val="tx1"/>
                </a:solidFill>
                <a:latin typeface="Wingdings" panose="05000000000000000000" pitchFamily="2" charset="2"/>
              </a:rPr>
              <a:t>@</a:t>
            </a:r>
            <a:r>
              <a:rPr lang="it-IT" sz="1050" b="1" dirty="0">
                <a:solidFill>
                  <a:schemeClr val="tx1"/>
                </a:solidFill>
              </a:rPr>
              <a:t> INDICAZIONI PER LA REDAZIONE</a:t>
            </a:r>
            <a:endParaRPr lang="it-IT" sz="1050" dirty="0">
              <a:solidFill>
                <a:schemeClr val="tx1"/>
              </a:solidFill>
            </a:endParaRPr>
          </a:p>
          <a:p>
            <a:r>
              <a:rPr lang="it-IT" sz="1200" dirty="0">
                <a:solidFill>
                  <a:schemeClr val="tx1"/>
                </a:solidFill>
              </a:rPr>
              <a:t>Definire i presupposti che hanno portato alla “revisione” del documento, in ottica di semplificazione e chiarezza dei contenuti (implementazione nuovo tool messo a disposizione da </a:t>
            </a:r>
            <a:r>
              <a:rPr lang="it-IT" sz="1200" dirty="0" err="1">
                <a:solidFill>
                  <a:schemeClr val="tx1"/>
                </a:solidFill>
              </a:rPr>
              <a:t>Unioncamere</a:t>
            </a:r>
            <a:r>
              <a:rPr lang="it-IT" sz="1200" dirty="0">
                <a:solidFill>
                  <a:schemeClr val="tx1"/>
                </a:solidFill>
              </a:rPr>
              <a:t>, semplificazione delle Linee guida sulla Relazione OIV, ecc.).</a:t>
            </a:r>
          </a:p>
        </p:txBody>
      </p:sp>
    </p:spTree>
    <p:extLst>
      <p:ext uri="{BB962C8B-B14F-4D97-AF65-F5344CB8AC3E}">
        <p14:creationId xmlns:p14="http://schemas.microsoft.com/office/powerpoint/2010/main" val="24835914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asellaDiTesto 6">
            <a:extLst>
              <a:ext uri="{FF2B5EF4-FFF2-40B4-BE49-F238E27FC236}">
                <a16:creationId xmlns:a16="http://schemas.microsoft.com/office/drawing/2014/main" id="{53D2F07E-41BA-408B-8BB0-387B860D095E}"/>
              </a:ext>
            </a:extLst>
          </p:cNvPr>
          <p:cNvSpPr txBox="1"/>
          <p:nvPr/>
        </p:nvSpPr>
        <p:spPr>
          <a:xfrm>
            <a:off x="406400" y="889001"/>
            <a:ext cx="11468100" cy="5512750"/>
          </a:xfrm>
          <a:prstGeom prst="rect">
            <a:avLst/>
          </a:prstGeom>
          <a:noFill/>
        </p:spPr>
        <p:txBody>
          <a:bodyPr wrap="square" numCol="2" spcCol="180000" rtlCol="0">
            <a:noAutofit/>
          </a:bodyPr>
          <a:lstStyle/>
          <a:p>
            <a:r>
              <a:rPr lang="it-IT" sz="1400" spc="5" dirty="0">
                <a:solidFill>
                  <a:srgbClr val="000000"/>
                </a:solidFill>
                <a:highlight>
                  <a:srgbClr val="00FFFF"/>
                </a:highlight>
                <a:latin typeface="Segoe UI" panose="020B0502040204020203" pitchFamily="34" charset="0"/>
                <a:ea typeface="Calibri" panose="020F0502020204030204" pitchFamily="34" charset="0"/>
                <a:cs typeface="Times New Roman" panose="02020603050405020304" pitchFamily="18" charset="0"/>
              </a:rPr>
              <a:t>Nel complesso, il Sistema della CCIAA ……………. si attesta a poco più della metà della scala, rispetto a un’ipotetica situazione ideale (54,2 vs 100,0). Tale situazione appare in miglioramento / grosso modo stazionaria / in peggioramento rispetto alla medesima analisi effettuata per il precedente Ciclo.</a:t>
            </a:r>
          </a:p>
          <a:p>
            <a:pPr marR="68580">
              <a:lnSpc>
                <a:spcPct val="115000"/>
              </a:lnSpc>
              <a:spcAft>
                <a:spcPts val="1000"/>
              </a:spcAft>
            </a:pPr>
            <a:endParaRPr lang="it-IT" sz="1400" dirty="0"/>
          </a:p>
          <a:p>
            <a:pPr marR="68580">
              <a:lnSpc>
                <a:spcPct val="115000"/>
              </a:lnSpc>
              <a:spcAft>
                <a:spcPts val="1000"/>
              </a:spcAft>
            </a:pPr>
            <a:endParaRPr lang="it-IT" sz="1400" dirty="0"/>
          </a:p>
          <a:p>
            <a:pPr marR="68580">
              <a:lnSpc>
                <a:spcPct val="115000"/>
              </a:lnSpc>
              <a:spcAft>
                <a:spcPts val="1000"/>
              </a:spcAft>
            </a:pPr>
            <a:endParaRPr lang="it-IT" sz="1400" dirty="0"/>
          </a:p>
          <a:p>
            <a:pPr marR="68580">
              <a:lnSpc>
                <a:spcPct val="115000"/>
              </a:lnSpc>
              <a:spcAft>
                <a:spcPts val="1000"/>
              </a:spcAft>
            </a:pPr>
            <a:endParaRPr lang="it-IT" sz="1400" dirty="0"/>
          </a:p>
          <a:p>
            <a:pPr marR="68580">
              <a:lnSpc>
                <a:spcPct val="115000"/>
              </a:lnSpc>
              <a:spcAft>
                <a:spcPts val="1000"/>
              </a:spcAft>
            </a:pPr>
            <a:endParaRPr lang="it-IT" sz="1400" dirty="0"/>
          </a:p>
          <a:p>
            <a:pPr marR="68580">
              <a:lnSpc>
                <a:spcPct val="115000"/>
              </a:lnSpc>
              <a:spcAft>
                <a:spcPts val="1000"/>
              </a:spcAft>
            </a:pPr>
            <a:endParaRPr lang="it-IT" sz="1400" dirty="0"/>
          </a:p>
          <a:p>
            <a:r>
              <a:rPr lang="it-IT" sz="1400" dirty="0"/>
              <a:t> </a:t>
            </a:r>
          </a:p>
          <a:p>
            <a:r>
              <a:rPr lang="it-IT" sz="1400" spc="5" dirty="0">
                <a:solidFill>
                  <a:srgbClr val="000000"/>
                </a:solidFill>
                <a:highlight>
                  <a:srgbClr val="00FFFF"/>
                </a:highlight>
                <a:latin typeface="Segoe UI" panose="020B0502040204020203" pitchFamily="34" charset="0"/>
                <a:ea typeface="Calibri" panose="020F0502020204030204" pitchFamily="34" charset="0"/>
                <a:cs typeface="Times New Roman" panose="02020603050405020304" pitchFamily="18" charset="0"/>
              </a:rPr>
              <a:t>Gli item nei quali il Ciclo della CCIAA …….. è relativamente meglio posizionato sono quelli della “pianificazione” e il “Piano della performance”.</a:t>
            </a:r>
          </a:p>
          <a:p>
            <a:r>
              <a:rPr lang="it-IT" sz="1400" spc="5" dirty="0">
                <a:solidFill>
                  <a:srgbClr val="000000"/>
                </a:solidFill>
                <a:highlight>
                  <a:srgbClr val="00FFFF"/>
                </a:highlight>
                <a:latin typeface="Segoe UI" panose="020B0502040204020203" pitchFamily="34" charset="0"/>
                <a:ea typeface="Calibri" panose="020F0502020204030204" pitchFamily="34" charset="0"/>
                <a:cs typeface="Times New Roman" panose="02020603050405020304" pitchFamily="18" charset="0"/>
              </a:rPr>
              <a:t>Gli item che, all’altro opposto della scala, presentano un peggiore posizionamento relativo sono quelli della “performance individuale” e della “rendicontazione.</a:t>
            </a:r>
          </a:p>
          <a:p>
            <a:r>
              <a:rPr lang="it-IT" sz="1400" spc="5" dirty="0">
                <a:solidFill>
                  <a:srgbClr val="000000"/>
                </a:solidFill>
                <a:highlight>
                  <a:srgbClr val="00FFFF"/>
                </a:highlight>
                <a:latin typeface="Segoe UI" panose="020B0502040204020203" pitchFamily="34" charset="0"/>
                <a:ea typeface="Calibri" panose="020F0502020204030204" pitchFamily="34" charset="0"/>
                <a:cs typeface="Times New Roman" panose="02020603050405020304" pitchFamily="18" charset="0"/>
              </a:rPr>
              <a:t>In una posizione intermedia si trovano, invece, la “misurazione e valutazione”, nonché il “SMVP e gli aspetti generali del processo”.</a:t>
            </a:r>
          </a:p>
          <a:p>
            <a:endParaRPr lang="it-IT" sz="1400" spc="5" dirty="0">
              <a:solidFill>
                <a:srgbClr val="000000"/>
              </a:solidFill>
              <a:highlight>
                <a:srgbClr val="00FFFF"/>
              </a:highlight>
              <a:latin typeface="Segoe UI" panose="020B0502040204020203" pitchFamily="34" charset="0"/>
              <a:ea typeface="Calibri" panose="020F0502020204030204" pitchFamily="34" charset="0"/>
              <a:cs typeface="Times New Roman" panose="02020603050405020304" pitchFamily="18" charset="0"/>
            </a:endParaRPr>
          </a:p>
          <a:p>
            <a:endParaRPr lang="it-IT" sz="1400" spc="5" dirty="0">
              <a:solidFill>
                <a:srgbClr val="000000"/>
              </a:solidFill>
              <a:highlight>
                <a:srgbClr val="00FFFF"/>
              </a:highlight>
              <a:latin typeface="Segoe UI" panose="020B0502040204020203" pitchFamily="34" charset="0"/>
              <a:ea typeface="Calibri" panose="020F0502020204030204" pitchFamily="34" charset="0"/>
              <a:cs typeface="Times New Roman" panose="02020603050405020304" pitchFamily="18" charset="0"/>
            </a:endParaRPr>
          </a:p>
          <a:p>
            <a:endParaRPr lang="it-IT" sz="1400" spc="5" dirty="0">
              <a:solidFill>
                <a:srgbClr val="000000"/>
              </a:solidFill>
              <a:highlight>
                <a:srgbClr val="00FFFF"/>
              </a:highlight>
              <a:latin typeface="Segoe UI" panose="020B0502040204020203" pitchFamily="34" charset="0"/>
              <a:ea typeface="Calibri" panose="020F0502020204030204" pitchFamily="34" charset="0"/>
              <a:cs typeface="Times New Roman" panose="02020603050405020304" pitchFamily="18" charset="0"/>
            </a:endParaRPr>
          </a:p>
          <a:p>
            <a:endParaRPr lang="it-IT" sz="1400" spc="5" dirty="0">
              <a:solidFill>
                <a:srgbClr val="000000"/>
              </a:solidFill>
              <a:highlight>
                <a:srgbClr val="00FFFF"/>
              </a:highlight>
              <a:latin typeface="Segoe UI" panose="020B0502040204020203" pitchFamily="34" charset="0"/>
              <a:ea typeface="Calibri" panose="020F0502020204030204" pitchFamily="34" charset="0"/>
              <a:cs typeface="Times New Roman" panose="02020603050405020304" pitchFamily="18" charset="0"/>
            </a:endParaRPr>
          </a:p>
          <a:p>
            <a:endParaRPr lang="it-IT" sz="1400" spc="5" dirty="0">
              <a:solidFill>
                <a:srgbClr val="000000"/>
              </a:solidFill>
              <a:highlight>
                <a:srgbClr val="00FFFF"/>
              </a:highlight>
              <a:latin typeface="Segoe UI" panose="020B0502040204020203" pitchFamily="34" charset="0"/>
              <a:ea typeface="Calibri" panose="020F0502020204030204" pitchFamily="34" charset="0"/>
              <a:cs typeface="Times New Roman" panose="02020603050405020304" pitchFamily="18" charset="0"/>
            </a:endParaRPr>
          </a:p>
          <a:p>
            <a:endParaRPr lang="it-IT" sz="1400" spc="5" dirty="0">
              <a:solidFill>
                <a:srgbClr val="000000"/>
              </a:solidFill>
              <a:highlight>
                <a:srgbClr val="00FFFF"/>
              </a:highlight>
              <a:latin typeface="Segoe UI" panose="020B0502040204020203" pitchFamily="34" charset="0"/>
              <a:ea typeface="Calibri" panose="020F0502020204030204" pitchFamily="34" charset="0"/>
              <a:cs typeface="Times New Roman" panose="02020603050405020304" pitchFamily="18" charset="0"/>
            </a:endParaRPr>
          </a:p>
          <a:p>
            <a:endParaRPr lang="it-IT" sz="1400" spc="5" dirty="0">
              <a:solidFill>
                <a:srgbClr val="000000"/>
              </a:solidFill>
              <a:highlight>
                <a:srgbClr val="00FFFF"/>
              </a:highlight>
              <a:latin typeface="Segoe UI" panose="020B0502040204020203" pitchFamily="34" charset="0"/>
              <a:ea typeface="Calibri" panose="020F0502020204030204" pitchFamily="34" charset="0"/>
              <a:cs typeface="Times New Roman" panose="02020603050405020304" pitchFamily="18" charset="0"/>
            </a:endParaRPr>
          </a:p>
          <a:p>
            <a:endParaRPr lang="it-IT" sz="1400" spc="5" dirty="0">
              <a:solidFill>
                <a:srgbClr val="000000"/>
              </a:solidFill>
              <a:highlight>
                <a:srgbClr val="00FFFF"/>
              </a:highlight>
              <a:latin typeface="Segoe UI" panose="020B0502040204020203" pitchFamily="34" charset="0"/>
              <a:ea typeface="Calibri" panose="020F0502020204030204" pitchFamily="34" charset="0"/>
              <a:cs typeface="Times New Roman" panose="02020603050405020304" pitchFamily="18" charset="0"/>
            </a:endParaRPr>
          </a:p>
          <a:p>
            <a:endParaRPr lang="it-IT" sz="1400" spc="5" dirty="0">
              <a:solidFill>
                <a:srgbClr val="000000"/>
              </a:solidFill>
              <a:highlight>
                <a:srgbClr val="00FFFF"/>
              </a:highlight>
              <a:latin typeface="Segoe UI" panose="020B0502040204020203" pitchFamily="34" charset="0"/>
              <a:ea typeface="Calibri" panose="020F0502020204030204" pitchFamily="34" charset="0"/>
              <a:cs typeface="Times New Roman" panose="02020603050405020304" pitchFamily="18" charset="0"/>
            </a:endParaRPr>
          </a:p>
          <a:p>
            <a:endParaRPr lang="it-IT" sz="1400" spc="5" dirty="0">
              <a:solidFill>
                <a:srgbClr val="000000"/>
              </a:solidFill>
              <a:highlight>
                <a:srgbClr val="00FFFF"/>
              </a:highlight>
              <a:latin typeface="Segoe UI" panose="020B0502040204020203" pitchFamily="34" charset="0"/>
              <a:ea typeface="Calibri" panose="020F0502020204030204" pitchFamily="34" charset="0"/>
              <a:cs typeface="Times New Roman" panose="02020603050405020304" pitchFamily="18" charset="0"/>
            </a:endParaRPr>
          </a:p>
          <a:p>
            <a:endParaRPr lang="it-IT" sz="1400" spc="5" dirty="0">
              <a:solidFill>
                <a:srgbClr val="000000"/>
              </a:solidFill>
              <a:highlight>
                <a:srgbClr val="00FFFF"/>
              </a:highlight>
              <a:latin typeface="Segoe UI" panose="020B0502040204020203" pitchFamily="34" charset="0"/>
              <a:ea typeface="Calibri" panose="020F0502020204030204" pitchFamily="34" charset="0"/>
              <a:cs typeface="Times New Roman" panose="02020603050405020304" pitchFamily="18" charset="0"/>
            </a:endParaRPr>
          </a:p>
          <a:p>
            <a:endParaRPr lang="it-IT" sz="1400" spc="5" dirty="0">
              <a:solidFill>
                <a:srgbClr val="000000"/>
              </a:solidFill>
              <a:highlight>
                <a:srgbClr val="00FFFF"/>
              </a:highlight>
              <a:latin typeface="Segoe UI" panose="020B0502040204020203" pitchFamily="34" charset="0"/>
              <a:ea typeface="Calibri" panose="020F0502020204030204" pitchFamily="34" charset="0"/>
              <a:cs typeface="Times New Roman" panose="02020603050405020304" pitchFamily="18" charset="0"/>
            </a:endParaRPr>
          </a:p>
          <a:p>
            <a:endParaRPr lang="it-IT" sz="1400" spc="5" dirty="0">
              <a:solidFill>
                <a:srgbClr val="000000"/>
              </a:solidFill>
              <a:highlight>
                <a:srgbClr val="00FFFF"/>
              </a:highlight>
              <a:latin typeface="Segoe UI" panose="020B0502040204020203" pitchFamily="34" charset="0"/>
              <a:ea typeface="Calibri" panose="020F0502020204030204" pitchFamily="34" charset="0"/>
              <a:cs typeface="Times New Roman" panose="02020603050405020304" pitchFamily="18" charset="0"/>
            </a:endParaRPr>
          </a:p>
          <a:p>
            <a:endParaRPr lang="it-IT" sz="1400" spc="5" dirty="0">
              <a:solidFill>
                <a:srgbClr val="000000"/>
              </a:solidFill>
              <a:highlight>
                <a:srgbClr val="00FFFF"/>
              </a:highlight>
              <a:latin typeface="Segoe UI" panose="020B0502040204020203" pitchFamily="34" charset="0"/>
              <a:ea typeface="Calibri" panose="020F0502020204030204" pitchFamily="34" charset="0"/>
              <a:cs typeface="Times New Roman" panose="02020603050405020304" pitchFamily="18" charset="0"/>
            </a:endParaRPr>
          </a:p>
          <a:p>
            <a:endParaRPr lang="it-IT" sz="1400" spc="5" dirty="0">
              <a:solidFill>
                <a:srgbClr val="000000"/>
              </a:solidFill>
              <a:highlight>
                <a:srgbClr val="00FFFF"/>
              </a:highlight>
              <a:latin typeface="Segoe UI" panose="020B0502040204020203" pitchFamily="34" charset="0"/>
              <a:ea typeface="Calibri" panose="020F0502020204030204" pitchFamily="34" charset="0"/>
              <a:cs typeface="Times New Roman" panose="02020603050405020304" pitchFamily="18" charset="0"/>
            </a:endParaRPr>
          </a:p>
          <a:p>
            <a:endParaRPr lang="it-IT" sz="1400" spc="5" dirty="0">
              <a:solidFill>
                <a:srgbClr val="000000"/>
              </a:solidFill>
              <a:highlight>
                <a:srgbClr val="00FFFF"/>
              </a:highlight>
              <a:latin typeface="Segoe UI" panose="020B0502040204020203" pitchFamily="34" charset="0"/>
              <a:ea typeface="Calibri" panose="020F0502020204030204" pitchFamily="34" charset="0"/>
              <a:cs typeface="Times New Roman" panose="02020603050405020304" pitchFamily="18" charset="0"/>
            </a:endParaRPr>
          </a:p>
          <a:p>
            <a:endParaRPr lang="it-IT" sz="1400" spc="5" dirty="0">
              <a:solidFill>
                <a:srgbClr val="000000"/>
              </a:solidFill>
              <a:highlight>
                <a:srgbClr val="00FFFF"/>
              </a:highlight>
              <a:latin typeface="Segoe UI" panose="020B0502040204020203" pitchFamily="34" charset="0"/>
              <a:ea typeface="Calibri" panose="020F0502020204030204" pitchFamily="34" charset="0"/>
              <a:cs typeface="Times New Roman" panose="02020603050405020304" pitchFamily="18" charset="0"/>
            </a:endParaRPr>
          </a:p>
          <a:p>
            <a:r>
              <a:rPr lang="it-IT" sz="1400" spc="5" dirty="0">
                <a:solidFill>
                  <a:srgbClr val="000000"/>
                </a:solidFill>
                <a:highlight>
                  <a:srgbClr val="00FFFF"/>
                </a:highlight>
                <a:latin typeface="Segoe UI" panose="020B0502040204020203" pitchFamily="34" charset="0"/>
                <a:ea typeface="Calibri" panose="020F0502020204030204" pitchFamily="34" charset="0"/>
                <a:cs typeface="Times New Roman" panose="02020603050405020304" pitchFamily="18" charset="0"/>
              </a:rPr>
              <a:t>Tale situazione complessiva è spiegabile con ………………………………</a:t>
            </a:r>
          </a:p>
          <a:p>
            <a:pPr marR="68580">
              <a:lnSpc>
                <a:spcPct val="115000"/>
              </a:lnSpc>
              <a:spcAft>
                <a:spcPts val="1000"/>
              </a:spcAft>
            </a:pPr>
            <a:endParaRPr lang="it-IT" sz="1400" spc="5" dirty="0">
              <a:solidFill>
                <a:srgbClr val="000000"/>
              </a:solidFill>
              <a:highlight>
                <a:srgbClr val="00FFFF"/>
              </a:highlight>
              <a:latin typeface="Segoe UI" panose="020B0502040204020203" pitchFamily="34" charset="0"/>
              <a:ea typeface="Calibri" panose="020F0502020204030204" pitchFamily="34" charset="0"/>
              <a:cs typeface="Times New Roman" panose="02020603050405020304" pitchFamily="18" charset="0"/>
            </a:endParaRPr>
          </a:p>
          <a:p>
            <a:pPr marR="68580">
              <a:lnSpc>
                <a:spcPct val="115000"/>
              </a:lnSpc>
              <a:spcAft>
                <a:spcPts val="1000"/>
              </a:spcAft>
            </a:pPr>
            <a:endParaRPr lang="it-IT" sz="1400" dirty="0"/>
          </a:p>
          <a:p>
            <a:pPr marR="68580">
              <a:lnSpc>
                <a:spcPct val="115000"/>
              </a:lnSpc>
              <a:spcAft>
                <a:spcPts val="1000"/>
              </a:spcAft>
            </a:pPr>
            <a:endParaRPr lang="it-IT" sz="1400" dirty="0"/>
          </a:p>
          <a:p>
            <a:pPr marR="68580">
              <a:lnSpc>
                <a:spcPct val="115000"/>
              </a:lnSpc>
              <a:spcAft>
                <a:spcPts val="1000"/>
              </a:spcAft>
            </a:pPr>
            <a:endParaRPr lang="it-IT" sz="1400" dirty="0"/>
          </a:p>
          <a:p>
            <a:pPr marL="158115" marR="68580">
              <a:lnSpc>
                <a:spcPct val="115000"/>
              </a:lnSpc>
              <a:spcAft>
                <a:spcPts val="1000"/>
              </a:spcAft>
            </a:pPr>
            <a:endParaRPr lang="it-IT" sz="1400" spc="5" dirty="0">
              <a:solidFill>
                <a:srgbClr val="000000"/>
              </a:solidFill>
              <a:effectLst/>
              <a:highlight>
                <a:srgbClr val="00FFFF"/>
              </a:highlight>
              <a:latin typeface="Segoe UI" panose="020B0502040204020203" pitchFamily="34" charset="0"/>
              <a:ea typeface="Calibri" panose="020F0502020204030204" pitchFamily="34" charset="0"/>
              <a:cs typeface="Times New Roman" panose="02020603050405020304" pitchFamily="18" charset="0"/>
            </a:endParaRPr>
          </a:p>
          <a:p>
            <a:pPr marL="158115" marR="68580">
              <a:lnSpc>
                <a:spcPct val="115000"/>
              </a:lnSpc>
              <a:spcAft>
                <a:spcPts val="1000"/>
              </a:spcAft>
            </a:pPr>
            <a:endParaRPr lang="it-IT" sz="1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 name="CasellaDiTesto 1">
            <a:extLst>
              <a:ext uri="{FF2B5EF4-FFF2-40B4-BE49-F238E27FC236}">
                <a16:creationId xmlns:a16="http://schemas.microsoft.com/office/drawing/2014/main" id="{238BFE8B-1684-4B35-8F17-65E8DDBA238E}"/>
              </a:ext>
            </a:extLst>
          </p:cNvPr>
          <p:cNvSpPr txBox="1"/>
          <p:nvPr/>
        </p:nvSpPr>
        <p:spPr>
          <a:xfrm>
            <a:off x="609600" y="334665"/>
            <a:ext cx="11150600" cy="400110"/>
          </a:xfrm>
          <a:prstGeom prst="rect">
            <a:avLst/>
          </a:prstGeom>
          <a:noFill/>
        </p:spPr>
        <p:txBody>
          <a:bodyPr wrap="square" rtlCol="0">
            <a:spAutoFit/>
          </a:bodyPr>
          <a:lstStyle/>
          <a:p>
            <a:r>
              <a:rPr lang="it-IT" sz="2000" b="1" dirty="0">
                <a:solidFill>
                  <a:srgbClr val="00B0F0"/>
                </a:solidFill>
                <a:latin typeface="Segoe UI" panose="020B0502040204020203" pitchFamily="34" charset="0"/>
                <a:cs typeface="Segoe UI" panose="020B0502040204020203" pitchFamily="34" charset="0"/>
              </a:rPr>
              <a:t>1. VALUTAZIONE COMPLESSIVA DEL CICLO DELLA PERFORMANCE CAMERALE</a:t>
            </a:r>
          </a:p>
        </p:txBody>
      </p:sp>
      <p:sp>
        <p:nvSpPr>
          <p:cNvPr id="4" name="Segnaposto numero diapositiva 3">
            <a:extLst>
              <a:ext uri="{FF2B5EF4-FFF2-40B4-BE49-F238E27FC236}">
                <a16:creationId xmlns:a16="http://schemas.microsoft.com/office/drawing/2014/main" id="{0406C647-A310-4923-9F8C-2263672DE37B}"/>
              </a:ext>
            </a:extLst>
          </p:cNvPr>
          <p:cNvSpPr>
            <a:spLocks noGrp="1"/>
          </p:cNvSpPr>
          <p:nvPr>
            <p:ph type="sldNum" sz="quarter" idx="12"/>
          </p:nvPr>
        </p:nvSpPr>
        <p:spPr/>
        <p:txBody>
          <a:bodyPr/>
          <a:lstStyle/>
          <a:p>
            <a:fld id="{621F632D-C124-4773-8802-FBC2B1C2511D}" type="slidenum">
              <a:rPr lang="it-IT" smtClean="0"/>
              <a:t>5</a:t>
            </a:fld>
            <a:endParaRPr lang="it-IT"/>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72519" y="2056891"/>
            <a:ext cx="3977843" cy="24612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28735" y="889001"/>
            <a:ext cx="3648705" cy="27324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Fumetto: rettangolo con angoli arrotondati 3">
            <a:extLst>
              <a:ext uri="{FF2B5EF4-FFF2-40B4-BE49-F238E27FC236}">
                <a16:creationId xmlns:a16="http://schemas.microsoft.com/office/drawing/2014/main" id="{E219F11E-5F95-4112-8D71-C87A764A8C97}"/>
              </a:ext>
            </a:extLst>
          </p:cNvPr>
          <p:cNvSpPr/>
          <p:nvPr/>
        </p:nvSpPr>
        <p:spPr>
          <a:xfrm>
            <a:off x="7065063" y="4518181"/>
            <a:ext cx="4550288" cy="1838801"/>
          </a:xfrm>
          <a:prstGeom prst="wedgeRoundRectCallout">
            <a:avLst>
              <a:gd name="adj1" fmla="val -59556"/>
              <a:gd name="adj2" fmla="val 5317"/>
              <a:gd name="adj3" fmla="val 16667"/>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wrap="square" tIns="0" bIns="0" rtlCol="0" anchor="ctr">
            <a:spAutoFit/>
          </a:bodyPr>
          <a:lstStyle/>
          <a:p>
            <a:r>
              <a:rPr lang="it-IT" sz="2400" b="1" dirty="0">
                <a:solidFill>
                  <a:schemeClr val="tx1"/>
                </a:solidFill>
                <a:latin typeface="Wingdings" panose="05000000000000000000" pitchFamily="2" charset="2"/>
              </a:rPr>
              <a:t>@</a:t>
            </a:r>
            <a:r>
              <a:rPr lang="it-IT" sz="1050" b="1" dirty="0">
                <a:solidFill>
                  <a:schemeClr val="tx1"/>
                </a:solidFill>
              </a:rPr>
              <a:t> INDICAZIONI PER LA REDAZIONE</a:t>
            </a:r>
            <a:endParaRPr lang="it-IT" sz="1050" dirty="0">
              <a:solidFill>
                <a:schemeClr val="tx1"/>
              </a:solidFill>
            </a:endParaRPr>
          </a:p>
          <a:p>
            <a:r>
              <a:rPr lang="it-IT" sz="1200" dirty="0">
                <a:solidFill>
                  <a:schemeClr val="tx1"/>
                </a:solidFill>
              </a:rPr>
              <a:t>Riportare, in questa sede, una valutazione complessiva di quanto rilevato , evidenziando laddove è possibile, in che modo la situazione è variata rispetto al ciclo precedente. Inoltre, è possibile riportare qui anche il grafico a radar che viene “prodotto” dal </a:t>
            </a:r>
            <a:r>
              <a:rPr lang="it-IT" sz="1200" dirty="0" err="1">
                <a:solidFill>
                  <a:schemeClr val="tx1"/>
                </a:solidFill>
              </a:rPr>
              <a:t>tool</a:t>
            </a:r>
            <a:r>
              <a:rPr lang="it-IT" sz="1200" dirty="0">
                <a:solidFill>
                  <a:schemeClr val="tx1"/>
                </a:solidFill>
              </a:rPr>
              <a:t> di autovalutazione del ciclo della performance messo a disposizione da </a:t>
            </a:r>
            <a:r>
              <a:rPr lang="it-IT" sz="1200" dirty="0" err="1">
                <a:solidFill>
                  <a:schemeClr val="tx1"/>
                </a:solidFill>
              </a:rPr>
              <a:t>Unioncamere</a:t>
            </a:r>
            <a:r>
              <a:rPr lang="it-IT" sz="1200" dirty="0">
                <a:solidFill>
                  <a:schemeClr val="tx1"/>
                </a:solidFill>
              </a:rPr>
              <a:t>, per dare un’idea della situazione ambito per ambito (e eventualmente commentarlo). </a:t>
            </a:r>
          </a:p>
        </p:txBody>
      </p:sp>
    </p:spTree>
    <p:extLst>
      <p:ext uri="{BB962C8B-B14F-4D97-AF65-F5344CB8AC3E}">
        <p14:creationId xmlns:p14="http://schemas.microsoft.com/office/powerpoint/2010/main" val="30556111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 name="CasellaDiTesto 46">
            <a:extLst>
              <a:ext uri="{FF2B5EF4-FFF2-40B4-BE49-F238E27FC236}">
                <a16:creationId xmlns:a16="http://schemas.microsoft.com/office/drawing/2014/main" id="{843126F8-8DE9-4297-BFAA-82ADA6257870}"/>
              </a:ext>
            </a:extLst>
          </p:cNvPr>
          <p:cNvSpPr txBox="1"/>
          <p:nvPr/>
        </p:nvSpPr>
        <p:spPr>
          <a:xfrm>
            <a:off x="609600" y="334665"/>
            <a:ext cx="11150600" cy="400110"/>
          </a:xfrm>
          <a:prstGeom prst="rect">
            <a:avLst/>
          </a:prstGeom>
          <a:noFill/>
        </p:spPr>
        <p:txBody>
          <a:bodyPr wrap="square" rtlCol="0">
            <a:spAutoFit/>
          </a:bodyPr>
          <a:lstStyle/>
          <a:p>
            <a:r>
              <a:rPr lang="it-IT" sz="2000" b="1" dirty="0">
                <a:solidFill>
                  <a:srgbClr val="00B0F0"/>
                </a:solidFill>
                <a:latin typeface="Segoe UI" panose="020B0502040204020203" pitchFamily="34" charset="0"/>
                <a:cs typeface="Segoe UI" panose="020B0502040204020203" pitchFamily="34" charset="0"/>
              </a:rPr>
              <a:t>2. ANALISI DELLE FASI DEL CICLO</a:t>
            </a:r>
          </a:p>
        </p:txBody>
      </p:sp>
      <p:sp>
        <p:nvSpPr>
          <p:cNvPr id="6" name="Segnaposto numero diapositiva 5">
            <a:extLst>
              <a:ext uri="{FF2B5EF4-FFF2-40B4-BE49-F238E27FC236}">
                <a16:creationId xmlns:a16="http://schemas.microsoft.com/office/drawing/2014/main" id="{97F6EF8F-DB21-4D1F-9E89-E7B787BCE44F}"/>
              </a:ext>
            </a:extLst>
          </p:cNvPr>
          <p:cNvSpPr>
            <a:spLocks noGrp="1"/>
          </p:cNvSpPr>
          <p:nvPr>
            <p:ph type="sldNum" sz="quarter" idx="12"/>
          </p:nvPr>
        </p:nvSpPr>
        <p:spPr/>
        <p:txBody>
          <a:bodyPr/>
          <a:lstStyle/>
          <a:p>
            <a:fld id="{621F632D-C124-4773-8802-FBC2B1C2511D}" type="slidenum">
              <a:rPr lang="it-IT" smtClean="0"/>
              <a:t>6</a:t>
            </a:fld>
            <a:endParaRPr lang="it-IT"/>
          </a:p>
        </p:txBody>
      </p:sp>
      <p:sp>
        <p:nvSpPr>
          <p:cNvPr id="16" name="CasellaDiTesto 15">
            <a:extLst>
              <a:ext uri="{FF2B5EF4-FFF2-40B4-BE49-F238E27FC236}">
                <a16:creationId xmlns:a16="http://schemas.microsoft.com/office/drawing/2014/main" id="{53D2F07E-41BA-408B-8BB0-387B860D095E}"/>
              </a:ext>
            </a:extLst>
          </p:cNvPr>
          <p:cNvSpPr txBox="1"/>
          <p:nvPr/>
        </p:nvSpPr>
        <p:spPr>
          <a:xfrm>
            <a:off x="406400" y="889000"/>
            <a:ext cx="11468100" cy="2750175"/>
          </a:xfrm>
          <a:prstGeom prst="rect">
            <a:avLst/>
          </a:prstGeom>
          <a:noFill/>
        </p:spPr>
        <p:txBody>
          <a:bodyPr wrap="square" numCol="2" spcCol="180000" rtlCol="0">
            <a:noAutofit/>
          </a:bodyPr>
          <a:lstStyle/>
          <a:p>
            <a:pPr lvl="0"/>
            <a:r>
              <a:rPr lang="it-IT" sz="1400" spc="5" dirty="0">
                <a:solidFill>
                  <a:srgbClr val="000000"/>
                </a:solidFill>
                <a:highlight>
                  <a:srgbClr val="00FFFF"/>
                </a:highlight>
                <a:latin typeface="Segoe UI" panose="020B0502040204020203" pitchFamily="34" charset="0"/>
                <a:ea typeface="Calibri" panose="020F0502020204030204" pitchFamily="34" charset="0"/>
                <a:cs typeface="Times New Roman" panose="02020603050405020304" pitchFamily="18" charset="0"/>
              </a:rPr>
              <a:t>Per la fase di </a:t>
            </a:r>
            <a:r>
              <a:rPr lang="it-IT" sz="1400" b="1" spc="5" dirty="0">
                <a:highlight>
                  <a:srgbClr val="00FFFF"/>
                </a:highlight>
                <a:latin typeface="Segoe UI" panose="020B0502040204020203" pitchFamily="34" charset="0"/>
                <a:ea typeface="Calibri" panose="020F0502020204030204" pitchFamily="34" charset="0"/>
                <a:cs typeface="Times New Roman" panose="02020603050405020304" pitchFamily="18" charset="0"/>
              </a:rPr>
              <a:t>PIANIFICAZIONE</a:t>
            </a:r>
            <a:r>
              <a:rPr lang="it-IT" sz="1400" b="1" spc="5" dirty="0">
                <a:solidFill>
                  <a:srgbClr val="000000"/>
                </a:solidFill>
                <a:highlight>
                  <a:srgbClr val="00FFFF"/>
                </a:highlight>
                <a:latin typeface="Segoe UI" panose="020B0502040204020203" pitchFamily="34" charset="0"/>
                <a:ea typeface="Calibri" panose="020F0502020204030204" pitchFamily="34" charset="0"/>
                <a:cs typeface="Times New Roman" panose="02020603050405020304" pitchFamily="18" charset="0"/>
              </a:rPr>
              <a:t> </a:t>
            </a:r>
            <a:r>
              <a:rPr lang="it-IT" sz="1400" spc="5" dirty="0">
                <a:solidFill>
                  <a:srgbClr val="000000"/>
                </a:solidFill>
                <a:highlight>
                  <a:srgbClr val="00FFFF"/>
                </a:highlight>
                <a:latin typeface="Segoe UI" panose="020B0502040204020203" pitchFamily="34" charset="0"/>
                <a:ea typeface="Calibri" panose="020F0502020204030204" pitchFamily="34" charset="0"/>
                <a:cs typeface="Times New Roman" panose="02020603050405020304" pitchFamily="18" charset="0"/>
              </a:rPr>
              <a:t>si evidenzia …………………………………………………………………………………………………………………………………………………………………………………………………………………………………………………………………………………………………………………………………………………………………………………………………………………………..</a:t>
            </a:r>
          </a:p>
          <a:p>
            <a:pPr lvl="0"/>
            <a:endParaRPr lang="it-IT" sz="1400" spc="5" dirty="0">
              <a:solidFill>
                <a:srgbClr val="000000"/>
              </a:solidFill>
              <a:highlight>
                <a:srgbClr val="00FFFF"/>
              </a:highlight>
              <a:latin typeface="Segoe UI" panose="020B0502040204020203" pitchFamily="34" charset="0"/>
              <a:ea typeface="Calibri" panose="020F0502020204030204" pitchFamily="34" charset="0"/>
              <a:cs typeface="Times New Roman" panose="02020603050405020304" pitchFamily="18" charset="0"/>
            </a:endParaRPr>
          </a:p>
          <a:p>
            <a:pPr lvl="0"/>
            <a:r>
              <a:rPr lang="it-IT" sz="1400" spc="5" dirty="0">
                <a:solidFill>
                  <a:srgbClr val="000000"/>
                </a:solidFill>
                <a:highlight>
                  <a:srgbClr val="00FFFF"/>
                </a:highlight>
                <a:latin typeface="Segoe UI" panose="020B0502040204020203" pitchFamily="34" charset="0"/>
                <a:ea typeface="Calibri" panose="020F0502020204030204" pitchFamily="34" charset="0"/>
                <a:cs typeface="Times New Roman" panose="02020603050405020304" pitchFamily="18" charset="0"/>
              </a:rPr>
              <a:t>Per quanto riguarda la </a:t>
            </a:r>
            <a:r>
              <a:rPr lang="it-IT" sz="1400" b="1" spc="5" dirty="0">
                <a:solidFill>
                  <a:srgbClr val="000000"/>
                </a:solidFill>
                <a:highlight>
                  <a:srgbClr val="00FFFF"/>
                </a:highlight>
                <a:latin typeface="Segoe UI" panose="020B0502040204020203" pitchFamily="34" charset="0"/>
                <a:ea typeface="Calibri" panose="020F0502020204030204" pitchFamily="34" charset="0"/>
                <a:cs typeface="Times New Roman" panose="02020603050405020304" pitchFamily="18" charset="0"/>
              </a:rPr>
              <a:t>MISURAZIONE E VALUTAZIONE </a:t>
            </a:r>
            <a:r>
              <a:rPr lang="it-IT" sz="1400" spc="5" dirty="0">
                <a:solidFill>
                  <a:srgbClr val="000000"/>
                </a:solidFill>
                <a:highlight>
                  <a:srgbClr val="00FFFF"/>
                </a:highlight>
                <a:latin typeface="Segoe UI" panose="020B0502040204020203" pitchFamily="34" charset="0"/>
                <a:ea typeface="Calibri" panose="020F0502020204030204" pitchFamily="34" charset="0"/>
                <a:cs typeface="Times New Roman" panose="02020603050405020304" pitchFamily="18" charset="0"/>
              </a:rPr>
              <a:t>si riporta come ……………………………………………………………………………………………………………………………………………………………………………………………………………………………………………………………………………………………………………………..………………………………………………………………………………….</a:t>
            </a:r>
          </a:p>
          <a:p>
            <a:pPr lvl="0"/>
            <a:endParaRPr lang="it-IT" sz="1400" spc="5" dirty="0">
              <a:solidFill>
                <a:srgbClr val="000000"/>
              </a:solidFill>
              <a:highlight>
                <a:srgbClr val="00FFFF"/>
              </a:highlight>
              <a:latin typeface="Segoe UI" panose="020B0502040204020203" pitchFamily="34" charset="0"/>
              <a:ea typeface="Calibri" panose="020F0502020204030204" pitchFamily="34" charset="0"/>
              <a:cs typeface="Times New Roman" panose="02020603050405020304" pitchFamily="18" charset="0"/>
            </a:endParaRPr>
          </a:p>
          <a:p>
            <a:r>
              <a:rPr lang="it-IT" sz="1400" spc="5" dirty="0">
                <a:solidFill>
                  <a:srgbClr val="000000"/>
                </a:solidFill>
                <a:highlight>
                  <a:srgbClr val="00FFFF"/>
                </a:highlight>
                <a:latin typeface="Segoe UI" panose="020B0502040204020203" pitchFamily="34" charset="0"/>
                <a:ea typeface="Calibri" panose="020F0502020204030204" pitchFamily="34" charset="0"/>
                <a:cs typeface="Times New Roman" panose="02020603050405020304" pitchFamily="18" charset="0"/>
              </a:rPr>
              <a:t>In merito alla </a:t>
            </a:r>
            <a:r>
              <a:rPr lang="it-IT" sz="1400" b="1" spc="5" dirty="0">
                <a:solidFill>
                  <a:srgbClr val="000000"/>
                </a:solidFill>
                <a:highlight>
                  <a:srgbClr val="00FFFF"/>
                </a:highlight>
                <a:latin typeface="Segoe UI" panose="020B0502040204020203" pitchFamily="34" charset="0"/>
                <a:ea typeface="Calibri" panose="020F0502020204030204" pitchFamily="34" charset="0"/>
                <a:cs typeface="Times New Roman" panose="02020603050405020304" pitchFamily="18" charset="0"/>
              </a:rPr>
              <a:t>GESTIONE DELLA PERFORMANCE INDIVIDUALE </a:t>
            </a:r>
            <a:r>
              <a:rPr lang="it-IT" sz="1400" spc="5" dirty="0">
                <a:solidFill>
                  <a:srgbClr val="000000"/>
                </a:solidFill>
                <a:highlight>
                  <a:srgbClr val="00FFFF"/>
                </a:highlight>
                <a:latin typeface="Segoe UI" panose="020B0502040204020203" pitchFamily="34" charset="0"/>
                <a:ea typeface="Calibri" panose="020F0502020204030204" pitchFamily="34" charset="0"/>
                <a:cs typeface="Times New Roman" panose="02020603050405020304" pitchFamily="18" charset="0"/>
              </a:rPr>
              <a:t>si nota…………………………………………………………………………………………………………………………………………………………………………………………………………………………………………………………………………………………………………………..………………………………………………………………………………….</a:t>
            </a:r>
          </a:p>
          <a:p>
            <a:pPr lvl="0"/>
            <a:endParaRPr lang="it-IT" sz="1400" spc="5" dirty="0">
              <a:solidFill>
                <a:srgbClr val="000000"/>
              </a:solidFill>
              <a:highlight>
                <a:srgbClr val="00FFFF"/>
              </a:highlight>
              <a:latin typeface="Segoe UI" panose="020B0502040204020203" pitchFamily="34" charset="0"/>
              <a:ea typeface="Calibri" panose="020F0502020204030204" pitchFamily="34" charset="0"/>
              <a:cs typeface="Times New Roman" panose="02020603050405020304" pitchFamily="18" charset="0"/>
            </a:endParaRPr>
          </a:p>
          <a:p>
            <a:r>
              <a:rPr lang="it-IT" sz="1400" spc="5" dirty="0">
                <a:solidFill>
                  <a:srgbClr val="000000"/>
                </a:solidFill>
                <a:highlight>
                  <a:srgbClr val="00FFFF"/>
                </a:highlight>
                <a:latin typeface="Segoe UI" panose="020B0502040204020203" pitchFamily="34" charset="0"/>
                <a:ea typeface="Calibri" panose="020F0502020204030204" pitchFamily="34" charset="0"/>
                <a:cs typeface="Times New Roman" panose="02020603050405020304" pitchFamily="18" charset="0"/>
              </a:rPr>
              <a:t>La  fase di </a:t>
            </a:r>
            <a:r>
              <a:rPr lang="it-IT" sz="1400" b="1" spc="5" dirty="0">
                <a:solidFill>
                  <a:srgbClr val="000000"/>
                </a:solidFill>
                <a:highlight>
                  <a:srgbClr val="00FFFF"/>
                </a:highlight>
                <a:latin typeface="Segoe UI" panose="020B0502040204020203" pitchFamily="34" charset="0"/>
                <a:ea typeface="Calibri" panose="020F0502020204030204" pitchFamily="34" charset="0"/>
                <a:cs typeface="Times New Roman" panose="02020603050405020304" pitchFamily="18" charset="0"/>
              </a:rPr>
              <a:t>RENDICONTAZIONE </a:t>
            </a:r>
            <a:r>
              <a:rPr lang="it-IT" sz="1400" spc="5" dirty="0">
                <a:solidFill>
                  <a:srgbClr val="000000"/>
                </a:solidFill>
                <a:highlight>
                  <a:srgbClr val="00FFFF"/>
                </a:highlight>
                <a:latin typeface="Segoe UI" panose="020B0502040204020203" pitchFamily="34" charset="0"/>
                <a:ea typeface="Calibri" panose="020F0502020204030204" pitchFamily="34" charset="0"/>
                <a:cs typeface="Times New Roman" panose="02020603050405020304" pitchFamily="18" charset="0"/>
              </a:rPr>
              <a:t>si caratterizza per………………………………………………………………………………………………………………………………………………………………………………………………………………………………………………………………………………………………………..…………………………………………………………………………………</a:t>
            </a:r>
            <a:endParaRPr lang="it-IT" sz="1400" b="1" spc="5" dirty="0">
              <a:solidFill>
                <a:srgbClr val="000000"/>
              </a:solidFill>
              <a:highlight>
                <a:srgbClr val="00FFFF"/>
              </a:highlight>
              <a:latin typeface="Segoe UI" panose="020B0502040204020203" pitchFamily="34" charset="0"/>
              <a:ea typeface="Calibri" panose="020F0502020204030204" pitchFamily="34" charset="0"/>
              <a:cs typeface="Times New Roman" panose="02020603050405020304" pitchFamily="18" charset="0"/>
            </a:endParaRPr>
          </a:p>
          <a:p>
            <a:pPr marL="285750" lvl="0" indent="-285750">
              <a:buFont typeface="Arial" panose="020B0604020202020204" pitchFamily="34" charset="0"/>
              <a:buChar char="•"/>
            </a:pPr>
            <a:endParaRPr lang="it-IT" sz="1400" spc="5" dirty="0">
              <a:solidFill>
                <a:srgbClr val="000000"/>
              </a:solidFill>
              <a:highlight>
                <a:srgbClr val="00FFFF"/>
              </a:highlight>
              <a:latin typeface="Segoe UI" panose="020B0502040204020203" pitchFamily="34" charset="0"/>
              <a:ea typeface="Calibri" panose="020F0502020204030204" pitchFamily="34" charset="0"/>
              <a:cs typeface="Times New Roman" panose="02020603050405020304" pitchFamily="18" charset="0"/>
            </a:endParaRPr>
          </a:p>
          <a:p>
            <a:endParaRPr lang="it-IT" sz="1400" spc="5" dirty="0">
              <a:solidFill>
                <a:srgbClr val="000000"/>
              </a:solidFill>
              <a:highlight>
                <a:srgbClr val="00FFFF"/>
              </a:highlight>
              <a:latin typeface="Segoe UI" panose="020B0502040204020203" pitchFamily="34" charset="0"/>
              <a:ea typeface="Calibri" panose="020F0502020204030204" pitchFamily="34" charset="0"/>
              <a:cs typeface="Times New Roman" panose="02020603050405020304" pitchFamily="18" charset="0"/>
            </a:endParaRPr>
          </a:p>
        </p:txBody>
      </p:sp>
      <p:sp>
        <p:nvSpPr>
          <p:cNvPr id="5" name="Fumetto: rettangolo con angoli arrotondati 3">
            <a:extLst>
              <a:ext uri="{FF2B5EF4-FFF2-40B4-BE49-F238E27FC236}">
                <a16:creationId xmlns:a16="http://schemas.microsoft.com/office/drawing/2014/main" id="{E219F11E-5F95-4112-8D71-C87A764A8C97}"/>
              </a:ext>
            </a:extLst>
          </p:cNvPr>
          <p:cNvSpPr/>
          <p:nvPr/>
        </p:nvSpPr>
        <p:spPr>
          <a:xfrm>
            <a:off x="9270510" y="2388309"/>
            <a:ext cx="3052119" cy="1532334"/>
          </a:xfrm>
          <a:prstGeom prst="wedgeRoundRectCallout">
            <a:avLst>
              <a:gd name="adj1" fmla="val -61015"/>
              <a:gd name="adj2" fmla="val -23157"/>
              <a:gd name="adj3" fmla="val 16667"/>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r>
              <a:rPr lang="it-IT" sz="2400" b="1" dirty="0">
                <a:solidFill>
                  <a:schemeClr val="tx1"/>
                </a:solidFill>
                <a:latin typeface="Wingdings" panose="05000000000000000000" pitchFamily="2" charset="2"/>
              </a:rPr>
              <a:t>@</a:t>
            </a:r>
            <a:r>
              <a:rPr lang="it-IT" sz="1050" b="1" dirty="0">
                <a:solidFill>
                  <a:schemeClr val="tx1"/>
                </a:solidFill>
              </a:rPr>
              <a:t>INDICAZIONI PER LA REDAZIONE</a:t>
            </a:r>
          </a:p>
          <a:p>
            <a:r>
              <a:rPr lang="it-IT" sz="1200" dirty="0">
                <a:solidFill>
                  <a:schemeClr val="tx1"/>
                </a:solidFill>
              </a:rPr>
              <a:t>In questa sezione, in modalità estremamente sintetica, si analizzano le fasi del ciclo, riportando una valutazione complessiva ed evidenziando punti di forza e di debolezza delle stesse</a:t>
            </a:r>
          </a:p>
        </p:txBody>
      </p:sp>
      <p:graphicFrame>
        <p:nvGraphicFramePr>
          <p:cNvPr id="7" name="Tabella 7">
            <a:extLst>
              <a:ext uri="{FF2B5EF4-FFF2-40B4-BE49-F238E27FC236}">
                <a16:creationId xmlns:a16="http://schemas.microsoft.com/office/drawing/2014/main" id="{BB0D8FFF-66D9-4224-B2C5-C61E7D85F7FC}"/>
              </a:ext>
            </a:extLst>
          </p:cNvPr>
          <p:cNvGraphicFramePr>
            <a:graphicFrameLocks noGrp="1"/>
          </p:cNvGraphicFramePr>
          <p:nvPr>
            <p:extLst>
              <p:ext uri="{D42A27DB-BD31-4B8C-83A1-F6EECF244321}">
                <p14:modId xmlns:p14="http://schemas.microsoft.com/office/powerpoint/2010/main" val="3716213962"/>
              </p:ext>
            </p:extLst>
          </p:nvPr>
        </p:nvGraphicFramePr>
        <p:xfrm>
          <a:off x="729343" y="3920643"/>
          <a:ext cx="10711542" cy="2199640"/>
        </p:xfrm>
        <a:graphic>
          <a:graphicData uri="http://schemas.openxmlformats.org/drawingml/2006/table">
            <a:tbl>
              <a:tblPr firstRow="1" bandRow="1">
                <a:tableStyleId>{5A111915-BE36-4E01-A7E5-04B1672EAD32}</a:tableStyleId>
              </a:tblPr>
              <a:tblGrid>
                <a:gridCol w="3570514">
                  <a:extLst>
                    <a:ext uri="{9D8B030D-6E8A-4147-A177-3AD203B41FA5}">
                      <a16:colId xmlns:a16="http://schemas.microsoft.com/office/drawing/2014/main" val="1291572154"/>
                    </a:ext>
                  </a:extLst>
                </a:gridCol>
                <a:gridCol w="3570514">
                  <a:extLst>
                    <a:ext uri="{9D8B030D-6E8A-4147-A177-3AD203B41FA5}">
                      <a16:colId xmlns:a16="http://schemas.microsoft.com/office/drawing/2014/main" val="830331164"/>
                    </a:ext>
                  </a:extLst>
                </a:gridCol>
                <a:gridCol w="3570514">
                  <a:extLst>
                    <a:ext uri="{9D8B030D-6E8A-4147-A177-3AD203B41FA5}">
                      <a16:colId xmlns:a16="http://schemas.microsoft.com/office/drawing/2014/main" val="1979345801"/>
                    </a:ext>
                  </a:extLst>
                </a:gridCol>
              </a:tblGrid>
              <a:tr h="370840">
                <a:tc>
                  <a:txBody>
                    <a:bodyPr/>
                    <a:lstStyle/>
                    <a:p>
                      <a:endParaRPr lang="it-IT" sz="1200" b="0" dirty="0">
                        <a:latin typeface="Segoe UI" panose="020B0502040204020203" pitchFamily="34" charset="0"/>
                        <a:cs typeface="Segoe UI" panose="020B0502040204020203" pitchFamily="34" charset="0"/>
                      </a:endParaRPr>
                    </a:p>
                  </a:txBody>
                  <a:tcPr/>
                </a:tc>
                <a:tc>
                  <a:txBody>
                    <a:bodyPr/>
                    <a:lstStyle/>
                    <a:p>
                      <a:pPr algn="ctr"/>
                      <a:r>
                        <a:rPr lang="it-IT" sz="1200" b="0" dirty="0"/>
                        <a:t>Punti di forza </a:t>
                      </a:r>
                      <a:r>
                        <a:rPr lang="it-IT" sz="1200" b="0" dirty="0">
                          <a:solidFill>
                            <a:srgbClr val="92D050"/>
                          </a:solidFill>
                          <a:sym typeface="Wingdings 2" panose="05020102010507070707" pitchFamily="18" charset="2"/>
                        </a:rPr>
                        <a:t></a:t>
                      </a:r>
                      <a:endParaRPr lang="it-IT" sz="1200" b="0" dirty="0">
                        <a:solidFill>
                          <a:srgbClr val="92D050"/>
                        </a:solidFill>
                        <a:latin typeface="Segoe UI" panose="020B0502040204020203" pitchFamily="34" charset="0"/>
                        <a:cs typeface="Segoe UI" panose="020B0502040204020203" pitchFamily="34" charset="0"/>
                      </a:endParaRPr>
                    </a:p>
                  </a:txBody>
                  <a:tcPr/>
                </a:tc>
                <a:tc>
                  <a:txBody>
                    <a:bodyPr/>
                    <a:lstStyle/>
                    <a:p>
                      <a:pPr algn="ctr"/>
                      <a:r>
                        <a:rPr lang="it-IT" sz="1200" b="0" dirty="0"/>
                        <a:t>Punti di debolezza </a:t>
                      </a:r>
                      <a:r>
                        <a:rPr lang="it-IT" sz="1200" b="0" dirty="0">
                          <a:solidFill>
                            <a:srgbClr val="FF0000"/>
                          </a:solidFill>
                          <a:sym typeface="Wingdings 2" panose="05020102010507070707" pitchFamily="18" charset="2"/>
                        </a:rPr>
                        <a:t></a:t>
                      </a:r>
                      <a:endParaRPr lang="it-IT" sz="1200" b="0" dirty="0">
                        <a:latin typeface="Segoe UI" panose="020B0502040204020203" pitchFamily="34" charset="0"/>
                        <a:cs typeface="Segoe UI" panose="020B0502040204020203" pitchFamily="34" charset="0"/>
                      </a:endParaRPr>
                    </a:p>
                  </a:txBody>
                  <a:tcPr/>
                </a:tc>
                <a:extLst>
                  <a:ext uri="{0D108BD9-81ED-4DB2-BD59-A6C34878D82A}">
                    <a16:rowId xmlns:a16="http://schemas.microsoft.com/office/drawing/2014/main" val="2988491064"/>
                  </a:ext>
                </a:extLst>
              </a:tr>
              <a:tr h="370840">
                <a:tc>
                  <a:txBody>
                    <a:bodyPr/>
                    <a:lstStyle/>
                    <a:p>
                      <a:r>
                        <a:rPr lang="it-IT" sz="1200" b="0" dirty="0"/>
                        <a:t>Pianificazione</a:t>
                      </a:r>
                      <a:endParaRPr lang="it-IT" sz="1200" b="0" dirty="0">
                        <a:latin typeface="Segoe UI" panose="020B0502040204020203" pitchFamily="34" charset="0"/>
                        <a:cs typeface="Segoe UI" panose="020B0502040204020203" pitchFamily="34" charset="0"/>
                      </a:endParaRPr>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it-IT" sz="1200" b="0" u="none" strike="noStrike" kern="1200" cap="none" spc="0" normalizeH="0" baseline="0" noProof="0" dirty="0">
                          <a:ln>
                            <a:noFill/>
                          </a:ln>
                          <a:solidFill>
                            <a:prstClr val="black"/>
                          </a:solidFill>
                          <a:effectLst/>
                          <a:uLnTx/>
                          <a:uFillTx/>
                        </a:rPr>
                        <a: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it-IT" sz="1200" b="0" u="none" strike="noStrike" kern="1200" cap="none" spc="0" normalizeH="0" baseline="0" noProof="0" dirty="0">
                          <a:ln>
                            <a:noFill/>
                          </a:ln>
                          <a:solidFill>
                            <a:prstClr val="black"/>
                          </a:solidFill>
                          <a:effectLst/>
                          <a:uLnTx/>
                          <a:uFillTx/>
                        </a:rPr>
                        <a:t>………….</a:t>
                      </a:r>
                      <a:endParaRPr kumimoji="0" lang="it-IT" sz="1200" b="0" i="0" u="none" strike="noStrike" kern="1200" cap="none" spc="0" normalizeH="0" baseline="0" noProof="0" dirty="0">
                        <a:ln>
                          <a:noFill/>
                        </a:ln>
                        <a:solidFill>
                          <a:prstClr val="black"/>
                        </a:solidFill>
                        <a:effectLst/>
                        <a:uLnTx/>
                        <a:uFillTx/>
                        <a:latin typeface="Segoe UI" panose="020B0502040204020203" pitchFamily="34" charset="0"/>
                        <a:ea typeface="+mn-ea"/>
                        <a:cs typeface="Segoe UI" panose="020B0502040204020203" pitchFamily="34" charset="0"/>
                      </a:endParaRPr>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it-IT" sz="1200" b="0" u="none" strike="noStrike" kern="1200" cap="none" spc="0" normalizeH="0" baseline="0" noProof="0">
                          <a:ln>
                            <a:noFill/>
                          </a:ln>
                          <a:solidFill>
                            <a:prstClr val="black"/>
                          </a:solidFill>
                          <a:effectLst/>
                          <a:uLnTx/>
                          <a:uFillTx/>
                        </a:rPr>
                        <a: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it-IT" sz="1200" b="0" u="none" strike="noStrike" kern="1200" cap="none" spc="0" normalizeH="0" baseline="0" noProof="0">
                          <a:ln>
                            <a:noFill/>
                          </a:ln>
                          <a:solidFill>
                            <a:prstClr val="black"/>
                          </a:solidFill>
                          <a:effectLst/>
                          <a:uLnTx/>
                          <a:uFillTx/>
                        </a:rPr>
                        <a:t>………….</a:t>
                      </a:r>
                      <a:endParaRPr kumimoji="0" lang="it-IT" sz="1200" b="0" i="0" u="none" strike="noStrike" kern="1200" cap="none" spc="0" normalizeH="0" baseline="0" noProof="0" dirty="0">
                        <a:ln>
                          <a:noFill/>
                        </a:ln>
                        <a:solidFill>
                          <a:prstClr val="black"/>
                        </a:solidFill>
                        <a:effectLst/>
                        <a:uLnTx/>
                        <a:uFillTx/>
                        <a:latin typeface="Segoe UI" panose="020B0502040204020203" pitchFamily="34" charset="0"/>
                        <a:ea typeface="+mn-ea"/>
                        <a:cs typeface="Segoe UI" panose="020B0502040204020203" pitchFamily="34" charset="0"/>
                      </a:endParaRPr>
                    </a:p>
                  </a:txBody>
                  <a:tcPr/>
                </a:tc>
                <a:extLst>
                  <a:ext uri="{0D108BD9-81ED-4DB2-BD59-A6C34878D82A}">
                    <a16:rowId xmlns:a16="http://schemas.microsoft.com/office/drawing/2014/main" val="3692162182"/>
                  </a:ext>
                </a:extLst>
              </a:tr>
              <a:tr h="370840">
                <a:tc>
                  <a:txBody>
                    <a:bodyPr/>
                    <a:lstStyle/>
                    <a:p>
                      <a:r>
                        <a:rPr lang="it-IT" sz="1200" b="0" dirty="0"/>
                        <a:t>Misurazione e valutazione</a:t>
                      </a:r>
                      <a:endParaRPr lang="it-IT" sz="1200" b="0" dirty="0">
                        <a:latin typeface="Segoe UI" panose="020B0502040204020203" pitchFamily="34" charset="0"/>
                        <a:cs typeface="Segoe UI" panose="020B0502040204020203" pitchFamily="34" charset="0"/>
                      </a:endParaRPr>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it-IT" sz="1200" b="0" u="none" strike="noStrike" kern="1200" cap="none" spc="0" normalizeH="0" baseline="0" noProof="0" dirty="0">
                          <a:ln>
                            <a:noFill/>
                          </a:ln>
                          <a:solidFill>
                            <a:prstClr val="black"/>
                          </a:solidFill>
                          <a:effectLst/>
                          <a:uLnTx/>
                          <a:uFillTx/>
                        </a:rPr>
                        <a: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it-IT" sz="1200" b="0" u="none" strike="noStrike" kern="1200" cap="none" spc="0" normalizeH="0" baseline="0" noProof="0" dirty="0">
                          <a:ln>
                            <a:noFill/>
                          </a:ln>
                          <a:solidFill>
                            <a:prstClr val="black"/>
                          </a:solidFill>
                          <a:effectLst/>
                          <a:uLnTx/>
                          <a:uFillTx/>
                        </a:rPr>
                        <a:t>………….</a:t>
                      </a:r>
                      <a:endParaRPr kumimoji="0" lang="it-IT" sz="1200" b="0" i="0" u="none" strike="noStrike" kern="1200" cap="none" spc="0" normalizeH="0" baseline="0" noProof="0" dirty="0">
                        <a:ln>
                          <a:noFill/>
                        </a:ln>
                        <a:solidFill>
                          <a:prstClr val="black"/>
                        </a:solidFill>
                        <a:effectLst/>
                        <a:uLnTx/>
                        <a:uFillTx/>
                        <a:latin typeface="Segoe UI" panose="020B0502040204020203" pitchFamily="34" charset="0"/>
                        <a:ea typeface="+mn-ea"/>
                        <a:cs typeface="Segoe UI" panose="020B0502040204020203" pitchFamily="34" charset="0"/>
                      </a:endParaRPr>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it-IT" sz="1200" b="0" u="none" strike="noStrike" kern="1200" cap="none" spc="0" normalizeH="0" baseline="0" noProof="0" dirty="0">
                          <a:ln>
                            <a:noFill/>
                          </a:ln>
                          <a:solidFill>
                            <a:prstClr val="black"/>
                          </a:solidFill>
                          <a:effectLst/>
                          <a:uLnTx/>
                          <a:uFillTx/>
                        </a:rPr>
                        <a: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it-IT" sz="1200" b="0" u="none" strike="noStrike" kern="1200" cap="none" spc="0" normalizeH="0" baseline="0" noProof="0" dirty="0">
                          <a:ln>
                            <a:noFill/>
                          </a:ln>
                          <a:solidFill>
                            <a:prstClr val="black"/>
                          </a:solidFill>
                          <a:effectLst/>
                          <a:uLnTx/>
                          <a:uFillTx/>
                        </a:rPr>
                        <a:t>………….</a:t>
                      </a:r>
                      <a:endParaRPr kumimoji="0" lang="it-IT" sz="1200" b="0" i="0" u="none" strike="noStrike" kern="1200" cap="none" spc="0" normalizeH="0" baseline="0" noProof="0" dirty="0">
                        <a:ln>
                          <a:noFill/>
                        </a:ln>
                        <a:solidFill>
                          <a:prstClr val="black"/>
                        </a:solidFill>
                        <a:effectLst/>
                        <a:uLnTx/>
                        <a:uFillTx/>
                        <a:latin typeface="Segoe UI" panose="020B0502040204020203" pitchFamily="34" charset="0"/>
                        <a:ea typeface="+mn-ea"/>
                        <a:cs typeface="Segoe UI" panose="020B0502040204020203" pitchFamily="34" charset="0"/>
                      </a:endParaRPr>
                    </a:p>
                  </a:txBody>
                  <a:tcPr/>
                </a:tc>
                <a:extLst>
                  <a:ext uri="{0D108BD9-81ED-4DB2-BD59-A6C34878D82A}">
                    <a16:rowId xmlns:a16="http://schemas.microsoft.com/office/drawing/2014/main" val="3982345599"/>
                  </a:ext>
                </a:extLst>
              </a:tr>
              <a:tr h="370840">
                <a:tc>
                  <a:txBody>
                    <a:bodyPr/>
                    <a:lstStyle/>
                    <a:p>
                      <a:r>
                        <a:rPr lang="it-IT" sz="1200" b="0" dirty="0"/>
                        <a:t>Performance individuale</a:t>
                      </a:r>
                      <a:endParaRPr lang="it-IT" sz="1200" b="0" dirty="0">
                        <a:latin typeface="Segoe UI" panose="020B0502040204020203" pitchFamily="34" charset="0"/>
                        <a:cs typeface="Segoe UI" panose="020B0502040204020203" pitchFamily="34" charset="0"/>
                      </a:endParaRPr>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it-IT" sz="1200" b="0" u="none" strike="noStrike" kern="1200" cap="none" spc="0" normalizeH="0" baseline="0" noProof="0">
                          <a:ln>
                            <a:noFill/>
                          </a:ln>
                          <a:solidFill>
                            <a:prstClr val="black"/>
                          </a:solidFill>
                          <a:effectLst/>
                          <a:uLnTx/>
                          <a:uFillTx/>
                        </a:rPr>
                        <a: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it-IT" sz="1200" b="0" u="none" strike="noStrike" kern="1200" cap="none" spc="0" normalizeH="0" baseline="0" noProof="0">
                          <a:ln>
                            <a:noFill/>
                          </a:ln>
                          <a:solidFill>
                            <a:prstClr val="black"/>
                          </a:solidFill>
                          <a:effectLst/>
                          <a:uLnTx/>
                          <a:uFillTx/>
                        </a:rPr>
                        <a:t>………….</a:t>
                      </a:r>
                      <a:endParaRPr kumimoji="0" lang="it-IT" sz="1200" b="0" i="0" u="none" strike="noStrike" kern="1200" cap="none" spc="0" normalizeH="0" baseline="0" noProof="0" dirty="0">
                        <a:ln>
                          <a:noFill/>
                        </a:ln>
                        <a:solidFill>
                          <a:prstClr val="black"/>
                        </a:solidFill>
                        <a:effectLst/>
                        <a:uLnTx/>
                        <a:uFillTx/>
                        <a:latin typeface="Segoe UI" panose="020B0502040204020203" pitchFamily="34" charset="0"/>
                        <a:ea typeface="+mn-ea"/>
                        <a:cs typeface="Segoe UI" panose="020B0502040204020203" pitchFamily="34" charset="0"/>
                      </a:endParaRPr>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it-IT" sz="1200" b="0" u="none" strike="noStrike" kern="1200" cap="none" spc="0" normalizeH="0" baseline="0" noProof="0">
                          <a:ln>
                            <a:noFill/>
                          </a:ln>
                          <a:solidFill>
                            <a:prstClr val="black"/>
                          </a:solidFill>
                          <a:effectLst/>
                          <a:uLnTx/>
                          <a:uFillTx/>
                        </a:rPr>
                        <a: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it-IT" sz="1200" b="0" u="none" strike="noStrike" kern="1200" cap="none" spc="0" normalizeH="0" baseline="0" noProof="0">
                          <a:ln>
                            <a:noFill/>
                          </a:ln>
                          <a:solidFill>
                            <a:prstClr val="black"/>
                          </a:solidFill>
                          <a:effectLst/>
                          <a:uLnTx/>
                          <a:uFillTx/>
                        </a:rPr>
                        <a:t>………….</a:t>
                      </a:r>
                      <a:endParaRPr kumimoji="0" lang="it-IT" sz="1200" b="0" i="0" u="none" strike="noStrike" kern="1200" cap="none" spc="0" normalizeH="0" baseline="0" noProof="0" dirty="0">
                        <a:ln>
                          <a:noFill/>
                        </a:ln>
                        <a:solidFill>
                          <a:prstClr val="black"/>
                        </a:solidFill>
                        <a:effectLst/>
                        <a:uLnTx/>
                        <a:uFillTx/>
                        <a:latin typeface="Segoe UI" panose="020B0502040204020203" pitchFamily="34" charset="0"/>
                        <a:ea typeface="+mn-ea"/>
                        <a:cs typeface="Segoe UI" panose="020B0502040204020203" pitchFamily="34" charset="0"/>
                      </a:endParaRPr>
                    </a:p>
                  </a:txBody>
                  <a:tcPr/>
                </a:tc>
                <a:extLst>
                  <a:ext uri="{0D108BD9-81ED-4DB2-BD59-A6C34878D82A}">
                    <a16:rowId xmlns:a16="http://schemas.microsoft.com/office/drawing/2014/main" val="3832782508"/>
                  </a:ext>
                </a:extLst>
              </a:tr>
              <a:tr h="370840">
                <a:tc>
                  <a:txBody>
                    <a:bodyPr/>
                    <a:lstStyle/>
                    <a:p>
                      <a:r>
                        <a:rPr lang="it-IT" sz="1200" b="0" dirty="0">
                          <a:latin typeface="+mn-lt"/>
                          <a:cs typeface="+mn-cs"/>
                        </a:rPr>
                        <a:t>Rendicontazione</a:t>
                      </a:r>
                      <a:endParaRPr lang="it-IT" sz="1200" b="0" dirty="0">
                        <a:latin typeface="Segoe UI" panose="020B0502040204020203" pitchFamily="34" charset="0"/>
                        <a:cs typeface="Segoe UI" panose="020B0502040204020203" pitchFamily="34" charset="0"/>
                      </a:endParaRPr>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it-IT" sz="1200" b="0" u="none" strike="noStrike" kern="1200" cap="none" spc="0" normalizeH="0" baseline="0" noProof="0">
                          <a:ln>
                            <a:noFill/>
                          </a:ln>
                          <a:solidFill>
                            <a:prstClr val="black"/>
                          </a:solidFill>
                          <a:effectLst/>
                          <a:uLnTx/>
                          <a:uFillTx/>
                        </a:rPr>
                        <a: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it-IT" sz="1200" b="0" u="none" strike="noStrike" kern="1200" cap="none" spc="0" normalizeH="0" baseline="0" noProof="0">
                          <a:ln>
                            <a:noFill/>
                          </a:ln>
                          <a:solidFill>
                            <a:prstClr val="black"/>
                          </a:solidFill>
                          <a:effectLst/>
                          <a:uLnTx/>
                          <a:uFillTx/>
                        </a:rPr>
                        <a:t>………….</a:t>
                      </a:r>
                      <a:endParaRPr kumimoji="0" lang="it-IT" sz="1200" b="0" i="0" u="none" strike="noStrike" kern="1200" cap="none" spc="0" normalizeH="0" baseline="0" noProof="0" dirty="0">
                        <a:ln>
                          <a:noFill/>
                        </a:ln>
                        <a:solidFill>
                          <a:prstClr val="black"/>
                        </a:solidFill>
                        <a:effectLst/>
                        <a:uLnTx/>
                        <a:uFillTx/>
                        <a:latin typeface="Segoe UI" panose="020B0502040204020203" pitchFamily="34" charset="0"/>
                        <a:ea typeface="+mn-ea"/>
                        <a:cs typeface="Segoe UI" panose="020B0502040204020203" pitchFamily="34" charset="0"/>
                      </a:endParaRPr>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it-IT" sz="1200" b="0" u="none" strike="noStrike" kern="1200" cap="none" spc="0" normalizeH="0" baseline="0" noProof="0" dirty="0">
                          <a:ln>
                            <a:noFill/>
                          </a:ln>
                          <a:solidFill>
                            <a:prstClr val="black"/>
                          </a:solidFill>
                          <a:effectLst/>
                          <a:uLnTx/>
                          <a:uFillTx/>
                        </a:rPr>
                        <a: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it-IT" sz="1200" b="0" u="none" strike="noStrike" kern="1200" cap="none" spc="0" normalizeH="0" baseline="0" noProof="0" dirty="0">
                          <a:ln>
                            <a:noFill/>
                          </a:ln>
                          <a:solidFill>
                            <a:prstClr val="black"/>
                          </a:solidFill>
                          <a:effectLst/>
                          <a:uLnTx/>
                          <a:uFillTx/>
                        </a:rPr>
                        <a:t>………….</a:t>
                      </a:r>
                      <a:endParaRPr kumimoji="0" lang="it-IT" sz="1200" b="0" i="0" u="none" strike="noStrike" kern="1200" cap="none" spc="0" normalizeH="0" baseline="0" noProof="0" dirty="0">
                        <a:ln>
                          <a:noFill/>
                        </a:ln>
                        <a:solidFill>
                          <a:prstClr val="black"/>
                        </a:solidFill>
                        <a:effectLst/>
                        <a:uLnTx/>
                        <a:uFillTx/>
                        <a:latin typeface="Segoe UI" panose="020B0502040204020203" pitchFamily="34" charset="0"/>
                        <a:ea typeface="+mn-ea"/>
                        <a:cs typeface="Segoe UI" panose="020B0502040204020203" pitchFamily="34" charset="0"/>
                      </a:endParaRPr>
                    </a:p>
                  </a:txBody>
                  <a:tcPr/>
                </a:tc>
                <a:extLst>
                  <a:ext uri="{0D108BD9-81ED-4DB2-BD59-A6C34878D82A}">
                    <a16:rowId xmlns:a16="http://schemas.microsoft.com/office/drawing/2014/main" val="4189470642"/>
                  </a:ext>
                </a:extLst>
              </a:tr>
            </a:tbl>
          </a:graphicData>
        </a:graphic>
      </p:graphicFrame>
    </p:spTree>
    <p:extLst>
      <p:ext uri="{BB962C8B-B14F-4D97-AF65-F5344CB8AC3E}">
        <p14:creationId xmlns:p14="http://schemas.microsoft.com/office/powerpoint/2010/main" val="8110917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 name="CasellaDiTesto 46">
            <a:extLst>
              <a:ext uri="{FF2B5EF4-FFF2-40B4-BE49-F238E27FC236}">
                <a16:creationId xmlns:a16="http://schemas.microsoft.com/office/drawing/2014/main" id="{843126F8-8DE9-4297-BFAA-82ADA6257870}"/>
              </a:ext>
            </a:extLst>
          </p:cNvPr>
          <p:cNvSpPr txBox="1"/>
          <p:nvPr/>
        </p:nvSpPr>
        <p:spPr>
          <a:xfrm>
            <a:off x="609600" y="334665"/>
            <a:ext cx="11150600" cy="400110"/>
          </a:xfrm>
          <a:prstGeom prst="rect">
            <a:avLst/>
          </a:prstGeom>
          <a:noFill/>
        </p:spPr>
        <p:txBody>
          <a:bodyPr wrap="square" rtlCol="0">
            <a:spAutoFit/>
          </a:bodyPr>
          <a:lstStyle/>
          <a:p>
            <a:r>
              <a:rPr lang="it-IT" sz="2000" b="1" dirty="0">
                <a:solidFill>
                  <a:srgbClr val="00B0F0"/>
                </a:solidFill>
                <a:latin typeface="Segoe UI" panose="020B0502040204020203" pitchFamily="34" charset="0"/>
                <a:cs typeface="Segoe UI" panose="020B0502040204020203" pitchFamily="34" charset="0"/>
              </a:rPr>
              <a:t>3. ANALISI DEI DOCUMENTI</a:t>
            </a:r>
          </a:p>
        </p:txBody>
      </p:sp>
      <p:sp>
        <p:nvSpPr>
          <p:cNvPr id="6" name="Segnaposto numero diapositiva 5">
            <a:extLst>
              <a:ext uri="{FF2B5EF4-FFF2-40B4-BE49-F238E27FC236}">
                <a16:creationId xmlns:a16="http://schemas.microsoft.com/office/drawing/2014/main" id="{97F6EF8F-DB21-4D1F-9E89-E7B787BCE44F}"/>
              </a:ext>
            </a:extLst>
          </p:cNvPr>
          <p:cNvSpPr>
            <a:spLocks noGrp="1"/>
          </p:cNvSpPr>
          <p:nvPr>
            <p:ph type="sldNum" sz="quarter" idx="12"/>
          </p:nvPr>
        </p:nvSpPr>
        <p:spPr/>
        <p:txBody>
          <a:bodyPr/>
          <a:lstStyle/>
          <a:p>
            <a:fld id="{621F632D-C124-4773-8802-FBC2B1C2511D}" type="slidenum">
              <a:rPr lang="it-IT" smtClean="0"/>
              <a:t>7</a:t>
            </a:fld>
            <a:endParaRPr lang="it-IT"/>
          </a:p>
        </p:txBody>
      </p:sp>
      <p:sp>
        <p:nvSpPr>
          <p:cNvPr id="16" name="CasellaDiTesto 15">
            <a:extLst>
              <a:ext uri="{FF2B5EF4-FFF2-40B4-BE49-F238E27FC236}">
                <a16:creationId xmlns:a16="http://schemas.microsoft.com/office/drawing/2014/main" id="{53D2F07E-41BA-408B-8BB0-387B860D095E}"/>
              </a:ext>
            </a:extLst>
          </p:cNvPr>
          <p:cNvSpPr txBox="1"/>
          <p:nvPr/>
        </p:nvSpPr>
        <p:spPr>
          <a:xfrm>
            <a:off x="406400" y="827414"/>
            <a:ext cx="11468100" cy="3387747"/>
          </a:xfrm>
          <a:prstGeom prst="rect">
            <a:avLst/>
          </a:prstGeom>
          <a:noFill/>
        </p:spPr>
        <p:txBody>
          <a:bodyPr wrap="square" numCol="2" spcCol="180000" rtlCol="0">
            <a:noAutofit/>
          </a:bodyPr>
          <a:lstStyle/>
          <a:p>
            <a:r>
              <a:rPr lang="it-IT" sz="1400" spc="5" dirty="0">
                <a:solidFill>
                  <a:srgbClr val="000000"/>
                </a:solidFill>
                <a:highlight>
                  <a:srgbClr val="00FFFF"/>
                </a:highlight>
                <a:latin typeface="Segoe UI" panose="020B0502040204020203" pitchFamily="34" charset="0"/>
                <a:ea typeface="Calibri" panose="020F0502020204030204" pitchFamily="34" charset="0"/>
                <a:cs typeface="Times New Roman" panose="02020603050405020304" pitchFamily="18" charset="0"/>
              </a:rPr>
              <a:t>Il</a:t>
            </a:r>
            <a:r>
              <a:rPr lang="it-IT" sz="1400" b="1" spc="5" dirty="0">
                <a:solidFill>
                  <a:srgbClr val="000000"/>
                </a:solidFill>
                <a:highlight>
                  <a:srgbClr val="00FFFF"/>
                </a:highlight>
                <a:latin typeface="Segoe UI" panose="020B0502040204020203" pitchFamily="34" charset="0"/>
                <a:ea typeface="Calibri" panose="020F0502020204030204" pitchFamily="34" charset="0"/>
                <a:cs typeface="Times New Roman" panose="02020603050405020304" pitchFamily="18" charset="0"/>
              </a:rPr>
              <a:t> SMVP </a:t>
            </a:r>
            <a:r>
              <a:rPr lang="it-IT" sz="1400" spc="5" dirty="0">
                <a:solidFill>
                  <a:srgbClr val="000000"/>
                </a:solidFill>
                <a:highlight>
                  <a:srgbClr val="00FFFF"/>
                </a:highlight>
                <a:latin typeface="Segoe UI" panose="020B0502040204020203" pitchFamily="34" charset="0"/>
                <a:ea typeface="Calibri" panose="020F0502020204030204" pitchFamily="34" charset="0"/>
                <a:cs typeface="Times New Roman" panose="02020603050405020304" pitchFamily="18" charset="0"/>
              </a:rPr>
              <a:t>è impostato in modo da ………………………………………………………………………………………………………………………………………………………………………………………………………………………………………………………………………………………………………………………………………………………………………………………………………………………………………………………………………………………………………….</a:t>
            </a:r>
          </a:p>
          <a:p>
            <a:r>
              <a:rPr lang="it-IT" sz="1400" spc="5" dirty="0">
                <a:solidFill>
                  <a:srgbClr val="000000"/>
                </a:solidFill>
                <a:highlight>
                  <a:srgbClr val="00FFFF"/>
                </a:highlight>
                <a:latin typeface="Segoe UI" panose="020B0502040204020203" pitchFamily="34" charset="0"/>
                <a:ea typeface="Calibri" panose="020F0502020204030204" pitchFamily="34" charset="0"/>
                <a:cs typeface="Times New Roman" panose="02020603050405020304" pitchFamily="18" charset="0"/>
              </a:rPr>
              <a:t>In questa annualità, è stata introdotta …………………………………………………………………………………………………………………………………………………………………………………….…..</a:t>
            </a:r>
          </a:p>
          <a:p>
            <a:endParaRPr lang="it-IT" sz="1400" b="1" spc="5" dirty="0">
              <a:solidFill>
                <a:srgbClr val="000000"/>
              </a:solidFill>
              <a:highlight>
                <a:srgbClr val="00FFFF"/>
              </a:highlight>
              <a:latin typeface="Segoe UI" panose="020B0502040204020203" pitchFamily="34" charset="0"/>
              <a:ea typeface="Calibri" panose="020F0502020204030204" pitchFamily="34" charset="0"/>
              <a:cs typeface="Times New Roman" panose="02020603050405020304" pitchFamily="18" charset="0"/>
            </a:endParaRPr>
          </a:p>
          <a:p>
            <a:endParaRPr lang="it-IT" sz="1400" b="1" spc="5" dirty="0">
              <a:solidFill>
                <a:srgbClr val="000000"/>
              </a:solidFill>
              <a:highlight>
                <a:srgbClr val="00FFFF"/>
              </a:highlight>
              <a:latin typeface="Segoe UI" panose="020B0502040204020203" pitchFamily="34" charset="0"/>
              <a:ea typeface="Calibri" panose="020F0502020204030204" pitchFamily="34" charset="0"/>
              <a:cs typeface="Times New Roman" panose="02020603050405020304" pitchFamily="18" charset="0"/>
            </a:endParaRPr>
          </a:p>
          <a:p>
            <a:r>
              <a:rPr lang="it-IT" sz="1400" spc="5" dirty="0">
                <a:solidFill>
                  <a:srgbClr val="000000"/>
                </a:solidFill>
                <a:highlight>
                  <a:srgbClr val="00FFFF"/>
                </a:highlight>
                <a:latin typeface="Segoe UI" panose="020B0502040204020203" pitchFamily="34" charset="0"/>
                <a:ea typeface="Calibri" panose="020F0502020204030204" pitchFamily="34" charset="0"/>
                <a:cs typeface="Times New Roman" panose="02020603050405020304" pitchFamily="18" charset="0"/>
              </a:rPr>
              <a:t>Il</a:t>
            </a:r>
            <a:r>
              <a:rPr lang="it-IT" sz="1400" b="1" spc="5" dirty="0">
                <a:solidFill>
                  <a:srgbClr val="000000"/>
                </a:solidFill>
                <a:highlight>
                  <a:srgbClr val="00FFFF"/>
                </a:highlight>
                <a:latin typeface="Segoe UI" panose="020B0502040204020203" pitchFamily="34" charset="0"/>
                <a:ea typeface="Calibri" panose="020F0502020204030204" pitchFamily="34" charset="0"/>
                <a:cs typeface="Times New Roman" panose="02020603050405020304" pitchFamily="18" charset="0"/>
              </a:rPr>
              <a:t> PIANO DELLA PERFORMANCE </a:t>
            </a:r>
            <a:r>
              <a:rPr lang="it-IT" sz="1400" spc="5" dirty="0">
                <a:solidFill>
                  <a:srgbClr val="000000"/>
                </a:solidFill>
                <a:highlight>
                  <a:srgbClr val="00FFFF"/>
                </a:highlight>
                <a:latin typeface="Segoe UI" panose="020B0502040204020203" pitchFamily="34" charset="0"/>
                <a:ea typeface="Calibri" panose="020F0502020204030204" pitchFamily="34" charset="0"/>
                <a:cs typeface="Times New Roman" panose="02020603050405020304" pitchFamily="18" charset="0"/>
              </a:rPr>
              <a:t>è strutturato in modo ………………………………………………………………………………………………………….. ……………………………………………………………………………………………………………………………………………………………………………………………………………………………………………………………………………………………………………………………………………………………………………………………………………………………………………………………………………………………………………………………………………………………………………………………………………</a:t>
            </a:r>
          </a:p>
          <a:p>
            <a:pPr lvl="0"/>
            <a:endParaRPr lang="it-IT" sz="1400" spc="5" dirty="0">
              <a:solidFill>
                <a:srgbClr val="000000"/>
              </a:solidFill>
              <a:highlight>
                <a:srgbClr val="00FFFF"/>
              </a:highlight>
              <a:latin typeface="Segoe UI" panose="020B0502040204020203" pitchFamily="34" charset="0"/>
              <a:ea typeface="Calibri" panose="020F0502020204030204" pitchFamily="34" charset="0"/>
              <a:cs typeface="Times New Roman" panose="02020603050405020304" pitchFamily="18" charset="0"/>
            </a:endParaRPr>
          </a:p>
          <a:p>
            <a:r>
              <a:rPr lang="it-IT" sz="1400" spc="5" dirty="0">
                <a:solidFill>
                  <a:srgbClr val="000000"/>
                </a:solidFill>
                <a:highlight>
                  <a:srgbClr val="00FFFF"/>
                </a:highlight>
                <a:latin typeface="Segoe UI" panose="020B0502040204020203" pitchFamily="34" charset="0"/>
                <a:ea typeface="Calibri" panose="020F0502020204030204" pitchFamily="34" charset="0"/>
                <a:cs typeface="Times New Roman" panose="02020603050405020304" pitchFamily="18" charset="0"/>
              </a:rPr>
              <a:t>Dall’analisi della</a:t>
            </a:r>
            <a:r>
              <a:rPr lang="it-IT" sz="1400" b="1" spc="5" dirty="0">
                <a:solidFill>
                  <a:srgbClr val="000000"/>
                </a:solidFill>
                <a:highlight>
                  <a:srgbClr val="00FFFF"/>
                </a:highlight>
                <a:latin typeface="Segoe UI" panose="020B0502040204020203" pitchFamily="34" charset="0"/>
                <a:ea typeface="Calibri" panose="020F0502020204030204" pitchFamily="34" charset="0"/>
                <a:cs typeface="Times New Roman" panose="02020603050405020304" pitchFamily="18" charset="0"/>
              </a:rPr>
              <a:t> RELAZIONE SULLA PERFORMANCE </a:t>
            </a:r>
            <a:r>
              <a:rPr lang="it-IT" sz="1400" spc="5" dirty="0">
                <a:solidFill>
                  <a:srgbClr val="000000"/>
                </a:solidFill>
                <a:highlight>
                  <a:srgbClr val="00FFFF"/>
                </a:highlight>
                <a:latin typeface="Segoe UI" panose="020B0502040204020203" pitchFamily="34" charset="0"/>
                <a:ea typeface="Calibri" panose="020F0502020204030204" pitchFamily="34" charset="0"/>
                <a:cs typeface="Times New Roman" panose="02020603050405020304" pitchFamily="18" charset="0"/>
              </a:rPr>
              <a:t>emerge ………………………………………………………………………………………………………….. ………………………………………………………………………………………………………………………………………………………………………………………………………………………………………………………………………………………………………………………………………………………………………………………………………………………..</a:t>
            </a:r>
          </a:p>
          <a:p>
            <a:pPr lvl="0"/>
            <a:r>
              <a:rPr lang="it-IT" sz="1400" spc="5" dirty="0">
                <a:solidFill>
                  <a:srgbClr val="000000"/>
                </a:solidFill>
                <a:highlight>
                  <a:srgbClr val="00FFFF"/>
                </a:highlight>
                <a:latin typeface="Segoe UI" panose="020B0502040204020203" pitchFamily="34" charset="0"/>
                <a:ea typeface="Calibri" panose="020F0502020204030204" pitchFamily="34" charset="0"/>
                <a:cs typeface="Times New Roman" panose="02020603050405020304" pitchFamily="18" charset="0"/>
              </a:rPr>
              <a:t>…………………………………………………………..</a:t>
            </a:r>
          </a:p>
          <a:p>
            <a:pPr marR="68580">
              <a:lnSpc>
                <a:spcPct val="115000"/>
              </a:lnSpc>
              <a:spcAft>
                <a:spcPts val="1000"/>
              </a:spcAft>
            </a:pPr>
            <a:endParaRPr lang="it-IT" sz="1400" spc="5" dirty="0">
              <a:solidFill>
                <a:srgbClr val="000000"/>
              </a:solidFill>
              <a:highlight>
                <a:srgbClr val="00FFFF"/>
              </a:highlight>
              <a:latin typeface="Segoe UI" panose="020B0502040204020203" pitchFamily="34" charset="0"/>
              <a:ea typeface="Calibri" panose="020F0502020204030204" pitchFamily="34" charset="0"/>
              <a:cs typeface="Times New Roman" panose="02020603050405020304" pitchFamily="18" charset="0"/>
            </a:endParaRPr>
          </a:p>
        </p:txBody>
      </p:sp>
      <p:sp>
        <p:nvSpPr>
          <p:cNvPr id="5" name="Fumetto: rettangolo con angoli arrotondati 3">
            <a:extLst>
              <a:ext uri="{FF2B5EF4-FFF2-40B4-BE49-F238E27FC236}">
                <a16:creationId xmlns:a16="http://schemas.microsoft.com/office/drawing/2014/main" id="{E219F11E-5F95-4112-8D71-C87A764A8C97}"/>
              </a:ext>
            </a:extLst>
          </p:cNvPr>
          <p:cNvSpPr/>
          <p:nvPr/>
        </p:nvSpPr>
        <p:spPr>
          <a:xfrm>
            <a:off x="10100529" y="2742606"/>
            <a:ext cx="2626929" cy="1736646"/>
          </a:xfrm>
          <a:prstGeom prst="wedgeRoundRectCallout">
            <a:avLst>
              <a:gd name="adj1" fmla="val -67707"/>
              <a:gd name="adj2" fmla="val -39285"/>
              <a:gd name="adj3" fmla="val 16667"/>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r>
              <a:rPr lang="it-IT" sz="2400" b="1" dirty="0">
                <a:solidFill>
                  <a:schemeClr val="tx1"/>
                </a:solidFill>
                <a:latin typeface="Wingdings" panose="05000000000000000000" pitchFamily="2" charset="2"/>
              </a:rPr>
              <a:t>@</a:t>
            </a:r>
            <a:r>
              <a:rPr lang="it-IT" sz="1050" b="1" dirty="0">
                <a:solidFill>
                  <a:schemeClr val="tx1"/>
                </a:solidFill>
              </a:rPr>
              <a:t> INDICAZIONI PER LA REDAZIONE</a:t>
            </a:r>
          </a:p>
          <a:p>
            <a:r>
              <a:rPr lang="it-IT" sz="1200" dirty="0">
                <a:solidFill>
                  <a:schemeClr val="tx1"/>
                </a:solidFill>
              </a:rPr>
              <a:t>In questa sezione, in modalità estremamente sintetica, si analizzano i documenti del ciclo, entrando eventualmente nel merito dei relativi punti di forza e di debolezza  degli stessi</a:t>
            </a:r>
          </a:p>
        </p:txBody>
      </p:sp>
      <p:graphicFrame>
        <p:nvGraphicFramePr>
          <p:cNvPr id="8" name="Tabella 7">
            <a:extLst>
              <a:ext uri="{FF2B5EF4-FFF2-40B4-BE49-F238E27FC236}">
                <a16:creationId xmlns:a16="http://schemas.microsoft.com/office/drawing/2014/main" id="{018A4244-6B68-45B9-9741-2CFA1A19B694}"/>
              </a:ext>
            </a:extLst>
          </p:cNvPr>
          <p:cNvGraphicFramePr>
            <a:graphicFrameLocks noGrp="1"/>
          </p:cNvGraphicFramePr>
          <p:nvPr>
            <p:extLst>
              <p:ext uri="{D42A27DB-BD31-4B8C-83A1-F6EECF244321}">
                <p14:modId xmlns:p14="http://schemas.microsoft.com/office/powerpoint/2010/main" val="466977325"/>
              </p:ext>
            </p:extLst>
          </p:nvPr>
        </p:nvGraphicFramePr>
        <p:xfrm>
          <a:off x="653145" y="4423928"/>
          <a:ext cx="10711542" cy="1742440"/>
        </p:xfrm>
        <a:graphic>
          <a:graphicData uri="http://schemas.openxmlformats.org/drawingml/2006/table">
            <a:tbl>
              <a:tblPr firstRow="1" bandRow="1">
                <a:tableStyleId>{5A111915-BE36-4E01-A7E5-04B1672EAD32}</a:tableStyleId>
              </a:tblPr>
              <a:tblGrid>
                <a:gridCol w="3570514">
                  <a:extLst>
                    <a:ext uri="{9D8B030D-6E8A-4147-A177-3AD203B41FA5}">
                      <a16:colId xmlns:a16="http://schemas.microsoft.com/office/drawing/2014/main" val="1291572154"/>
                    </a:ext>
                  </a:extLst>
                </a:gridCol>
                <a:gridCol w="3570514">
                  <a:extLst>
                    <a:ext uri="{9D8B030D-6E8A-4147-A177-3AD203B41FA5}">
                      <a16:colId xmlns:a16="http://schemas.microsoft.com/office/drawing/2014/main" val="830331164"/>
                    </a:ext>
                  </a:extLst>
                </a:gridCol>
                <a:gridCol w="3570514">
                  <a:extLst>
                    <a:ext uri="{9D8B030D-6E8A-4147-A177-3AD203B41FA5}">
                      <a16:colId xmlns:a16="http://schemas.microsoft.com/office/drawing/2014/main" val="1979345801"/>
                    </a:ext>
                  </a:extLst>
                </a:gridCol>
              </a:tblGrid>
              <a:tr h="370840">
                <a:tc>
                  <a:txBody>
                    <a:bodyPr/>
                    <a:lstStyle/>
                    <a:p>
                      <a:endParaRPr lang="it-IT" sz="1200" b="0" dirty="0">
                        <a:latin typeface="Segoe UI" panose="020B0502040204020203" pitchFamily="34" charset="0"/>
                        <a:cs typeface="Segoe UI" panose="020B0502040204020203" pitchFamily="34" charset="0"/>
                      </a:endParaRPr>
                    </a:p>
                  </a:txBody>
                  <a:tcPr/>
                </a:tc>
                <a:tc>
                  <a:txBody>
                    <a:bodyPr/>
                    <a:lstStyle/>
                    <a:p>
                      <a:pPr algn="ctr"/>
                      <a:r>
                        <a:rPr lang="it-IT" sz="1200" b="0" dirty="0"/>
                        <a:t>Punti di forza </a:t>
                      </a:r>
                      <a:r>
                        <a:rPr lang="it-IT" sz="1200" b="0" dirty="0">
                          <a:solidFill>
                            <a:srgbClr val="92D050"/>
                          </a:solidFill>
                          <a:sym typeface="Wingdings 2" panose="05020102010507070707" pitchFamily="18" charset="2"/>
                        </a:rPr>
                        <a:t></a:t>
                      </a:r>
                      <a:endParaRPr lang="it-IT" sz="1200" b="0" dirty="0">
                        <a:solidFill>
                          <a:srgbClr val="92D050"/>
                        </a:solidFill>
                        <a:latin typeface="Segoe UI" panose="020B0502040204020203" pitchFamily="34" charset="0"/>
                        <a:cs typeface="Segoe UI" panose="020B0502040204020203" pitchFamily="34" charset="0"/>
                      </a:endParaRPr>
                    </a:p>
                  </a:txBody>
                  <a:tcPr/>
                </a:tc>
                <a:tc>
                  <a:txBody>
                    <a:bodyPr/>
                    <a:lstStyle/>
                    <a:p>
                      <a:pPr algn="ctr"/>
                      <a:r>
                        <a:rPr lang="it-IT" sz="1200" b="0" dirty="0"/>
                        <a:t>Punti di debolezza </a:t>
                      </a:r>
                      <a:r>
                        <a:rPr lang="it-IT" sz="1200" b="0" dirty="0">
                          <a:solidFill>
                            <a:srgbClr val="FF0000"/>
                          </a:solidFill>
                          <a:sym typeface="Wingdings 2" panose="05020102010507070707" pitchFamily="18" charset="2"/>
                        </a:rPr>
                        <a:t></a:t>
                      </a:r>
                      <a:endParaRPr lang="it-IT" sz="1200" b="0" dirty="0">
                        <a:latin typeface="Segoe UI" panose="020B0502040204020203" pitchFamily="34" charset="0"/>
                        <a:cs typeface="Segoe UI" panose="020B0502040204020203" pitchFamily="34" charset="0"/>
                      </a:endParaRPr>
                    </a:p>
                  </a:txBody>
                  <a:tcPr/>
                </a:tc>
                <a:extLst>
                  <a:ext uri="{0D108BD9-81ED-4DB2-BD59-A6C34878D82A}">
                    <a16:rowId xmlns:a16="http://schemas.microsoft.com/office/drawing/2014/main" val="2988491064"/>
                  </a:ext>
                </a:extLst>
              </a:tr>
              <a:tr h="370840">
                <a:tc>
                  <a:txBody>
                    <a:bodyPr/>
                    <a:lstStyle/>
                    <a:p>
                      <a:r>
                        <a:rPr lang="it-IT" sz="1200" b="0" dirty="0">
                          <a:latin typeface="Segoe UI" panose="020B0502040204020203" pitchFamily="34" charset="0"/>
                          <a:cs typeface="Segoe UI" panose="020B0502040204020203" pitchFamily="34" charset="0"/>
                        </a:rPr>
                        <a:t>SMVP</a:t>
                      </a:r>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it-IT" sz="1200" b="0" u="none" strike="noStrike" kern="1200" cap="none" spc="0" normalizeH="0" baseline="0" noProof="0" dirty="0">
                          <a:ln>
                            <a:noFill/>
                          </a:ln>
                          <a:solidFill>
                            <a:prstClr val="black"/>
                          </a:solidFill>
                          <a:effectLst/>
                          <a:uLnTx/>
                          <a:uFillTx/>
                        </a:rPr>
                        <a: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it-IT" sz="1200" b="0" u="none" strike="noStrike" kern="1200" cap="none" spc="0" normalizeH="0" baseline="0" noProof="0" dirty="0">
                          <a:ln>
                            <a:noFill/>
                          </a:ln>
                          <a:solidFill>
                            <a:prstClr val="black"/>
                          </a:solidFill>
                          <a:effectLst/>
                          <a:uLnTx/>
                          <a:uFillTx/>
                        </a:rPr>
                        <a:t>………….</a:t>
                      </a:r>
                      <a:endParaRPr kumimoji="0" lang="it-IT" sz="1200" b="0" i="0" u="none" strike="noStrike" kern="1200" cap="none" spc="0" normalizeH="0" baseline="0" noProof="0" dirty="0">
                        <a:ln>
                          <a:noFill/>
                        </a:ln>
                        <a:solidFill>
                          <a:prstClr val="black"/>
                        </a:solidFill>
                        <a:effectLst/>
                        <a:uLnTx/>
                        <a:uFillTx/>
                        <a:latin typeface="Segoe UI" panose="020B0502040204020203" pitchFamily="34" charset="0"/>
                        <a:ea typeface="+mn-ea"/>
                        <a:cs typeface="Segoe UI" panose="020B0502040204020203" pitchFamily="34" charset="0"/>
                      </a:endParaRPr>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it-IT" sz="1200" b="0" u="none" strike="noStrike" kern="1200" cap="none" spc="0" normalizeH="0" baseline="0" noProof="0">
                          <a:ln>
                            <a:noFill/>
                          </a:ln>
                          <a:solidFill>
                            <a:prstClr val="black"/>
                          </a:solidFill>
                          <a:effectLst/>
                          <a:uLnTx/>
                          <a:uFillTx/>
                        </a:rPr>
                        <a: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it-IT" sz="1200" b="0" u="none" strike="noStrike" kern="1200" cap="none" spc="0" normalizeH="0" baseline="0" noProof="0">
                          <a:ln>
                            <a:noFill/>
                          </a:ln>
                          <a:solidFill>
                            <a:prstClr val="black"/>
                          </a:solidFill>
                          <a:effectLst/>
                          <a:uLnTx/>
                          <a:uFillTx/>
                        </a:rPr>
                        <a:t>………….</a:t>
                      </a:r>
                      <a:endParaRPr kumimoji="0" lang="it-IT" sz="1200" b="0" i="0" u="none" strike="noStrike" kern="1200" cap="none" spc="0" normalizeH="0" baseline="0" noProof="0" dirty="0">
                        <a:ln>
                          <a:noFill/>
                        </a:ln>
                        <a:solidFill>
                          <a:prstClr val="black"/>
                        </a:solidFill>
                        <a:effectLst/>
                        <a:uLnTx/>
                        <a:uFillTx/>
                        <a:latin typeface="Segoe UI" panose="020B0502040204020203" pitchFamily="34" charset="0"/>
                        <a:ea typeface="+mn-ea"/>
                        <a:cs typeface="Segoe UI" panose="020B0502040204020203" pitchFamily="34" charset="0"/>
                      </a:endParaRPr>
                    </a:p>
                  </a:txBody>
                  <a:tcPr/>
                </a:tc>
                <a:extLst>
                  <a:ext uri="{0D108BD9-81ED-4DB2-BD59-A6C34878D82A}">
                    <a16:rowId xmlns:a16="http://schemas.microsoft.com/office/drawing/2014/main" val="3692162182"/>
                  </a:ext>
                </a:extLst>
              </a:tr>
              <a:tr h="370840">
                <a:tc>
                  <a:txBody>
                    <a:bodyPr/>
                    <a:lstStyle/>
                    <a:p>
                      <a:r>
                        <a:rPr lang="it-IT" sz="1200" b="0" dirty="0">
                          <a:latin typeface="Segoe UI" panose="020B0502040204020203" pitchFamily="34" charset="0"/>
                          <a:cs typeface="Segoe UI" panose="020B0502040204020203" pitchFamily="34" charset="0"/>
                        </a:rPr>
                        <a:t>PIANO DELLA PERFORMANCE</a:t>
                      </a:r>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it-IT" sz="1200" b="0" u="none" strike="noStrike" kern="1200" cap="none" spc="0" normalizeH="0" baseline="0" noProof="0" dirty="0">
                          <a:ln>
                            <a:noFill/>
                          </a:ln>
                          <a:solidFill>
                            <a:prstClr val="black"/>
                          </a:solidFill>
                          <a:effectLst/>
                          <a:uLnTx/>
                          <a:uFillTx/>
                        </a:rPr>
                        <a: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it-IT" sz="1200" b="0" u="none" strike="noStrike" kern="1200" cap="none" spc="0" normalizeH="0" baseline="0" noProof="0" dirty="0">
                          <a:ln>
                            <a:noFill/>
                          </a:ln>
                          <a:solidFill>
                            <a:prstClr val="black"/>
                          </a:solidFill>
                          <a:effectLst/>
                          <a:uLnTx/>
                          <a:uFillTx/>
                        </a:rPr>
                        <a:t>………….</a:t>
                      </a:r>
                      <a:endParaRPr kumimoji="0" lang="it-IT" sz="1200" b="0" i="0" u="none" strike="noStrike" kern="1200" cap="none" spc="0" normalizeH="0" baseline="0" noProof="0" dirty="0">
                        <a:ln>
                          <a:noFill/>
                        </a:ln>
                        <a:solidFill>
                          <a:prstClr val="black"/>
                        </a:solidFill>
                        <a:effectLst/>
                        <a:uLnTx/>
                        <a:uFillTx/>
                        <a:latin typeface="Segoe UI" panose="020B0502040204020203" pitchFamily="34" charset="0"/>
                        <a:ea typeface="+mn-ea"/>
                        <a:cs typeface="Segoe UI" panose="020B0502040204020203" pitchFamily="34" charset="0"/>
                      </a:endParaRPr>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it-IT" sz="1200" b="0" u="none" strike="noStrike" kern="1200" cap="none" spc="0" normalizeH="0" baseline="0" noProof="0" dirty="0">
                          <a:ln>
                            <a:noFill/>
                          </a:ln>
                          <a:solidFill>
                            <a:prstClr val="black"/>
                          </a:solidFill>
                          <a:effectLst/>
                          <a:uLnTx/>
                          <a:uFillTx/>
                        </a:rPr>
                        <a: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it-IT" sz="1200" b="0" u="none" strike="noStrike" kern="1200" cap="none" spc="0" normalizeH="0" baseline="0" noProof="0" dirty="0">
                          <a:ln>
                            <a:noFill/>
                          </a:ln>
                          <a:solidFill>
                            <a:prstClr val="black"/>
                          </a:solidFill>
                          <a:effectLst/>
                          <a:uLnTx/>
                          <a:uFillTx/>
                        </a:rPr>
                        <a:t>………….</a:t>
                      </a:r>
                      <a:endParaRPr kumimoji="0" lang="it-IT" sz="1200" b="0" i="0" u="none" strike="noStrike" kern="1200" cap="none" spc="0" normalizeH="0" baseline="0" noProof="0" dirty="0">
                        <a:ln>
                          <a:noFill/>
                        </a:ln>
                        <a:solidFill>
                          <a:prstClr val="black"/>
                        </a:solidFill>
                        <a:effectLst/>
                        <a:uLnTx/>
                        <a:uFillTx/>
                        <a:latin typeface="Segoe UI" panose="020B0502040204020203" pitchFamily="34" charset="0"/>
                        <a:ea typeface="+mn-ea"/>
                        <a:cs typeface="Segoe UI" panose="020B0502040204020203" pitchFamily="34" charset="0"/>
                      </a:endParaRPr>
                    </a:p>
                  </a:txBody>
                  <a:tcPr/>
                </a:tc>
                <a:extLst>
                  <a:ext uri="{0D108BD9-81ED-4DB2-BD59-A6C34878D82A}">
                    <a16:rowId xmlns:a16="http://schemas.microsoft.com/office/drawing/2014/main" val="3982345599"/>
                  </a:ext>
                </a:extLst>
              </a:tr>
              <a:tr h="370840">
                <a:tc>
                  <a:txBody>
                    <a:bodyPr/>
                    <a:lstStyle/>
                    <a:p>
                      <a:r>
                        <a:rPr lang="it-IT" sz="1200" b="0" dirty="0">
                          <a:latin typeface="Segoe UI" panose="020B0502040204020203" pitchFamily="34" charset="0"/>
                          <a:cs typeface="Segoe UI" panose="020B0502040204020203" pitchFamily="34" charset="0"/>
                        </a:rPr>
                        <a:t>RELAZIONE SULLA PERFORMANCE</a:t>
                      </a:r>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it-IT" sz="1200" b="0" u="none" strike="noStrike" kern="1200" cap="none" spc="0" normalizeH="0" baseline="0" noProof="0">
                          <a:ln>
                            <a:noFill/>
                          </a:ln>
                          <a:solidFill>
                            <a:prstClr val="black"/>
                          </a:solidFill>
                          <a:effectLst/>
                          <a:uLnTx/>
                          <a:uFillTx/>
                        </a:rPr>
                        <a: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it-IT" sz="1200" b="0" u="none" strike="noStrike" kern="1200" cap="none" spc="0" normalizeH="0" baseline="0" noProof="0">
                          <a:ln>
                            <a:noFill/>
                          </a:ln>
                          <a:solidFill>
                            <a:prstClr val="black"/>
                          </a:solidFill>
                          <a:effectLst/>
                          <a:uLnTx/>
                          <a:uFillTx/>
                        </a:rPr>
                        <a:t>………….</a:t>
                      </a:r>
                      <a:endParaRPr kumimoji="0" lang="it-IT" sz="1200" b="0" i="0" u="none" strike="noStrike" kern="1200" cap="none" spc="0" normalizeH="0" baseline="0" noProof="0" dirty="0">
                        <a:ln>
                          <a:noFill/>
                        </a:ln>
                        <a:solidFill>
                          <a:prstClr val="black"/>
                        </a:solidFill>
                        <a:effectLst/>
                        <a:uLnTx/>
                        <a:uFillTx/>
                        <a:latin typeface="Segoe UI" panose="020B0502040204020203" pitchFamily="34" charset="0"/>
                        <a:ea typeface="+mn-ea"/>
                        <a:cs typeface="Segoe UI" panose="020B0502040204020203" pitchFamily="34" charset="0"/>
                      </a:endParaRPr>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it-IT" sz="1200" b="0" u="none" strike="noStrike" kern="1200" cap="none" spc="0" normalizeH="0" baseline="0" noProof="0" dirty="0">
                          <a:ln>
                            <a:noFill/>
                          </a:ln>
                          <a:solidFill>
                            <a:prstClr val="black"/>
                          </a:solidFill>
                          <a:effectLst/>
                          <a:uLnTx/>
                          <a:uFillTx/>
                        </a:rPr>
                        <a: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it-IT" sz="1200" b="0" u="none" strike="noStrike" kern="1200" cap="none" spc="0" normalizeH="0" baseline="0" noProof="0" dirty="0">
                          <a:ln>
                            <a:noFill/>
                          </a:ln>
                          <a:solidFill>
                            <a:prstClr val="black"/>
                          </a:solidFill>
                          <a:effectLst/>
                          <a:uLnTx/>
                          <a:uFillTx/>
                        </a:rPr>
                        <a:t>………….</a:t>
                      </a:r>
                      <a:endParaRPr kumimoji="0" lang="it-IT" sz="1200" b="0" i="0" u="none" strike="noStrike" kern="1200" cap="none" spc="0" normalizeH="0" baseline="0" noProof="0" dirty="0">
                        <a:ln>
                          <a:noFill/>
                        </a:ln>
                        <a:solidFill>
                          <a:prstClr val="black"/>
                        </a:solidFill>
                        <a:effectLst/>
                        <a:uLnTx/>
                        <a:uFillTx/>
                        <a:latin typeface="Segoe UI" panose="020B0502040204020203" pitchFamily="34" charset="0"/>
                        <a:ea typeface="+mn-ea"/>
                        <a:cs typeface="Segoe UI" panose="020B0502040204020203" pitchFamily="34" charset="0"/>
                      </a:endParaRPr>
                    </a:p>
                  </a:txBody>
                  <a:tcPr/>
                </a:tc>
                <a:extLst>
                  <a:ext uri="{0D108BD9-81ED-4DB2-BD59-A6C34878D82A}">
                    <a16:rowId xmlns:a16="http://schemas.microsoft.com/office/drawing/2014/main" val="3832782508"/>
                  </a:ext>
                </a:extLst>
              </a:tr>
            </a:tbl>
          </a:graphicData>
        </a:graphic>
      </p:graphicFrame>
    </p:spTree>
    <p:extLst>
      <p:ext uri="{BB962C8B-B14F-4D97-AF65-F5344CB8AC3E}">
        <p14:creationId xmlns:p14="http://schemas.microsoft.com/office/powerpoint/2010/main" val="25869908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a:extLst>
              <a:ext uri="{FF2B5EF4-FFF2-40B4-BE49-F238E27FC236}">
                <a16:creationId xmlns:a16="http://schemas.microsoft.com/office/drawing/2014/main" id="{C41B432C-B102-46E0-885C-D2AF2130ED43}"/>
              </a:ext>
            </a:extLst>
          </p:cNvPr>
          <p:cNvSpPr txBox="1"/>
          <p:nvPr/>
        </p:nvSpPr>
        <p:spPr>
          <a:xfrm>
            <a:off x="406400" y="889001"/>
            <a:ext cx="11468100" cy="5512750"/>
          </a:xfrm>
          <a:prstGeom prst="rect">
            <a:avLst/>
          </a:prstGeom>
          <a:noFill/>
        </p:spPr>
        <p:txBody>
          <a:bodyPr wrap="square" numCol="2" spcCol="180000" rtlCol="0">
            <a:noAutofit/>
          </a:bodyPr>
          <a:lstStyle/>
          <a:p>
            <a:r>
              <a:rPr lang="it-IT" sz="1400" spc="5" dirty="0">
                <a:solidFill>
                  <a:srgbClr val="000000"/>
                </a:solidFill>
                <a:highlight>
                  <a:srgbClr val="00FFFF"/>
                </a:highlight>
                <a:latin typeface="Segoe UI" panose="020B0502040204020203" pitchFamily="34" charset="0"/>
                <a:ea typeface="Calibri" panose="020F0502020204030204" pitchFamily="34" charset="0"/>
                <a:cs typeface="Times New Roman" panose="02020603050405020304" pitchFamily="18" charset="0"/>
              </a:rPr>
              <a:t>Alla luce dell’analisi riportata in precedenza e, in particolare, degli elementi di criticità evidenziati (punti di debolezza), si ritiene che le possibili azioni di miglioramento da suggerire in via prioritaria, già a partire dal successivo ciclo, sono:</a:t>
            </a:r>
          </a:p>
          <a:p>
            <a:endParaRPr lang="it-IT" sz="1400" spc="5" dirty="0">
              <a:solidFill>
                <a:srgbClr val="000000"/>
              </a:solidFill>
              <a:effectLst/>
              <a:highlight>
                <a:srgbClr val="00FFFF"/>
              </a:highlight>
              <a:latin typeface="Segoe UI" panose="020B0502040204020203" pitchFamily="34" charset="0"/>
              <a:ea typeface="Calibri" panose="020F0502020204030204" pitchFamily="34" charset="0"/>
              <a:cs typeface="Times New Roman" panose="02020603050405020304" pitchFamily="18" charset="0"/>
            </a:endParaRPr>
          </a:p>
          <a:p>
            <a:pPr marL="443865" marR="68580" indent="-285750">
              <a:lnSpc>
                <a:spcPct val="115000"/>
              </a:lnSpc>
              <a:spcAft>
                <a:spcPts val="1000"/>
              </a:spcAft>
              <a:buFont typeface="Segoe UI" panose="020B0502040204020203" pitchFamily="34" charset="0"/>
              <a:buChar char="&gt;"/>
            </a:pPr>
            <a:r>
              <a:rPr lang="it-IT" sz="1400" spc="5" dirty="0">
                <a:solidFill>
                  <a:srgbClr val="000000"/>
                </a:solidFill>
                <a:highlight>
                  <a:srgbClr val="00FFFF"/>
                </a:highlight>
                <a:latin typeface="Segoe UI" panose="020B0502040204020203" pitchFamily="34" charset="0"/>
                <a:ea typeface="Calibri" panose="020F0502020204030204" pitchFamily="34" charset="0"/>
                <a:cs typeface="Times New Roman" panose="02020603050405020304" pitchFamily="18" charset="0"/>
              </a:rPr>
              <a:t>…………...........................................................................................................................................................................................................................................................................................................................................................................................................................................................................;</a:t>
            </a:r>
          </a:p>
          <a:p>
            <a:pPr marL="443865" marR="68580" indent="-285750">
              <a:lnSpc>
                <a:spcPct val="115000"/>
              </a:lnSpc>
              <a:spcAft>
                <a:spcPts val="1000"/>
              </a:spcAft>
              <a:buFont typeface="Segoe UI" panose="020B0502040204020203" pitchFamily="34" charset="0"/>
              <a:buChar char="&gt;"/>
            </a:pPr>
            <a:r>
              <a:rPr lang="it-IT" sz="1400" spc="5" dirty="0">
                <a:solidFill>
                  <a:srgbClr val="000000"/>
                </a:solidFill>
                <a:highlight>
                  <a:srgbClr val="00FFFF"/>
                </a:highlight>
                <a:latin typeface="Segoe UI" panose="020B0502040204020203" pitchFamily="34" charset="0"/>
                <a:ea typeface="Calibri" panose="020F0502020204030204" pitchFamily="34" charset="0"/>
                <a:cs typeface="Times New Roman" panose="02020603050405020304" pitchFamily="18" charset="0"/>
              </a:rPr>
              <a:t>…………...........................................................................................................................................................................................................................................................................................................................................................................................................................................................................;</a:t>
            </a:r>
          </a:p>
          <a:p>
            <a:pPr marL="443865" marR="68580" indent="-285750">
              <a:lnSpc>
                <a:spcPct val="115000"/>
              </a:lnSpc>
              <a:spcAft>
                <a:spcPts val="1000"/>
              </a:spcAft>
              <a:buFont typeface="Segoe UI" panose="020B0502040204020203" pitchFamily="34" charset="0"/>
              <a:buChar char="&gt;"/>
            </a:pPr>
            <a:r>
              <a:rPr lang="it-IT" sz="1400" spc="5" dirty="0">
                <a:solidFill>
                  <a:srgbClr val="000000"/>
                </a:solidFill>
                <a:highlight>
                  <a:srgbClr val="00FFFF"/>
                </a:highlight>
                <a:latin typeface="Segoe UI" panose="020B0502040204020203" pitchFamily="34" charset="0"/>
                <a:ea typeface="Calibri" panose="020F0502020204030204" pitchFamily="34" charset="0"/>
                <a:cs typeface="Times New Roman" panose="02020603050405020304" pitchFamily="18" charset="0"/>
              </a:rPr>
              <a:t>…………............................................................................................................................................................................................................................................................................................................................................................................................................................................................................ .</a:t>
            </a:r>
          </a:p>
          <a:p>
            <a:pPr marL="158115" marR="68580">
              <a:lnSpc>
                <a:spcPct val="115000"/>
              </a:lnSpc>
              <a:spcAft>
                <a:spcPts val="1000"/>
              </a:spcAft>
            </a:pPr>
            <a:endParaRPr lang="it-IT" sz="1400" spc="5" dirty="0">
              <a:solidFill>
                <a:srgbClr val="000000"/>
              </a:solidFill>
              <a:highlight>
                <a:srgbClr val="00FFFF"/>
              </a:highlight>
              <a:latin typeface="Segoe UI" panose="020B0502040204020203" pitchFamily="34" charset="0"/>
              <a:ea typeface="Calibri" panose="020F0502020204030204" pitchFamily="34" charset="0"/>
              <a:cs typeface="Times New Roman" panose="02020603050405020304" pitchFamily="18" charset="0"/>
            </a:endParaRPr>
          </a:p>
          <a:p>
            <a:pPr marL="158115" marR="68580">
              <a:lnSpc>
                <a:spcPct val="115000"/>
              </a:lnSpc>
              <a:spcAft>
                <a:spcPts val="1000"/>
              </a:spcAft>
            </a:pPr>
            <a:endParaRPr lang="it-IT" sz="1400" spc="5" dirty="0">
              <a:solidFill>
                <a:srgbClr val="000000"/>
              </a:solidFill>
              <a:effectLst/>
              <a:highlight>
                <a:srgbClr val="00FFFF"/>
              </a:highlight>
              <a:latin typeface="Segoe UI" panose="020B0502040204020203" pitchFamily="34" charset="0"/>
              <a:ea typeface="Calibri" panose="020F0502020204030204" pitchFamily="34" charset="0"/>
              <a:cs typeface="Times New Roman" panose="02020603050405020304" pitchFamily="18" charset="0"/>
            </a:endParaRPr>
          </a:p>
          <a:p>
            <a:pPr marL="158115" marR="68580">
              <a:lnSpc>
                <a:spcPct val="115000"/>
              </a:lnSpc>
              <a:spcAft>
                <a:spcPts val="1000"/>
              </a:spcAft>
            </a:pPr>
            <a:endParaRPr lang="it-IT" sz="1400" spc="5" dirty="0">
              <a:solidFill>
                <a:srgbClr val="000000"/>
              </a:solidFill>
              <a:highlight>
                <a:srgbClr val="00FFFF"/>
              </a:highlight>
              <a:latin typeface="Segoe UI" panose="020B0502040204020203" pitchFamily="34" charset="0"/>
              <a:ea typeface="Calibri" panose="020F0502020204030204" pitchFamily="34" charset="0"/>
              <a:cs typeface="Times New Roman" panose="02020603050405020304" pitchFamily="18" charset="0"/>
            </a:endParaRPr>
          </a:p>
          <a:p>
            <a:pPr marL="158115" marR="68580">
              <a:lnSpc>
                <a:spcPct val="115000"/>
              </a:lnSpc>
              <a:spcAft>
                <a:spcPts val="1000"/>
              </a:spcAft>
            </a:pPr>
            <a:endParaRPr lang="it-IT" sz="1400" spc="5" dirty="0">
              <a:solidFill>
                <a:srgbClr val="000000"/>
              </a:solidFill>
              <a:effectLst/>
              <a:highlight>
                <a:srgbClr val="00FFFF"/>
              </a:highlight>
              <a:latin typeface="Segoe UI" panose="020B0502040204020203" pitchFamily="34" charset="0"/>
              <a:ea typeface="Calibri" panose="020F0502020204030204" pitchFamily="34" charset="0"/>
              <a:cs typeface="Times New Roman" panose="02020603050405020304" pitchFamily="18" charset="0"/>
            </a:endParaRPr>
          </a:p>
          <a:p>
            <a:pPr marL="158115" marR="68580">
              <a:lnSpc>
                <a:spcPct val="115000"/>
              </a:lnSpc>
              <a:spcAft>
                <a:spcPts val="1000"/>
              </a:spcAft>
            </a:pPr>
            <a:endParaRPr lang="it-IT" sz="1400" spc="5" dirty="0">
              <a:solidFill>
                <a:srgbClr val="000000"/>
              </a:solidFill>
              <a:highlight>
                <a:srgbClr val="00FFFF"/>
              </a:highlight>
              <a:latin typeface="Segoe UI" panose="020B0502040204020203" pitchFamily="34" charset="0"/>
              <a:ea typeface="Calibri" panose="020F0502020204030204" pitchFamily="34" charset="0"/>
              <a:cs typeface="Times New Roman" panose="02020603050405020304" pitchFamily="18" charset="0"/>
            </a:endParaRPr>
          </a:p>
          <a:p>
            <a:pPr marL="158115" marR="68580">
              <a:lnSpc>
                <a:spcPct val="115000"/>
              </a:lnSpc>
              <a:spcAft>
                <a:spcPts val="1000"/>
              </a:spcAft>
            </a:pPr>
            <a:endParaRPr lang="it-IT" sz="1400" spc="5" dirty="0">
              <a:solidFill>
                <a:srgbClr val="000000"/>
              </a:solidFill>
              <a:effectLst/>
              <a:highlight>
                <a:srgbClr val="00FFFF"/>
              </a:highlight>
              <a:latin typeface="Segoe UI" panose="020B0502040204020203" pitchFamily="34" charset="0"/>
              <a:ea typeface="Calibri" panose="020F0502020204030204" pitchFamily="34" charset="0"/>
              <a:cs typeface="Times New Roman" panose="02020603050405020304" pitchFamily="18" charset="0"/>
            </a:endParaRPr>
          </a:p>
          <a:p>
            <a:pPr marL="158115" marR="68580">
              <a:lnSpc>
                <a:spcPct val="115000"/>
              </a:lnSpc>
              <a:spcAft>
                <a:spcPts val="1000"/>
              </a:spcAft>
            </a:pPr>
            <a:endParaRPr lang="it-IT" sz="1400" spc="5" dirty="0">
              <a:solidFill>
                <a:srgbClr val="000000"/>
              </a:solidFill>
              <a:highlight>
                <a:srgbClr val="00FFFF"/>
              </a:highlight>
              <a:latin typeface="Segoe UI" panose="020B0502040204020203" pitchFamily="34" charset="0"/>
              <a:ea typeface="Calibri" panose="020F0502020204030204" pitchFamily="34" charset="0"/>
              <a:cs typeface="Times New Roman" panose="02020603050405020304" pitchFamily="18" charset="0"/>
            </a:endParaRPr>
          </a:p>
          <a:p>
            <a:pPr marL="158115" marR="68580">
              <a:lnSpc>
                <a:spcPct val="115000"/>
              </a:lnSpc>
              <a:spcAft>
                <a:spcPts val="1000"/>
              </a:spcAft>
            </a:pPr>
            <a:endParaRPr lang="it-IT" sz="1400" spc="5" dirty="0">
              <a:solidFill>
                <a:srgbClr val="000000"/>
              </a:solidFill>
              <a:effectLst/>
              <a:highlight>
                <a:srgbClr val="00FFFF"/>
              </a:highlight>
              <a:latin typeface="Segoe UI" panose="020B0502040204020203" pitchFamily="34" charset="0"/>
              <a:ea typeface="Calibri" panose="020F0502020204030204" pitchFamily="34" charset="0"/>
              <a:cs typeface="Times New Roman" panose="02020603050405020304" pitchFamily="18" charset="0"/>
            </a:endParaRPr>
          </a:p>
          <a:p>
            <a:pPr marL="158115" marR="68580">
              <a:lnSpc>
                <a:spcPct val="115000"/>
              </a:lnSpc>
              <a:spcAft>
                <a:spcPts val="1000"/>
              </a:spcAft>
            </a:pPr>
            <a:r>
              <a:rPr lang="it-IT" sz="1400" spc="5" dirty="0">
                <a:solidFill>
                  <a:srgbClr val="000000"/>
                </a:solidFill>
                <a:highlight>
                  <a:srgbClr val="00FFFF"/>
                </a:highlight>
                <a:latin typeface="Segoe UI" panose="020B0502040204020203" pitchFamily="34" charset="0"/>
                <a:ea typeface="Calibri" panose="020F0502020204030204" pitchFamily="34" charset="0"/>
                <a:cs typeface="Times New Roman" panose="02020603050405020304" pitchFamily="18" charset="0"/>
              </a:rPr>
              <a:t>In prospettiva, </a:t>
            </a:r>
            <a:r>
              <a:rPr lang="it-IT" sz="1400" spc="5" dirty="0">
                <a:solidFill>
                  <a:srgbClr val="000000"/>
                </a:solidFill>
                <a:effectLst/>
                <a:highlight>
                  <a:srgbClr val="00FFFF"/>
                </a:highlight>
                <a:latin typeface="Segoe UI" panose="020B0502040204020203" pitchFamily="34" charset="0"/>
                <a:ea typeface="Calibri" panose="020F0502020204030204" pitchFamily="34" charset="0"/>
                <a:cs typeface="Times New Roman" panose="02020603050405020304" pitchFamily="18" charset="0"/>
              </a:rPr>
              <a:t>ulteriori aspetti che presentano un livello di criticità meno elevata, sui quali quindi si può pensare a intervenire in maniera più graduale, sono:</a:t>
            </a:r>
          </a:p>
          <a:p>
            <a:pPr marL="443865" marR="68580" indent="-285750">
              <a:lnSpc>
                <a:spcPct val="115000"/>
              </a:lnSpc>
              <a:spcAft>
                <a:spcPts val="1000"/>
              </a:spcAft>
              <a:buFont typeface="Segoe UI" panose="020B0502040204020203" pitchFamily="34" charset="0"/>
              <a:buChar char="&gt;"/>
            </a:pPr>
            <a:r>
              <a:rPr lang="it-IT" sz="1400" spc="5" dirty="0">
                <a:solidFill>
                  <a:srgbClr val="000000"/>
                </a:solidFill>
                <a:highlight>
                  <a:srgbClr val="00FFFF"/>
                </a:highlight>
                <a:latin typeface="Segoe UI" panose="020B0502040204020203" pitchFamily="34" charset="0"/>
                <a:ea typeface="Calibri" panose="020F0502020204030204" pitchFamily="34" charset="0"/>
                <a:cs typeface="Times New Roman" panose="02020603050405020304" pitchFamily="18" charset="0"/>
              </a:rPr>
              <a:t>…………...........................................................................................................................................................................................................................................................................................................................................................................................................................................................................;</a:t>
            </a:r>
          </a:p>
          <a:p>
            <a:pPr marL="443865" marR="68580" indent="-285750">
              <a:lnSpc>
                <a:spcPct val="115000"/>
              </a:lnSpc>
              <a:spcAft>
                <a:spcPts val="1000"/>
              </a:spcAft>
              <a:buFont typeface="Segoe UI" panose="020B0502040204020203" pitchFamily="34" charset="0"/>
              <a:buChar char="&gt;"/>
            </a:pPr>
            <a:r>
              <a:rPr lang="it-IT" sz="1400" spc="5" dirty="0">
                <a:solidFill>
                  <a:srgbClr val="000000"/>
                </a:solidFill>
                <a:highlight>
                  <a:srgbClr val="00FFFF"/>
                </a:highlight>
                <a:latin typeface="Segoe UI" panose="020B0502040204020203" pitchFamily="34" charset="0"/>
                <a:ea typeface="Calibri" panose="020F0502020204030204" pitchFamily="34" charset="0"/>
                <a:cs typeface="Times New Roman" panose="02020603050405020304" pitchFamily="18" charset="0"/>
              </a:rPr>
              <a:t>…………...........................................................................................................................................................................................................................................................................................................................................................................................................................................................................;</a:t>
            </a:r>
          </a:p>
          <a:p>
            <a:pPr marL="443865" marR="68580" indent="-285750">
              <a:lnSpc>
                <a:spcPct val="115000"/>
              </a:lnSpc>
              <a:spcAft>
                <a:spcPts val="1000"/>
              </a:spcAft>
              <a:buFont typeface="Segoe UI" panose="020B0502040204020203" pitchFamily="34" charset="0"/>
              <a:buChar char="&gt;"/>
            </a:pPr>
            <a:r>
              <a:rPr lang="it-IT" sz="1400" spc="5" dirty="0">
                <a:solidFill>
                  <a:srgbClr val="000000"/>
                </a:solidFill>
                <a:highlight>
                  <a:srgbClr val="00FFFF"/>
                </a:highlight>
                <a:latin typeface="Segoe UI" panose="020B0502040204020203" pitchFamily="34" charset="0"/>
                <a:ea typeface="Calibri" panose="020F0502020204030204" pitchFamily="34" charset="0"/>
                <a:cs typeface="Times New Roman" panose="02020603050405020304" pitchFamily="18" charset="0"/>
              </a:rPr>
              <a:t>…………............................................................................................................................................................................................................................................................................................................................................................................................................................................................................ .</a:t>
            </a:r>
            <a:endParaRPr lang="it-IT" sz="1400" spc="5" dirty="0">
              <a:solidFill>
                <a:srgbClr val="000000"/>
              </a:solidFill>
              <a:effectLst/>
              <a:highlight>
                <a:srgbClr val="00FFFF"/>
              </a:highlight>
              <a:latin typeface="Segoe UI" panose="020B0502040204020203" pitchFamily="34" charset="0"/>
              <a:ea typeface="Calibri" panose="020F0502020204030204" pitchFamily="34" charset="0"/>
              <a:cs typeface="Times New Roman" panose="02020603050405020304" pitchFamily="18" charset="0"/>
            </a:endParaRPr>
          </a:p>
          <a:p>
            <a:pPr marL="158115" marR="68580">
              <a:lnSpc>
                <a:spcPct val="115000"/>
              </a:lnSpc>
              <a:spcAft>
                <a:spcPts val="1000"/>
              </a:spcAft>
            </a:pPr>
            <a:endParaRPr lang="it-IT" sz="1400" spc="5" dirty="0">
              <a:solidFill>
                <a:srgbClr val="000000"/>
              </a:solidFill>
              <a:effectLst/>
              <a:highlight>
                <a:srgbClr val="00FFFF"/>
              </a:highlight>
              <a:latin typeface="Segoe UI" panose="020B0502040204020203" pitchFamily="34" charset="0"/>
              <a:ea typeface="Calibri" panose="020F0502020204030204" pitchFamily="34" charset="0"/>
              <a:cs typeface="Times New Roman" panose="02020603050405020304" pitchFamily="18" charset="0"/>
            </a:endParaRPr>
          </a:p>
          <a:p>
            <a:pPr marL="158115" marR="68580">
              <a:lnSpc>
                <a:spcPct val="115000"/>
              </a:lnSpc>
              <a:spcAft>
                <a:spcPts val="1000"/>
              </a:spcAft>
            </a:pPr>
            <a:endParaRPr lang="it-IT" sz="1400" spc="5" dirty="0">
              <a:solidFill>
                <a:srgbClr val="000000"/>
              </a:solidFill>
              <a:highlight>
                <a:srgbClr val="00FFFF"/>
              </a:highlight>
              <a:latin typeface="Segoe UI" panose="020B0502040204020203" pitchFamily="34" charset="0"/>
              <a:ea typeface="Calibri" panose="020F0502020204030204" pitchFamily="34" charset="0"/>
              <a:cs typeface="Times New Roman" panose="02020603050405020304" pitchFamily="18" charset="0"/>
            </a:endParaRPr>
          </a:p>
          <a:p>
            <a:pPr marL="158115" marR="68580">
              <a:lnSpc>
                <a:spcPct val="115000"/>
              </a:lnSpc>
              <a:spcAft>
                <a:spcPts val="1000"/>
              </a:spcAft>
            </a:pPr>
            <a:endParaRPr lang="it-IT" sz="1400" spc="5" dirty="0">
              <a:solidFill>
                <a:srgbClr val="000000"/>
              </a:solidFill>
              <a:effectLst/>
              <a:highlight>
                <a:srgbClr val="00FFFF"/>
              </a:highlight>
              <a:latin typeface="Segoe UI" panose="020B0502040204020203" pitchFamily="34" charset="0"/>
              <a:ea typeface="Calibri" panose="020F0502020204030204" pitchFamily="34" charset="0"/>
              <a:cs typeface="Times New Roman" panose="02020603050405020304" pitchFamily="18" charset="0"/>
            </a:endParaRPr>
          </a:p>
          <a:p>
            <a:pPr marL="158115" marR="68580">
              <a:lnSpc>
                <a:spcPct val="115000"/>
              </a:lnSpc>
              <a:spcAft>
                <a:spcPts val="1000"/>
              </a:spcAft>
            </a:pPr>
            <a:endParaRPr lang="it-IT" sz="1400" spc="5" dirty="0">
              <a:solidFill>
                <a:srgbClr val="000000"/>
              </a:solidFill>
              <a:highlight>
                <a:srgbClr val="00FFFF"/>
              </a:highlight>
              <a:latin typeface="Segoe UI" panose="020B0502040204020203" pitchFamily="34" charset="0"/>
              <a:ea typeface="Calibri" panose="020F0502020204030204" pitchFamily="34" charset="0"/>
              <a:cs typeface="Times New Roman" panose="02020603050405020304" pitchFamily="18" charset="0"/>
            </a:endParaRPr>
          </a:p>
          <a:p>
            <a:pPr marL="158115" marR="68580">
              <a:lnSpc>
                <a:spcPct val="115000"/>
              </a:lnSpc>
              <a:spcAft>
                <a:spcPts val="1000"/>
              </a:spcAft>
            </a:pPr>
            <a:endParaRPr lang="it-IT" sz="1400" spc="5" dirty="0">
              <a:solidFill>
                <a:srgbClr val="000000"/>
              </a:solidFill>
              <a:effectLst/>
              <a:highlight>
                <a:srgbClr val="00FFFF"/>
              </a:highlight>
              <a:latin typeface="Segoe UI" panose="020B0502040204020203" pitchFamily="34" charset="0"/>
              <a:ea typeface="Calibri" panose="020F0502020204030204" pitchFamily="34" charset="0"/>
              <a:cs typeface="Times New Roman" panose="02020603050405020304" pitchFamily="18" charset="0"/>
            </a:endParaRPr>
          </a:p>
          <a:p>
            <a:pPr marL="158115" marR="68580">
              <a:lnSpc>
                <a:spcPct val="115000"/>
              </a:lnSpc>
              <a:spcAft>
                <a:spcPts val="1000"/>
              </a:spcAft>
            </a:pPr>
            <a:endParaRPr lang="it-IT" sz="1400" spc="5" dirty="0">
              <a:solidFill>
                <a:srgbClr val="000000"/>
              </a:solidFill>
              <a:highlight>
                <a:srgbClr val="00FFFF"/>
              </a:highlight>
              <a:latin typeface="Segoe UI" panose="020B0502040204020203" pitchFamily="34" charset="0"/>
              <a:ea typeface="Calibri" panose="020F0502020204030204" pitchFamily="34" charset="0"/>
              <a:cs typeface="Times New Roman" panose="02020603050405020304" pitchFamily="18" charset="0"/>
            </a:endParaRPr>
          </a:p>
          <a:p>
            <a:pPr marL="158115" marR="68580">
              <a:lnSpc>
                <a:spcPct val="115000"/>
              </a:lnSpc>
              <a:spcAft>
                <a:spcPts val="1000"/>
              </a:spcAft>
            </a:pPr>
            <a:endParaRPr lang="it-IT" sz="1400" spc="5" dirty="0">
              <a:solidFill>
                <a:srgbClr val="000000"/>
              </a:solidFill>
              <a:effectLst/>
              <a:highlight>
                <a:srgbClr val="00FFFF"/>
              </a:highlight>
              <a:latin typeface="Segoe UI" panose="020B0502040204020203" pitchFamily="34" charset="0"/>
              <a:ea typeface="Calibri" panose="020F0502020204030204" pitchFamily="34" charset="0"/>
              <a:cs typeface="Times New Roman" panose="02020603050405020304" pitchFamily="18" charset="0"/>
            </a:endParaRPr>
          </a:p>
          <a:p>
            <a:pPr marL="158115" marR="68580">
              <a:lnSpc>
                <a:spcPct val="115000"/>
              </a:lnSpc>
              <a:spcAft>
                <a:spcPts val="1000"/>
              </a:spcAft>
            </a:pPr>
            <a:endParaRPr lang="it-IT" sz="1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CasellaDiTesto 2">
            <a:extLst>
              <a:ext uri="{FF2B5EF4-FFF2-40B4-BE49-F238E27FC236}">
                <a16:creationId xmlns:a16="http://schemas.microsoft.com/office/drawing/2014/main" id="{14E457DB-EDC2-47FC-A635-F33B1302B06B}"/>
              </a:ext>
            </a:extLst>
          </p:cNvPr>
          <p:cNvSpPr txBox="1"/>
          <p:nvPr/>
        </p:nvSpPr>
        <p:spPr>
          <a:xfrm>
            <a:off x="609600" y="334665"/>
            <a:ext cx="11150600" cy="400110"/>
          </a:xfrm>
          <a:prstGeom prst="rect">
            <a:avLst/>
          </a:prstGeom>
          <a:noFill/>
        </p:spPr>
        <p:txBody>
          <a:bodyPr wrap="square" rtlCol="0">
            <a:spAutoFit/>
          </a:bodyPr>
          <a:lstStyle/>
          <a:p>
            <a:r>
              <a:rPr lang="it-IT" sz="2000" b="1" dirty="0">
                <a:solidFill>
                  <a:srgbClr val="00B0F0"/>
                </a:solidFill>
                <a:latin typeface="Segoe UI" panose="020B0502040204020203" pitchFamily="34" charset="0"/>
                <a:cs typeface="Segoe UI" panose="020B0502040204020203" pitchFamily="34" charset="0"/>
              </a:rPr>
              <a:t>4. AZIONI DI MIGLIORAMENTO</a:t>
            </a:r>
          </a:p>
        </p:txBody>
      </p:sp>
      <p:sp>
        <p:nvSpPr>
          <p:cNvPr id="6" name="Segnaposto numero diapositiva 5">
            <a:extLst>
              <a:ext uri="{FF2B5EF4-FFF2-40B4-BE49-F238E27FC236}">
                <a16:creationId xmlns:a16="http://schemas.microsoft.com/office/drawing/2014/main" id="{4DE15B07-396A-45D4-8A24-FB5236101E8D}"/>
              </a:ext>
            </a:extLst>
          </p:cNvPr>
          <p:cNvSpPr>
            <a:spLocks noGrp="1"/>
          </p:cNvSpPr>
          <p:nvPr>
            <p:ph type="sldNum" sz="quarter" idx="12"/>
          </p:nvPr>
        </p:nvSpPr>
        <p:spPr/>
        <p:txBody>
          <a:bodyPr/>
          <a:lstStyle/>
          <a:p>
            <a:fld id="{621F632D-C124-4773-8802-FBC2B1C2511D}" type="slidenum">
              <a:rPr lang="it-IT" smtClean="0"/>
              <a:t>8</a:t>
            </a:fld>
            <a:endParaRPr lang="it-IT"/>
          </a:p>
        </p:txBody>
      </p:sp>
      <p:sp>
        <p:nvSpPr>
          <p:cNvPr id="7" name="Fumetto: rettangolo con angoli arrotondati 3">
            <a:extLst>
              <a:ext uri="{FF2B5EF4-FFF2-40B4-BE49-F238E27FC236}">
                <a16:creationId xmlns:a16="http://schemas.microsoft.com/office/drawing/2014/main" id="{E219F11E-5F95-4112-8D71-C87A764A8C97}"/>
              </a:ext>
            </a:extLst>
          </p:cNvPr>
          <p:cNvSpPr/>
          <p:nvPr/>
        </p:nvSpPr>
        <p:spPr>
          <a:xfrm>
            <a:off x="6912763" y="4814887"/>
            <a:ext cx="4665517" cy="2043113"/>
          </a:xfrm>
          <a:prstGeom prst="wedgeRoundRectCallout">
            <a:avLst>
              <a:gd name="adj1" fmla="val -60767"/>
              <a:gd name="adj2" fmla="val -46456"/>
              <a:gd name="adj3" fmla="val 16667"/>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wrap="square" tIns="0" bIns="0" rtlCol="0" anchor="ctr">
            <a:spAutoFit/>
          </a:bodyPr>
          <a:lstStyle/>
          <a:p>
            <a:r>
              <a:rPr lang="it-IT" sz="2400" b="1" dirty="0">
                <a:solidFill>
                  <a:schemeClr val="tx1"/>
                </a:solidFill>
                <a:latin typeface="Wingdings" panose="05000000000000000000" pitchFamily="2" charset="2"/>
              </a:rPr>
              <a:t>@</a:t>
            </a:r>
            <a:r>
              <a:rPr lang="it-IT" sz="1050" b="1" dirty="0">
                <a:solidFill>
                  <a:schemeClr val="tx1"/>
                </a:solidFill>
              </a:rPr>
              <a:t> INDICAZIONI PER LA REDAZIONE</a:t>
            </a:r>
            <a:endParaRPr lang="it-IT" sz="1050" dirty="0">
              <a:solidFill>
                <a:schemeClr val="tx1"/>
              </a:solidFill>
            </a:endParaRPr>
          </a:p>
          <a:p>
            <a:r>
              <a:rPr lang="it-IT" sz="1200" dirty="0">
                <a:solidFill>
                  <a:schemeClr val="tx1"/>
                </a:solidFill>
              </a:rPr>
              <a:t>In questa sede, vengono messe in evidenza le azioni di miglioramento.</a:t>
            </a:r>
          </a:p>
          <a:p>
            <a:r>
              <a:rPr lang="it-IT" sz="1200" dirty="0">
                <a:solidFill>
                  <a:schemeClr val="tx1"/>
                </a:solidFill>
              </a:rPr>
              <a:t>In funzione del grado di criticità evidenziato, è possibile derivare anche la scala di priorità degli interventi, riservando una maggiore urgenza a quelli  finalizzati a incidere sugli aspetti che manifestano una più elevata criticità, da prendere in considerazione auspicabilmente già a partire dal ciclo successivo a quello in cui si effettua la presente analisi.</a:t>
            </a:r>
          </a:p>
        </p:txBody>
      </p:sp>
    </p:spTree>
    <p:extLst>
      <p:ext uri="{BB962C8B-B14F-4D97-AF65-F5344CB8AC3E}">
        <p14:creationId xmlns:p14="http://schemas.microsoft.com/office/powerpoint/2010/main" val="2290733402"/>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495</TotalTime>
  <Words>943</Words>
  <Application>Microsoft Office PowerPoint</Application>
  <PresentationFormat>Widescreen</PresentationFormat>
  <Paragraphs>151</Paragraphs>
  <Slides>8</Slides>
  <Notes>2</Notes>
  <HiddenSlides>0</HiddenSlides>
  <MMClips>0</MMClips>
  <ScaleCrop>false</ScaleCrop>
  <HeadingPairs>
    <vt:vector size="6" baseType="variant">
      <vt:variant>
        <vt:lpstr>Caratteri utilizzati</vt:lpstr>
      </vt:variant>
      <vt:variant>
        <vt:i4>6</vt:i4>
      </vt:variant>
      <vt:variant>
        <vt:lpstr>Tema</vt:lpstr>
      </vt:variant>
      <vt:variant>
        <vt:i4>1</vt:i4>
      </vt:variant>
      <vt:variant>
        <vt:lpstr>Titoli diapositive</vt:lpstr>
      </vt:variant>
      <vt:variant>
        <vt:i4>8</vt:i4>
      </vt:variant>
    </vt:vector>
  </HeadingPairs>
  <TitlesOfParts>
    <vt:vector size="15" baseType="lpstr">
      <vt:lpstr>Arial</vt:lpstr>
      <vt:lpstr>Calibri</vt:lpstr>
      <vt:lpstr>Calibri Light</vt:lpstr>
      <vt:lpstr>Segoe UI</vt:lpstr>
      <vt:lpstr>Wingdings</vt:lpstr>
      <vt:lpstr>Wingdings 2</vt:lpstr>
      <vt:lpstr>Tema di Office</vt:lpstr>
      <vt:lpstr>Presentazione standard di PowerPoint</vt:lpstr>
      <vt:lpstr>Relazione sul funzionamento complessivo del sistema di valutazione, trasparenza e integrità dei controlli interni ____ (inserire anno)</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Biagio Caino</dc:creator>
  <cp:lastModifiedBy>Biagio Caino</cp:lastModifiedBy>
  <cp:revision>106</cp:revision>
  <cp:lastPrinted>2021-02-09T12:28:55Z</cp:lastPrinted>
  <dcterms:created xsi:type="dcterms:W3CDTF">2021-02-04T17:45:12Z</dcterms:created>
  <dcterms:modified xsi:type="dcterms:W3CDTF">2021-03-11T15:52:59Z</dcterms:modified>
</cp:coreProperties>
</file>