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3" r:id="rId3"/>
  </p:sldMasterIdLst>
  <p:notesMasterIdLst>
    <p:notesMasterId r:id="rId15"/>
  </p:notesMasterIdLst>
  <p:handoutMasterIdLst>
    <p:handoutMasterId r:id="rId16"/>
  </p:handoutMasterIdLst>
  <p:sldIdLst>
    <p:sldId id="2142" r:id="rId4"/>
    <p:sldId id="2140" r:id="rId5"/>
    <p:sldId id="2141" r:id="rId6"/>
    <p:sldId id="2134" r:id="rId7"/>
    <p:sldId id="402" r:id="rId8"/>
    <p:sldId id="412" r:id="rId9"/>
    <p:sldId id="411" r:id="rId10"/>
    <p:sldId id="407" r:id="rId11"/>
    <p:sldId id="405" r:id="rId12"/>
    <p:sldId id="2135" r:id="rId13"/>
    <p:sldId id="408" r:id="rId1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7D6F3-E9D3-4858-9F4B-6C1003F5C9C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C1B4F39-15C8-4CD7-8BE5-9597BE374D5C}">
      <dgm:prSet phldrT="[Tes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dirty="0"/>
            <a:t>SUAP</a:t>
          </a:r>
        </a:p>
      </dgm:t>
    </dgm:pt>
    <dgm:pt modelId="{6433AB3A-14FC-4BB3-A91E-7B6262F22920}" type="parTrans" cxnId="{BB9CA014-5B18-464E-8DB7-48537F4D39D8}">
      <dgm:prSet/>
      <dgm:spPr/>
      <dgm:t>
        <a:bodyPr/>
        <a:lstStyle/>
        <a:p>
          <a:endParaRPr lang="it-IT"/>
        </a:p>
      </dgm:t>
    </dgm:pt>
    <dgm:pt modelId="{290948C4-6917-421C-9BB3-C5BF74FBE417}" type="sibTrans" cxnId="{BB9CA014-5B18-464E-8DB7-48537F4D39D8}">
      <dgm:prSet/>
      <dgm:spPr/>
      <dgm:t>
        <a:bodyPr/>
        <a:lstStyle/>
        <a:p>
          <a:endParaRPr lang="it-IT"/>
        </a:p>
      </dgm:t>
    </dgm:pt>
    <dgm:pt modelId="{339369BD-0D1B-407E-AEFE-81E4DDB863E4}">
      <dgm:prSet phldrT="[Testo]"/>
      <dgm:spPr/>
      <dgm:t>
        <a:bodyPr/>
        <a:lstStyle/>
        <a:p>
          <a:r>
            <a:rPr lang="it-IT" b="1" dirty="0"/>
            <a:t>piattaforma nazionale </a:t>
          </a:r>
          <a:r>
            <a:rPr lang="it-IT" b="1" dirty="0" err="1"/>
            <a:t>impresainungiorno</a:t>
          </a:r>
          <a:r>
            <a:rPr lang="it-IT" b="1" dirty="0"/>
            <a:t> </a:t>
          </a:r>
        </a:p>
      </dgm:t>
    </dgm:pt>
    <dgm:pt modelId="{DD617D05-2162-4A6F-89BE-1716CBB2D096}" type="parTrans" cxnId="{88CA1726-4267-4E82-B78D-0F6E21A60A93}">
      <dgm:prSet/>
      <dgm:spPr/>
      <dgm:t>
        <a:bodyPr/>
        <a:lstStyle/>
        <a:p>
          <a:endParaRPr lang="it-IT"/>
        </a:p>
      </dgm:t>
    </dgm:pt>
    <dgm:pt modelId="{13B63240-6494-47D2-AD40-7C1AEDDD276D}" type="sibTrans" cxnId="{88CA1726-4267-4E82-B78D-0F6E21A60A93}">
      <dgm:prSet/>
      <dgm:spPr/>
      <dgm:t>
        <a:bodyPr/>
        <a:lstStyle/>
        <a:p>
          <a:endParaRPr lang="it-IT"/>
        </a:p>
      </dgm:t>
    </dgm:pt>
    <dgm:pt modelId="{0D1D2F79-0924-45D2-BED1-0AC2E3E75D2B}">
      <dgm:prSet/>
      <dgm:spPr>
        <a:solidFill>
          <a:srgbClr val="92D050"/>
        </a:solidFill>
      </dgm:spPr>
      <dgm:t>
        <a:bodyPr/>
        <a:lstStyle/>
        <a:p>
          <a:r>
            <a:rPr lang="it-IT" b="1" dirty="0"/>
            <a:t>piattaforma Regione Sardegna </a:t>
          </a:r>
        </a:p>
      </dgm:t>
    </dgm:pt>
    <dgm:pt modelId="{7E38C62A-38C3-4319-A203-28E4808212C3}" type="parTrans" cxnId="{5E0051E0-D57C-4131-B4F8-028343391B1D}">
      <dgm:prSet/>
      <dgm:spPr/>
      <dgm:t>
        <a:bodyPr/>
        <a:lstStyle/>
        <a:p>
          <a:endParaRPr lang="it-IT"/>
        </a:p>
      </dgm:t>
    </dgm:pt>
    <dgm:pt modelId="{98A27E06-1D61-4C9A-8B67-D5BA6F720A32}" type="sibTrans" cxnId="{5E0051E0-D57C-4131-B4F8-028343391B1D}">
      <dgm:prSet/>
      <dgm:spPr/>
      <dgm:t>
        <a:bodyPr/>
        <a:lstStyle/>
        <a:p>
          <a:endParaRPr lang="it-IT"/>
        </a:p>
      </dgm:t>
    </dgm:pt>
    <dgm:pt modelId="{F927FB21-49AE-448C-8FB8-D946AA848B15}">
      <dgm:prSet phldrT="[Tes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it-IT" b="1" dirty="0"/>
            <a:t>piattaforme …. </a:t>
          </a:r>
        </a:p>
      </dgm:t>
    </dgm:pt>
    <dgm:pt modelId="{A2A83490-56E6-4555-AD2B-C51E3946DBE0}" type="sibTrans" cxnId="{DF8F0953-96C0-4524-9684-C2F28F55285E}">
      <dgm:prSet/>
      <dgm:spPr/>
      <dgm:t>
        <a:bodyPr/>
        <a:lstStyle/>
        <a:p>
          <a:endParaRPr lang="it-IT"/>
        </a:p>
      </dgm:t>
    </dgm:pt>
    <dgm:pt modelId="{99DFDAC7-C87B-4020-A3DC-C29AC31F25D6}" type="parTrans" cxnId="{DF8F0953-96C0-4524-9684-C2F28F55285E}">
      <dgm:prSet/>
      <dgm:spPr>
        <a:solidFill>
          <a:srgbClr val="ADCEDC"/>
        </a:solidFill>
      </dgm:spPr>
      <dgm:t>
        <a:bodyPr/>
        <a:lstStyle/>
        <a:p>
          <a:endParaRPr lang="it-IT"/>
        </a:p>
      </dgm:t>
    </dgm:pt>
    <dgm:pt modelId="{F0F6A199-9701-4186-AE2D-AB9F1A44D37F}">
      <dgm:prSet phldrT="[Tes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t-IT" b="1" dirty="0"/>
            <a:t>piattaforma Comune di Roma </a:t>
          </a:r>
        </a:p>
      </dgm:t>
    </dgm:pt>
    <dgm:pt modelId="{C3FB534F-4D1E-4177-AC66-025928D4FF59}" type="sibTrans" cxnId="{1FEE316A-976A-4CC3-A981-36A8D367CB01}">
      <dgm:prSet/>
      <dgm:spPr/>
      <dgm:t>
        <a:bodyPr/>
        <a:lstStyle/>
        <a:p>
          <a:endParaRPr lang="it-IT"/>
        </a:p>
      </dgm:t>
    </dgm:pt>
    <dgm:pt modelId="{727F7B88-2D74-4EF0-989C-BADDA771AD59}" type="parTrans" cxnId="{1FEE316A-976A-4CC3-A981-36A8D367CB01}">
      <dgm:prSet/>
      <dgm:spPr/>
      <dgm:t>
        <a:bodyPr/>
        <a:lstStyle/>
        <a:p>
          <a:endParaRPr lang="it-IT"/>
        </a:p>
      </dgm:t>
    </dgm:pt>
    <dgm:pt modelId="{05A2D362-A084-41AE-B581-03D601432A1A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it-IT" b="1" dirty="0"/>
            <a:t>piattaforma Regione Toscana </a:t>
          </a:r>
        </a:p>
      </dgm:t>
    </dgm:pt>
    <dgm:pt modelId="{C1C6DE5F-8CC7-42A8-AFD9-39D07A030308}" type="sibTrans" cxnId="{6F9E2F50-129D-48CB-9E88-01F4BC2E22E8}">
      <dgm:prSet/>
      <dgm:spPr/>
      <dgm:t>
        <a:bodyPr/>
        <a:lstStyle/>
        <a:p>
          <a:endParaRPr lang="it-IT"/>
        </a:p>
      </dgm:t>
    </dgm:pt>
    <dgm:pt modelId="{D9284F12-B0BE-4C62-9907-2928BC9F2916}" type="parTrans" cxnId="{6F9E2F50-129D-48CB-9E88-01F4BC2E22E8}">
      <dgm:prSet/>
      <dgm:spPr/>
      <dgm:t>
        <a:bodyPr/>
        <a:lstStyle/>
        <a:p>
          <a:endParaRPr lang="it-IT"/>
        </a:p>
      </dgm:t>
    </dgm:pt>
    <dgm:pt modelId="{CBBF927C-5C5D-46B6-AF73-263C9467422D}">
      <dgm:prSet custScaleX="123182" custScaleY="66025" custRadScaleRad="143209" custRadScaleInc="150259"/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7055531F-BB22-4C13-9684-C186721C3613}" type="parTrans" cxnId="{2B5CBA50-8BF9-487C-877A-12C7B77CC05E}">
      <dgm:prSet custAng="10794103" custScaleX="194240"/>
      <dgm:spPr/>
      <dgm:t>
        <a:bodyPr/>
        <a:lstStyle/>
        <a:p>
          <a:endParaRPr lang="it-IT"/>
        </a:p>
      </dgm:t>
    </dgm:pt>
    <dgm:pt modelId="{0D6B620D-0BC4-4396-9730-7689EB745E1F}" type="sibTrans" cxnId="{2B5CBA50-8BF9-487C-877A-12C7B77CC05E}">
      <dgm:prSet/>
      <dgm:spPr/>
      <dgm:t>
        <a:bodyPr/>
        <a:lstStyle/>
        <a:p>
          <a:endParaRPr lang="it-IT"/>
        </a:p>
      </dgm:t>
    </dgm:pt>
    <dgm:pt modelId="{41FED524-4BE3-498C-83BC-F97AD733308D}" type="pres">
      <dgm:prSet presAssocID="{D737D6F3-E9D3-4858-9F4B-6C1003F5C9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2474D0A-988F-4C55-BC99-32824D50101E}" type="pres">
      <dgm:prSet presAssocID="{8C1B4F39-15C8-4CD7-8BE5-9597BE374D5C}" presName="centerShape" presStyleLbl="node0" presStyleIdx="0" presStyleCnt="1" custScaleX="153977" custScaleY="82532"/>
      <dgm:spPr>
        <a:prstGeom prst="roundRect">
          <a:avLst/>
        </a:prstGeom>
      </dgm:spPr>
    </dgm:pt>
    <dgm:pt modelId="{843B7FA1-246C-49C7-9C20-BCBC277B1116}" type="pres">
      <dgm:prSet presAssocID="{D9284F12-B0BE-4C62-9907-2928BC9F2916}" presName="parTrans" presStyleLbl="sibTrans2D1" presStyleIdx="0" presStyleCnt="5" custAng="10609358" custScaleX="165716"/>
      <dgm:spPr/>
    </dgm:pt>
    <dgm:pt modelId="{0491FBE6-5718-479B-BCDB-01DEE0284484}" type="pres">
      <dgm:prSet presAssocID="{D9284F12-B0BE-4C62-9907-2928BC9F2916}" presName="connectorText" presStyleLbl="sibTrans2D1" presStyleIdx="0" presStyleCnt="5"/>
      <dgm:spPr/>
    </dgm:pt>
    <dgm:pt modelId="{8D073586-4E49-43D1-9B39-A3908C4F4C07}" type="pres">
      <dgm:prSet presAssocID="{05A2D362-A084-41AE-B581-03D601432A1A}" presName="node" presStyleLbl="node1" presStyleIdx="0" presStyleCnt="5" custScaleX="123182" custScaleY="66025" custRadScaleRad="109318" custRadScaleInc="8826">
        <dgm:presLayoutVars>
          <dgm:bulletEnabled val="1"/>
        </dgm:presLayoutVars>
      </dgm:prSet>
      <dgm:spPr>
        <a:prstGeom prst="roundRect">
          <a:avLst/>
        </a:prstGeom>
      </dgm:spPr>
    </dgm:pt>
    <dgm:pt modelId="{FC4440EE-27F8-4CA9-8170-44A024FAF2FB}" type="pres">
      <dgm:prSet presAssocID="{727F7B88-2D74-4EF0-989C-BADDA771AD59}" presName="parTrans" presStyleLbl="sibTrans2D1" presStyleIdx="1" presStyleCnt="5" custAng="10943693"/>
      <dgm:spPr/>
    </dgm:pt>
    <dgm:pt modelId="{6BD2A93B-487C-48E0-9F18-96D3107AA919}" type="pres">
      <dgm:prSet presAssocID="{727F7B88-2D74-4EF0-989C-BADDA771AD59}" presName="connectorText" presStyleLbl="sibTrans2D1" presStyleIdx="1" presStyleCnt="5"/>
      <dgm:spPr/>
    </dgm:pt>
    <dgm:pt modelId="{0CE43752-E784-4025-92DF-03E479579373}" type="pres">
      <dgm:prSet presAssocID="{F0F6A199-9701-4186-AE2D-AB9F1A44D37F}" presName="node" presStyleLbl="node1" presStyleIdx="1" presStyleCnt="5" custScaleX="123182" custScaleY="66025" custRadScaleRad="153516" custRadScaleInc="-19328">
        <dgm:presLayoutVars>
          <dgm:bulletEnabled val="1"/>
        </dgm:presLayoutVars>
      </dgm:prSet>
      <dgm:spPr>
        <a:prstGeom prst="roundRect">
          <a:avLst/>
        </a:prstGeom>
      </dgm:spPr>
    </dgm:pt>
    <dgm:pt modelId="{61464ABB-17BA-4156-83D3-0AB926929307}" type="pres">
      <dgm:prSet presAssocID="{99DFDAC7-C87B-4020-A3DC-C29AC31F25D6}" presName="parTrans" presStyleLbl="sibTrans2D1" presStyleIdx="2" presStyleCnt="5" custAng="10497038" custScaleX="156137"/>
      <dgm:spPr/>
    </dgm:pt>
    <dgm:pt modelId="{8BA81299-1B2A-4F93-95BC-ABEC05FB51DA}" type="pres">
      <dgm:prSet presAssocID="{99DFDAC7-C87B-4020-A3DC-C29AC31F25D6}" presName="connectorText" presStyleLbl="sibTrans2D1" presStyleIdx="2" presStyleCnt="5"/>
      <dgm:spPr/>
    </dgm:pt>
    <dgm:pt modelId="{3377B469-7447-4654-AE11-3BCBFF334231}" type="pres">
      <dgm:prSet presAssocID="{F927FB21-49AE-448C-8FB8-D946AA848B15}" presName="node" presStyleLbl="node1" presStyleIdx="2" presStyleCnt="5" custScaleX="123182" custScaleY="66025" custRadScaleRad="146412" custRadScaleInc="-116677">
        <dgm:presLayoutVars>
          <dgm:bulletEnabled val="1"/>
        </dgm:presLayoutVars>
      </dgm:prSet>
      <dgm:spPr>
        <a:prstGeom prst="roundRect">
          <a:avLst/>
        </a:prstGeom>
      </dgm:spPr>
    </dgm:pt>
    <dgm:pt modelId="{3962167F-6E31-4167-A54C-1EE3C6EC676C}" type="pres">
      <dgm:prSet presAssocID="{DD617D05-2162-4A6F-89BE-1716CBB2D096}" presName="parTrans" presStyleLbl="sibTrans2D1" presStyleIdx="3" presStyleCnt="5" custAng="10794103" custScaleX="194240"/>
      <dgm:spPr/>
    </dgm:pt>
    <dgm:pt modelId="{B5316102-AA44-45B6-A68D-7017BC5DD36D}" type="pres">
      <dgm:prSet presAssocID="{DD617D05-2162-4A6F-89BE-1716CBB2D096}" presName="connectorText" presStyleLbl="sibTrans2D1" presStyleIdx="3" presStyleCnt="5"/>
      <dgm:spPr/>
    </dgm:pt>
    <dgm:pt modelId="{FEB00C9A-42AA-4896-BBA5-D4CB1E62F5A3}" type="pres">
      <dgm:prSet presAssocID="{339369BD-0D1B-407E-AEFE-81E4DDB863E4}" presName="node" presStyleLbl="node1" presStyleIdx="3" presStyleCnt="5" custScaleX="123182" custScaleY="66025" custRadScaleRad="143209" custRadScaleInc="150259">
        <dgm:presLayoutVars>
          <dgm:bulletEnabled val="1"/>
        </dgm:presLayoutVars>
      </dgm:prSet>
      <dgm:spPr>
        <a:prstGeom prst="roundRect">
          <a:avLst/>
        </a:prstGeom>
      </dgm:spPr>
    </dgm:pt>
    <dgm:pt modelId="{F766CAC2-BD8A-4894-A26E-ED04D238AAB8}" type="pres">
      <dgm:prSet presAssocID="{7E38C62A-38C3-4319-A203-28E4808212C3}" presName="parTrans" presStyleLbl="sibTrans2D1" presStyleIdx="4" presStyleCnt="5" custAng="10904633"/>
      <dgm:spPr/>
    </dgm:pt>
    <dgm:pt modelId="{278C2DA1-1C7F-4F9C-B504-9824E2B1FD4A}" type="pres">
      <dgm:prSet presAssocID="{7E38C62A-38C3-4319-A203-28E4808212C3}" presName="connectorText" presStyleLbl="sibTrans2D1" presStyleIdx="4" presStyleCnt="5"/>
      <dgm:spPr/>
    </dgm:pt>
    <dgm:pt modelId="{DA1C446F-982F-4BF2-AEAA-170A3B5F7475}" type="pres">
      <dgm:prSet presAssocID="{0D1D2F79-0924-45D2-BED1-0AC2E3E75D2B}" presName="node" presStyleLbl="node1" presStyleIdx="4" presStyleCnt="5" custScaleX="123182" custScaleY="66025" custRadScaleRad="160539" custRadScaleInc="53316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DCD3600D-BD8D-4A03-8BE1-9DCDA81C0D86}" type="presOf" srcId="{0D1D2F79-0924-45D2-BED1-0AC2E3E75D2B}" destId="{DA1C446F-982F-4BF2-AEAA-170A3B5F7475}" srcOrd="0" destOrd="0" presId="urn:microsoft.com/office/officeart/2005/8/layout/radial5"/>
    <dgm:cxn modelId="{ECCCE10E-21EA-40F5-BE1C-2B69BC3C6E69}" type="presOf" srcId="{727F7B88-2D74-4EF0-989C-BADDA771AD59}" destId="{6BD2A93B-487C-48E0-9F18-96D3107AA919}" srcOrd="1" destOrd="0" presId="urn:microsoft.com/office/officeart/2005/8/layout/radial5"/>
    <dgm:cxn modelId="{4AE2BF0F-8E1C-4B56-B124-3F8D8673C6C9}" type="presOf" srcId="{D737D6F3-E9D3-4858-9F4B-6C1003F5C9CB}" destId="{41FED524-4BE3-498C-83BC-F97AD733308D}" srcOrd="0" destOrd="0" presId="urn:microsoft.com/office/officeart/2005/8/layout/radial5"/>
    <dgm:cxn modelId="{BB9CA014-5B18-464E-8DB7-48537F4D39D8}" srcId="{D737D6F3-E9D3-4858-9F4B-6C1003F5C9CB}" destId="{8C1B4F39-15C8-4CD7-8BE5-9597BE374D5C}" srcOrd="0" destOrd="0" parTransId="{6433AB3A-14FC-4BB3-A91E-7B6262F22920}" sibTransId="{290948C4-6917-421C-9BB3-C5BF74FBE417}"/>
    <dgm:cxn modelId="{88CA1726-4267-4E82-B78D-0F6E21A60A93}" srcId="{8C1B4F39-15C8-4CD7-8BE5-9597BE374D5C}" destId="{339369BD-0D1B-407E-AEFE-81E4DDB863E4}" srcOrd="3" destOrd="0" parTransId="{DD617D05-2162-4A6F-89BE-1716CBB2D096}" sibTransId="{13B63240-6494-47D2-AD40-7C1AEDDD276D}"/>
    <dgm:cxn modelId="{8280415D-9F50-4898-B22A-E5340DC5F63A}" type="presOf" srcId="{DD617D05-2162-4A6F-89BE-1716CBB2D096}" destId="{B5316102-AA44-45B6-A68D-7017BC5DD36D}" srcOrd="1" destOrd="0" presId="urn:microsoft.com/office/officeart/2005/8/layout/radial5"/>
    <dgm:cxn modelId="{08B9A743-BB64-468A-B900-4CCCCA604763}" type="presOf" srcId="{05A2D362-A084-41AE-B581-03D601432A1A}" destId="{8D073586-4E49-43D1-9B39-A3908C4F4C07}" srcOrd="0" destOrd="0" presId="urn:microsoft.com/office/officeart/2005/8/layout/radial5"/>
    <dgm:cxn modelId="{E4ED0B44-B846-48F0-9E90-F1D1F28E389C}" type="presOf" srcId="{7E38C62A-38C3-4319-A203-28E4808212C3}" destId="{278C2DA1-1C7F-4F9C-B504-9824E2B1FD4A}" srcOrd="1" destOrd="0" presId="urn:microsoft.com/office/officeart/2005/8/layout/radial5"/>
    <dgm:cxn modelId="{1FEE316A-976A-4CC3-A981-36A8D367CB01}" srcId="{8C1B4F39-15C8-4CD7-8BE5-9597BE374D5C}" destId="{F0F6A199-9701-4186-AE2D-AB9F1A44D37F}" srcOrd="1" destOrd="0" parTransId="{727F7B88-2D74-4EF0-989C-BADDA771AD59}" sibTransId="{C3FB534F-4D1E-4177-AC66-025928D4FF59}"/>
    <dgm:cxn modelId="{2761A14B-526C-4D1B-864C-E003E5D40778}" type="presOf" srcId="{99DFDAC7-C87B-4020-A3DC-C29AC31F25D6}" destId="{8BA81299-1B2A-4F93-95BC-ABEC05FB51DA}" srcOrd="1" destOrd="0" presId="urn:microsoft.com/office/officeart/2005/8/layout/radial5"/>
    <dgm:cxn modelId="{6F9E2F50-129D-48CB-9E88-01F4BC2E22E8}" srcId="{8C1B4F39-15C8-4CD7-8BE5-9597BE374D5C}" destId="{05A2D362-A084-41AE-B581-03D601432A1A}" srcOrd="0" destOrd="0" parTransId="{D9284F12-B0BE-4C62-9907-2928BC9F2916}" sibTransId="{C1C6DE5F-8CC7-42A8-AFD9-39D07A030308}"/>
    <dgm:cxn modelId="{2B5CBA50-8BF9-487C-877A-12C7B77CC05E}" srcId="{D737D6F3-E9D3-4858-9F4B-6C1003F5C9CB}" destId="{CBBF927C-5C5D-46B6-AF73-263C9467422D}" srcOrd="1" destOrd="0" parTransId="{7055531F-BB22-4C13-9684-C186721C3613}" sibTransId="{0D6B620D-0BC4-4396-9730-7689EB745E1F}"/>
    <dgm:cxn modelId="{DF8F0953-96C0-4524-9684-C2F28F55285E}" srcId="{8C1B4F39-15C8-4CD7-8BE5-9597BE374D5C}" destId="{F927FB21-49AE-448C-8FB8-D946AA848B15}" srcOrd="2" destOrd="0" parTransId="{99DFDAC7-C87B-4020-A3DC-C29AC31F25D6}" sibTransId="{A2A83490-56E6-4555-AD2B-C51E3946DBE0}"/>
    <dgm:cxn modelId="{A6237085-FA8F-4417-9222-B7171633E8F9}" type="presOf" srcId="{7E38C62A-38C3-4319-A203-28E4808212C3}" destId="{F766CAC2-BD8A-4894-A26E-ED04D238AAB8}" srcOrd="0" destOrd="0" presId="urn:microsoft.com/office/officeart/2005/8/layout/radial5"/>
    <dgm:cxn modelId="{5BF92F95-2442-49D6-986F-9BCBBC79009F}" type="presOf" srcId="{F0F6A199-9701-4186-AE2D-AB9F1A44D37F}" destId="{0CE43752-E784-4025-92DF-03E479579373}" srcOrd="0" destOrd="0" presId="urn:microsoft.com/office/officeart/2005/8/layout/radial5"/>
    <dgm:cxn modelId="{DC135A98-DF00-4DA8-9E6C-C7BE4B592552}" type="presOf" srcId="{DD617D05-2162-4A6F-89BE-1716CBB2D096}" destId="{3962167F-6E31-4167-A54C-1EE3C6EC676C}" srcOrd="0" destOrd="0" presId="urn:microsoft.com/office/officeart/2005/8/layout/radial5"/>
    <dgm:cxn modelId="{0E7ED39B-9349-4B0C-82F0-95C9D1988C8D}" type="presOf" srcId="{99DFDAC7-C87B-4020-A3DC-C29AC31F25D6}" destId="{61464ABB-17BA-4156-83D3-0AB926929307}" srcOrd="0" destOrd="0" presId="urn:microsoft.com/office/officeart/2005/8/layout/radial5"/>
    <dgm:cxn modelId="{9657A0CC-3576-4A56-ADD5-7E089BFECF98}" type="presOf" srcId="{727F7B88-2D74-4EF0-989C-BADDA771AD59}" destId="{FC4440EE-27F8-4CA9-8170-44A024FAF2FB}" srcOrd="0" destOrd="0" presId="urn:microsoft.com/office/officeart/2005/8/layout/radial5"/>
    <dgm:cxn modelId="{48352ED6-B0D4-4458-9483-A0269E8A9247}" type="presOf" srcId="{339369BD-0D1B-407E-AEFE-81E4DDB863E4}" destId="{FEB00C9A-42AA-4896-BBA5-D4CB1E62F5A3}" srcOrd="0" destOrd="0" presId="urn:microsoft.com/office/officeart/2005/8/layout/radial5"/>
    <dgm:cxn modelId="{CA7B7DDA-DC8B-48B8-86B1-2376EB66465F}" type="presOf" srcId="{D9284F12-B0BE-4C62-9907-2928BC9F2916}" destId="{0491FBE6-5718-479B-BCDB-01DEE0284484}" srcOrd="1" destOrd="0" presId="urn:microsoft.com/office/officeart/2005/8/layout/radial5"/>
    <dgm:cxn modelId="{5E0051E0-D57C-4131-B4F8-028343391B1D}" srcId="{8C1B4F39-15C8-4CD7-8BE5-9597BE374D5C}" destId="{0D1D2F79-0924-45D2-BED1-0AC2E3E75D2B}" srcOrd="4" destOrd="0" parTransId="{7E38C62A-38C3-4319-A203-28E4808212C3}" sibTransId="{98A27E06-1D61-4C9A-8B67-D5BA6F720A32}"/>
    <dgm:cxn modelId="{41EF88E0-FFAA-410A-B5E5-EEDA238D9D64}" type="presOf" srcId="{F927FB21-49AE-448C-8FB8-D946AA848B15}" destId="{3377B469-7447-4654-AE11-3BCBFF334231}" srcOrd="0" destOrd="0" presId="urn:microsoft.com/office/officeart/2005/8/layout/radial5"/>
    <dgm:cxn modelId="{E9BEC5F8-6E0C-4B0D-A687-FA504B248DEF}" type="presOf" srcId="{8C1B4F39-15C8-4CD7-8BE5-9597BE374D5C}" destId="{C2474D0A-988F-4C55-BC99-32824D50101E}" srcOrd="0" destOrd="0" presId="urn:microsoft.com/office/officeart/2005/8/layout/radial5"/>
    <dgm:cxn modelId="{071A1FFA-398B-48F5-8852-0E092C61E3EA}" type="presOf" srcId="{D9284F12-B0BE-4C62-9907-2928BC9F2916}" destId="{843B7FA1-246C-49C7-9C20-BCBC277B1116}" srcOrd="0" destOrd="0" presId="urn:microsoft.com/office/officeart/2005/8/layout/radial5"/>
    <dgm:cxn modelId="{7498C84C-E849-4721-9E21-5D6BDB325CDD}" type="presParOf" srcId="{41FED524-4BE3-498C-83BC-F97AD733308D}" destId="{C2474D0A-988F-4C55-BC99-32824D50101E}" srcOrd="0" destOrd="0" presId="urn:microsoft.com/office/officeart/2005/8/layout/radial5"/>
    <dgm:cxn modelId="{262EB85C-0A94-4633-8538-9E5331F783BC}" type="presParOf" srcId="{41FED524-4BE3-498C-83BC-F97AD733308D}" destId="{843B7FA1-246C-49C7-9C20-BCBC277B1116}" srcOrd="1" destOrd="0" presId="urn:microsoft.com/office/officeart/2005/8/layout/radial5"/>
    <dgm:cxn modelId="{90403781-A5A8-4C0A-9C77-A7C6643ED9F4}" type="presParOf" srcId="{843B7FA1-246C-49C7-9C20-BCBC277B1116}" destId="{0491FBE6-5718-479B-BCDB-01DEE0284484}" srcOrd="0" destOrd="0" presId="urn:microsoft.com/office/officeart/2005/8/layout/radial5"/>
    <dgm:cxn modelId="{3F19F876-39B6-4717-9A62-C6EA33A8BB85}" type="presParOf" srcId="{41FED524-4BE3-498C-83BC-F97AD733308D}" destId="{8D073586-4E49-43D1-9B39-A3908C4F4C07}" srcOrd="2" destOrd="0" presId="urn:microsoft.com/office/officeart/2005/8/layout/radial5"/>
    <dgm:cxn modelId="{5B61210B-39BC-47ED-966B-FD0B3F8ABCE7}" type="presParOf" srcId="{41FED524-4BE3-498C-83BC-F97AD733308D}" destId="{FC4440EE-27F8-4CA9-8170-44A024FAF2FB}" srcOrd="3" destOrd="0" presId="urn:microsoft.com/office/officeart/2005/8/layout/radial5"/>
    <dgm:cxn modelId="{28D15FB0-0985-4C36-9B32-1F6475B1D750}" type="presParOf" srcId="{FC4440EE-27F8-4CA9-8170-44A024FAF2FB}" destId="{6BD2A93B-487C-48E0-9F18-96D3107AA919}" srcOrd="0" destOrd="0" presId="urn:microsoft.com/office/officeart/2005/8/layout/radial5"/>
    <dgm:cxn modelId="{959357B8-DA34-4E1C-A977-A45FE8B99BB3}" type="presParOf" srcId="{41FED524-4BE3-498C-83BC-F97AD733308D}" destId="{0CE43752-E784-4025-92DF-03E479579373}" srcOrd="4" destOrd="0" presId="urn:microsoft.com/office/officeart/2005/8/layout/radial5"/>
    <dgm:cxn modelId="{55FC32EE-B898-44A6-BEEF-7F443D8EDB1E}" type="presParOf" srcId="{41FED524-4BE3-498C-83BC-F97AD733308D}" destId="{61464ABB-17BA-4156-83D3-0AB926929307}" srcOrd="5" destOrd="0" presId="urn:microsoft.com/office/officeart/2005/8/layout/radial5"/>
    <dgm:cxn modelId="{D285F1AB-B538-4654-9D66-2D2AAAA037AB}" type="presParOf" srcId="{61464ABB-17BA-4156-83D3-0AB926929307}" destId="{8BA81299-1B2A-4F93-95BC-ABEC05FB51DA}" srcOrd="0" destOrd="0" presId="urn:microsoft.com/office/officeart/2005/8/layout/radial5"/>
    <dgm:cxn modelId="{EB15BBBA-B95E-4293-B17B-441909FE02D8}" type="presParOf" srcId="{41FED524-4BE3-498C-83BC-F97AD733308D}" destId="{3377B469-7447-4654-AE11-3BCBFF334231}" srcOrd="6" destOrd="0" presId="urn:microsoft.com/office/officeart/2005/8/layout/radial5"/>
    <dgm:cxn modelId="{89328A04-1806-4B81-AF0A-8314266141DC}" type="presParOf" srcId="{41FED524-4BE3-498C-83BC-F97AD733308D}" destId="{3962167F-6E31-4167-A54C-1EE3C6EC676C}" srcOrd="7" destOrd="0" presId="urn:microsoft.com/office/officeart/2005/8/layout/radial5"/>
    <dgm:cxn modelId="{4392B74C-FE03-4148-BAD0-DCC9A07B0EC9}" type="presParOf" srcId="{3962167F-6E31-4167-A54C-1EE3C6EC676C}" destId="{B5316102-AA44-45B6-A68D-7017BC5DD36D}" srcOrd="0" destOrd="0" presId="urn:microsoft.com/office/officeart/2005/8/layout/radial5"/>
    <dgm:cxn modelId="{63FB76F8-84B4-4BEB-83C3-059D030594BF}" type="presParOf" srcId="{41FED524-4BE3-498C-83BC-F97AD733308D}" destId="{FEB00C9A-42AA-4896-BBA5-D4CB1E62F5A3}" srcOrd="8" destOrd="0" presId="urn:microsoft.com/office/officeart/2005/8/layout/radial5"/>
    <dgm:cxn modelId="{6EA70ED9-1C9A-43EF-92E0-13D65CEA63C9}" type="presParOf" srcId="{41FED524-4BE3-498C-83BC-F97AD733308D}" destId="{F766CAC2-BD8A-4894-A26E-ED04D238AAB8}" srcOrd="9" destOrd="0" presId="urn:microsoft.com/office/officeart/2005/8/layout/radial5"/>
    <dgm:cxn modelId="{5782D5B0-AA76-4D5E-B5A9-6EAA6F47F978}" type="presParOf" srcId="{F766CAC2-BD8A-4894-A26E-ED04D238AAB8}" destId="{278C2DA1-1C7F-4F9C-B504-9824E2B1FD4A}" srcOrd="0" destOrd="0" presId="urn:microsoft.com/office/officeart/2005/8/layout/radial5"/>
    <dgm:cxn modelId="{0BB661AD-A472-4D23-AF4C-F7344D4CF139}" type="presParOf" srcId="{41FED524-4BE3-498C-83BC-F97AD733308D}" destId="{DA1C446F-982F-4BF2-AEAA-170A3B5F747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74D0A-988F-4C55-BC99-32824D50101E}">
      <dsp:nvSpPr>
        <dsp:cNvPr id="0" name=""/>
        <dsp:cNvSpPr/>
      </dsp:nvSpPr>
      <dsp:spPr>
        <a:xfrm>
          <a:off x="2449132" y="1846822"/>
          <a:ext cx="1632888" cy="875231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600" kern="1200" dirty="0"/>
            <a:t>SUAP</a:t>
          </a:r>
        </a:p>
      </dsp:txBody>
      <dsp:txXfrm>
        <a:off x="2491857" y="1889547"/>
        <a:ext cx="1547438" cy="789781"/>
      </dsp:txXfrm>
    </dsp:sp>
    <dsp:sp modelId="{843B7FA1-246C-49C7-9C20-BCBC277B1116}">
      <dsp:nvSpPr>
        <dsp:cNvPr id="0" name=""/>
        <dsp:cNvSpPr/>
      </dsp:nvSpPr>
      <dsp:spPr>
        <a:xfrm rot="5400000">
          <a:off x="2921242" y="1233751"/>
          <a:ext cx="785305" cy="360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500" kern="1200"/>
        </a:p>
      </dsp:txBody>
      <dsp:txXfrm>
        <a:off x="2975326" y="1251779"/>
        <a:ext cx="677137" cy="216337"/>
      </dsp:txXfrm>
    </dsp:sp>
    <dsp:sp modelId="{8D073586-4E49-43D1-9B39-A3908C4F4C07}">
      <dsp:nvSpPr>
        <dsp:cNvPr id="0" name=""/>
        <dsp:cNvSpPr/>
      </dsp:nvSpPr>
      <dsp:spPr>
        <a:xfrm>
          <a:off x="2547253" y="79235"/>
          <a:ext cx="1632893" cy="87522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piattaforma Regione Toscana </a:t>
          </a:r>
        </a:p>
      </dsp:txBody>
      <dsp:txXfrm>
        <a:off x="2589978" y="121960"/>
        <a:ext cx="1547443" cy="789773"/>
      </dsp:txXfrm>
    </dsp:sp>
    <dsp:sp modelId="{FC4440EE-27F8-4CA9-8170-44A024FAF2FB}">
      <dsp:nvSpPr>
        <dsp:cNvPr id="0" name=""/>
        <dsp:cNvSpPr/>
      </dsp:nvSpPr>
      <dsp:spPr>
        <a:xfrm rot="9446208">
          <a:off x="4078795" y="1586781"/>
          <a:ext cx="596840" cy="360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500" kern="1200"/>
        </a:p>
      </dsp:txBody>
      <dsp:txXfrm>
        <a:off x="4182823" y="1638141"/>
        <a:ext cx="488672" cy="216337"/>
      </dsp:txXfrm>
    </dsp:sp>
    <dsp:sp modelId="{0CE43752-E784-4025-92DF-03E479579373}">
      <dsp:nvSpPr>
        <dsp:cNvPr id="0" name=""/>
        <dsp:cNvSpPr/>
      </dsp:nvSpPr>
      <dsp:spPr>
        <a:xfrm>
          <a:off x="4703034" y="797820"/>
          <a:ext cx="1632893" cy="875223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piattaforma Comune di Roma </a:t>
          </a:r>
        </a:p>
      </dsp:txBody>
      <dsp:txXfrm>
        <a:off x="4745759" y="840545"/>
        <a:ext cx="1547443" cy="789773"/>
      </dsp:txXfrm>
    </dsp:sp>
    <dsp:sp modelId="{61464ABB-17BA-4156-83D3-0AB926929307}">
      <dsp:nvSpPr>
        <dsp:cNvPr id="0" name=""/>
        <dsp:cNvSpPr/>
      </dsp:nvSpPr>
      <dsp:spPr>
        <a:xfrm rot="11216815">
          <a:off x="4074234" y="2348008"/>
          <a:ext cx="677882" cy="360561"/>
        </a:xfrm>
        <a:prstGeom prst="rightArrow">
          <a:avLst>
            <a:gd name="adj1" fmla="val 60000"/>
            <a:gd name="adj2" fmla="val 50000"/>
          </a:avLst>
        </a:prstGeom>
        <a:solidFill>
          <a:srgbClr val="ADCED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500" kern="1200"/>
        </a:p>
      </dsp:txBody>
      <dsp:txXfrm>
        <a:off x="4182005" y="2426661"/>
        <a:ext cx="569714" cy="216337"/>
      </dsp:txXfrm>
    </dsp:sp>
    <dsp:sp modelId="{3377B469-7447-4654-AE11-3BCBFF334231}">
      <dsp:nvSpPr>
        <dsp:cNvPr id="0" name=""/>
        <dsp:cNvSpPr/>
      </dsp:nvSpPr>
      <dsp:spPr>
        <a:xfrm>
          <a:off x="4768367" y="2339637"/>
          <a:ext cx="1632893" cy="875223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piattaforme …. </a:t>
          </a:r>
        </a:p>
      </dsp:txBody>
      <dsp:txXfrm>
        <a:off x="4811092" y="2382362"/>
        <a:ext cx="1547443" cy="789773"/>
      </dsp:txXfrm>
    </dsp:sp>
    <dsp:sp modelId="{3962167F-6E31-4167-A54C-1EE3C6EC676C}">
      <dsp:nvSpPr>
        <dsp:cNvPr id="0" name=""/>
        <dsp:cNvSpPr/>
      </dsp:nvSpPr>
      <dsp:spPr>
        <a:xfrm rot="21599697">
          <a:off x="1763055" y="2102286"/>
          <a:ext cx="706487" cy="360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500" kern="1200"/>
        </a:p>
      </dsp:txBody>
      <dsp:txXfrm rot="10800000">
        <a:off x="1763055" y="2174403"/>
        <a:ext cx="598319" cy="216337"/>
      </dsp:txXfrm>
    </dsp:sp>
    <dsp:sp modelId="{FEB00C9A-42AA-4896-BBA5-D4CB1E62F5A3}">
      <dsp:nvSpPr>
        <dsp:cNvPr id="0" name=""/>
        <dsp:cNvSpPr/>
      </dsp:nvSpPr>
      <dsp:spPr>
        <a:xfrm>
          <a:off x="129985" y="1843052"/>
          <a:ext cx="1632893" cy="875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piattaforma nazionale </a:t>
          </a:r>
          <a:r>
            <a:rPr lang="it-IT" sz="1500" b="1" kern="1200" dirty="0" err="1"/>
            <a:t>impresainungiorno</a:t>
          </a:r>
          <a:r>
            <a:rPr lang="it-IT" sz="1500" b="1" kern="1200" dirty="0"/>
            <a:t> </a:t>
          </a:r>
        </a:p>
      </dsp:txBody>
      <dsp:txXfrm>
        <a:off x="172710" y="1885777"/>
        <a:ext cx="1547443" cy="789773"/>
      </dsp:txXfrm>
    </dsp:sp>
    <dsp:sp modelId="{F766CAC2-BD8A-4894-A26E-ED04D238AAB8}">
      <dsp:nvSpPr>
        <dsp:cNvPr id="0" name=""/>
        <dsp:cNvSpPr/>
      </dsp:nvSpPr>
      <dsp:spPr>
        <a:xfrm rot="2336259">
          <a:off x="1871458" y="1331203"/>
          <a:ext cx="751119" cy="360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500" kern="1200"/>
        </a:p>
      </dsp:txBody>
      <dsp:txXfrm rot="10800000">
        <a:off x="1883474" y="1369325"/>
        <a:ext cx="642951" cy="216337"/>
      </dsp:txXfrm>
    </dsp:sp>
    <dsp:sp modelId="{DA1C446F-982F-4BF2-AEAA-170A3B5F7475}">
      <dsp:nvSpPr>
        <dsp:cNvPr id="0" name=""/>
        <dsp:cNvSpPr/>
      </dsp:nvSpPr>
      <dsp:spPr>
        <a:xfrm>
          <a:off x="378146" y="275219"/>
          <a:ext cx="1632893" cy="875223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piattaforma Regione Sardegna </a:t>
          </a:r>
        </a:p>
      </dsp:txBody>
      <dsp:txXfrm>
        <a:off x="420871" y="317944"/>
        <a:ext cx="1547443" cy="789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E2E1E62-828D-6A01-CD00-F79141F946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5A96DB0-F9DB-6872-3EE8-460FA3B87F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0F594-0802-4EC8-AD3B-4B7EB32AAE44}" type="datetimeFigureOut">
              <a:rPr lang="it-IT" smtClean="0"/>
              <a:t>05/05/2023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192D56-9D83-899B-2214-8A7C045A44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2B082D-CE91-9BEB-55F0-C2DA1036D9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B96EB-9A3F-4B1D-A38B-4615163E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68934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5FD2C-5049-4FED-AE54-FE0F6D699E98}" type="datetimeFigureOut">
              <a:rPr lang="it-IT" smtClean="0"/>
              <a:t>05/05/2023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69D83-E720-4833-96FA-9C98F7BEB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97470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7889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17">
            <a:extLst>
              <a:ext uri="{FF2B5EF4-FFF2-40B4-BE49-F238E27FC236}">
                <a16:creationId xmlns:a16="http://schemas.microsoft.com/office/drawing/2014/main" id="{737062E0-875D-0C8F-B5F6-76950A16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002" y="6407327"/>
            <a:ext cx="489186" cy="3657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68E1E-903E-4F1D-B673-616F90E82B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6120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>
            <a:extLst>
              <a:ext uri="{FF2B5EF4-FFF2-40B4-BE49-F238E27FC236}">
                <a16:creationId xmlns:a16="http://schemas.microsoft.com/office/drawing/2014/main" id="{A4AD8C35-9B63-5D19-3C61-1D18DBD329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187" y="6407327"/>
            <a:ext cx="2558815" cy="3657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sp>
        <p:nvSpPr>
          <p:cNvPr id="4" name="Segnaposto numero diapositiva 17">
            <a:extLst>
              <a:ext uri="{FF2B5EF4-FFF2-40B4-BE49-F238E27FC236}">
                <a16:creationId xmlns:a16="http://schemas.microsoft.com/office/drawing/2014/main" id="{737062E0-875D-0C8F-B5F6-76950A16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002" y="6407327"/>
            <a:ext cx="489186" cy="3657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68E1E-903E-4F1D-B673-616F90E82B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224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7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olo rettangolo 1">
            <a:extLst>
              <a:ext uri="{FF2B5EF4-FFF2-40B4-BE49-F238E27FC236}">
                <a16:creationId xmlns:a16="http://schemas.microsoft.com/office/drawing/2014/main" id="{AE1FD2E8-77FE-C41F-94DE-1F06433AE507}"/>
              </a:ext>
            </a:extLst>
          </p:cNvPr>
          <p:cNvSpPr/>
          <p:nvPr/>
        </p:nvSpPr>
        <p:spPr>
          <a:xfrm>
            <a:off x="0" y="4663671"/>
            <a:ext cx="1220096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5168" tIns="47584" rIns="95168" bIns="47584" anchor="ctr"/>
          <a:lstStyle/>
          <a:p>
            <a:pPr algn="ctr" eaLnBrk="1" hangingPunct="1">
              <a:defRPr/>
            </a:pPr>
            <a:endParaRPr lang="en-US" sz="1633"/>
          </a:p>
        </p:txBody>
      </p:sp>
      <p:grpSp>
        <p:nvGrpSpPr>
          <p:cNvPr id="3" name="Gruppo 15">
            <a:extLst>
              <a:ext uri="{FF2B5EF4-FFF2-40B4-BE49-F238E27FC236}">
                <a16:creationId xmlns:a16="http://schemas.microsoft.com/office/drawing/2014/main" id="{A94699C7-2D5C-7E2F-0E21-8039F1ECE320}"/>
              </a:ext>
            </a:extLst>
          </p:cNvPr>
          <p:cNvGrpSpPr>
            <a:grpSpLocks/>
          </p:cNvGrpSpPr>
          <p:nvPr/>
        </p:nvGrpSpPr>
        <p:grpSpPr bwMode="auto">
          <a:xfrm>
            <a:off x="-5376" y="4953080"/>
            <a:ext cx="12197376" cy="1912119"/>
            <a:chOff x="-3765" y="4832896"/>
            <a:chExt cx="9147765" cy="2032192"/>
          </a:xfrm>
        </p:grpSpPr>
        <p:sp>
          <p:nvSpPr>
            <p:cNvPr id="4" name="Figura a mano libera 15">
              <a:extLst>
                <a:ext uri="{FF2B5EF4-FFF2-40B4-BE49-F238E27FC236}">
                  <a16:creationId xmlns:a16="http://schemas.microsoft.com/office/drawing/2014/main" id="{303DB710-3982-E69E-C375-1F0CA2570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8175" y="4832896"/>
              <a:ext cx="7455825" cy="51876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633"/>
            </a:p>
          </p:txBody>
        </p:sp>
        <p:sp>
          <p:nvSpPr>
            <p:cNvPr id="5" name="Figura a mano libera 18">
              <a:extLst>
                <a:ext uri="{FF2B5EF4-FFF2-40B4-BE49-F238E27FC236}">
                  <a16:creationId xmlns:a16="http://schemas.microsoft.com/office/drawing/2014/main" id="{61E8D8DD-0446-BCA3-DA29-11712CC72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6" name="Figura a mano libera 18">
              <a:extLst>
                <a:ext uri="{FF2B5EF4-FFF2-40B4-BE49-F238E27FC236}">
                  <a16:creationId xmlns:a16="http://schemas.microsoft.com/office/drawing/2014/main" id="{05D1A0FA-D4F0-45C8-493A-AAC2DF48A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33"/>
            </a:p>
          </p:txBody>
        </p:sp>
        <p:cxnSp>
          <p:nvCxnSpPr>
            <p:cNvPr id="7" name="Connettore 1 19">
              <a:extLst>
                <a:ext uri="{FF2B5EF4-FFF2-40B4-BE49-F238E27FC236}">
                  <a16:creationId xmlns:a16="http://schemas.microsoft.com/office/drawing/2014/main" id="{C8AAAC7F-8EC4-8301-DCDC-DDB39C4F4FF1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1" cy="1829761"/>
          </a:xfrm>
        </p:spPr>
        <p:txBody>
          <a:bodyPr anchor="b"/>
          <a:lstStyle>
            <a:lvl1pPr algn="r">
              <a:defRPr sz="4989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1" cy="1199704"/>
          </a:xfrm>
        </p:spPr>
        <p:txBody>
          <a:bodyPr lIns="52464" rIns="52464"/>
          <a:lstStyle>
            <a:lvl1pPr marL="0" marR="66618" indent="0" algn="r">
              <a:buNone/>
              <a:defRPr>
                <a:solidFill>
                  <a:schemeClr val="tx2"/>
                </a:solidFill>
              </a:defRPr>
            </a:lvl1pPr>
            <a:lvl2pPr marL="475846" indent="0" algn="ctr">
              <a:buNone/>
            </a:lvl2pPr>
            <a:lvl3pPr marL="951692" indent="0" algn="ctr">
              <a:buNone/>
            </a:lvl3pPr>
            <a:lvl4pPr marL="1427537" indent="0" algn="ctr">
              <a:buNone/>
            </a:lvl4pPr>
            <a:lvl5pPr marL="1903383" indent="0" algn="ctr">
              <a:buNone/>
            </a:lvl5pPr>
            <a:lvl6pPr marL="2379229" indent="0" algn="ctr">
              <a:buNone/>
            </a:lvl6pPr>
            <a:lvl7pPr marL="2855075" indent="0" algn="ctr">
              <a:buNone/>
            </a:lvl7pPr>
            <a:lvl8pPr marL="3330920" indent="0" algn="ctr">
              <a:buNone/>
            </a:lvl8pPr>
            <a:lvl9pPr marL="3806766" indent="0" algn="ctr">
              <a:buNone/>
            </a:lvl9pPr>
            <a:extLst/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8" name="Segnaposto data 29">
            <a:extLst>
              <a:ext uri="{FF2B5EF4-FFF2-40B4-BE49-F238E27FC236}">
                <a16:creationId xmlns:a16="http://schemas.microsoft.com/office/drawing/2014/main" id="{70D67620-4FFC-AE1D-4FA9-71CF8C44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187" y="6407327"/>
            <a:ext cx="2558815" cy="3657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t-IT" altLang="it-IT"/>
          </a:p>
        </p:txBody>
      </p:sp>
      <p:sp>
        <p:nvSpPr>
          <p:cNvPr id="10" name="Segnaposto piè di pagina 18">
            <a:extLst>
              <a:ext uri="{FF2B5EF4-FFF2-40B4-BE49-F238E27FC236}">
                <a16:creationId xmlns:a16="http://schemas.microsoft.com/office/drawing/2014/main" id="{9FE28F85-D5B9-C8A9-CCF2-63B04E80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9761" y="6407327"/>
            <a:ext cx="3134010" cy="3657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 altLang="it-IT"/>
          </a:p>
        </p:txBody>
      </p:sp>
      <p:sp>
        <p:nvSpPr>
          <p:cNvPr id="11" name="Segnaposto numero diapositiva 26">
            <a:extLst>
              <a:ext uri="{FF2B5EF4-FFF2-40B4-BE49-F238E27FC236}">
                <a16:creationId xmlns:a16="http://schemas.microsoft.com/office/drawing/2014/main" id="{99850919-CADB-D2A2-B481-28DDC643A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002" y="6407327"/>
            <a:ext cx="489186" cy="3657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E3DFD0-ABB6-4D03-AB37-5FDBA57AE0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3095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2300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84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8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2958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2C9088-4CD3-B21B-B7CD-9233FD6E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4726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1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52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0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>
            <a:extLst>
              <a:ext uri="{FF2B5EF4-FFF2-40B4-BE49-F238E27FC236}">
                <a16:creationId xmlns:a16="http://schemas.microsoft.com/office/drawing/2014/main" id="{A4AD8C35-9B63-5D19-3C61-1D18DBD329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187" y="6407327"/>
            <a:ext cx="2558815" cy="3657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sp>
        <p:nvSpPr>
          <p:cNvPr id="4" name="Segnaposto numero diapositiva 17">
            <a:extLst>
              <a:ext uri="{FF2B5EF4-FFF2-40B4-BE49-F238E27FC236}">
                <a16:creationId xmlns:a16="http://schemas.microsoft.com/office/drawing/2014/main" id="{737062E0-875D-0C8F-B5F6-76950A16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002" y="6407327"/>
            <a:ext cx="489186" cy="3657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68E1E-903E-4F1D-B673-616F90E82B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923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2">
            <a:extLst>
              <a:ext uri="{FF2B5EF4-FFF2-40B4-BE49-F238E27FC236}">
                <a16:creationId xmlns:a16="http://schemas.microsoft.com/office/drawing/2014/main" id="{AE49ECA7-3AAF-4FAB-B7D6-5E6781257B14}"/>
              </a:ext>
            </a:extLst>
          </p:cNvPr>
          <p:cNvSpPr>
            <a:spLocks/>
          </p:cNvSpPr>
          <p:nvPr userDrawn="1"/>
        </p:nvSpPr>
        <p:spPr bwMode="auto">
          <a:xfrm>
            <a:off x="301626" y="207236"/>
            <a:ext cx="11588751" cy="6443531"/>
          </a:xfrm>
          <a:custGeom>
            <a:avLst/>
            <a:gdLst>
              <a:gd name="T0" fmla="*/ 0 w 10656"/>
              <a:gd name="T1" fmla="*/ 7428 h 7428"/>
              <a:gd name="T2" fmla="*/ 0 w 10656"/>
              <a:gd name="T3" fmla="*/ 7428 h 7428"/>
              <a:gd name="T4" fmla="*/ 10656 w 10656"/>
              <a:gd name="T5" fmla="*/ 7428 h 7428"/>
              <a:gd name="T6" fmla="*/ 10656 w 10656"/>
              <a:gd name="T7" fmla="*/ 0 h 7428"/>
              <a:gd name="T8" fmla="*/ 0 w 10656"/>
              <a:gd name="T9" fmla="*/ 0 h 7428"/>
              <a:gd name="T10" fmla="*/ 0 w 10656"/>
              <a:gd name="T11" fmla="*/ 7428 h 7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56" h="7428">
                <a:moveTo>
                  <a:pt x="0" y="7428"/>
                </a:moveTo>
                <a:lnTo>
                  <a:pt x="0" y="7428"/>
                </a:lnTo>
                <a:lnTo>
                  <a:pt x="10656" y="7428"/>
                </a:lnTo>
                <a:lnTo>
                  <a:pt x="10656" y="0"/>
                </a:lnTo>
                <a:lnTo>
                  <a:pt x="0" y="0"/>
                </a:lnTo>
                <a:lnTo>
                  <a:pt x="0" y="7428"/>
                </a:lnTo>
                <a:close/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sp>
        <p:nvSpPr>
          <p:cNvPr id="33" name="Freeform 33">
            <a:extLst>
              <a:ext uri="{FF2B5EF4-FFF2-40B4-BE49-F238E27FC236}">
                <a16:creationId xmlns:a16="http://schemas.microsoft.com/office/drawing/2014/main" id="{D1791075-6FCE-4B0A-AFA1-9B9FC9D185EA}"/>
              </a:ext>
            </a:extLst>
          </p:cNvPr>
          <p:cNvSpPr>
            <a:spLocks/>
          </p:cNvSpPr>
          <p:nvPr userDrawn="1"/>
        </p:nvSpPr>
        <p:spPr bwMode="auto">
          <a:xfrm>
            <a:off x="301626" y="6214254"/>
            <a:ext cx="11588751" cy="0"/>
          </a:xfrm>
          <a:custGeom>
            <a:avLst/>
            <a:gdLst>
              <a:gd name="T0" fmla="*/ 0 w 10656"/>
              <a:gd name="T1" fmla="*/ 0 w 10656"/>
              <a:gd name="T2" fmla="*/ 10656 w 1065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0656">
                <a:moveTo>
                  <a:pt x="0" y="0"/>
                </a:moveTo>
                <a:lnTo>
                  <a:pt x="0" y="0"/>
                </a:lnTo>
                <a:lnTo>
                  <a:pt x="10656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sp>
        <p:nvSpPr>
          <p:cNvPr id="34" name="Freeform 34">
            <a:extLst>
              <a:ext uri="{FF2B5EF4-FFF2-40B4-BE49-F238E27FC236}">
                <a16:creationId xmlns:a16="http://schemas.microsoft.com/office/drawing/2014/main" id="{88911B4E-5B8C-4960-8F9D-D1553737CC16}"/>
              </a:ext>
            </a:extLst>
          </p:cNvPr>
          <p:cNvSpPr>
            <a:spLocks/>
          </p:cNvSpPr>
          <p:nvPr userDrawn="1"/>
        </p:nvSpPr>
        <p:spPr bwMode="auto">
          <a:xfrm>
            <a:off x="11149543" y="6214254"/>
            <a:ext cx="0" cy="436512"/>
          </a:xfrm>
          <a:custGeom>
            <a:avLst/>
            <a:gdLst>
              <a:gd name="T0" fmla="*/ 697 h 697"/>
              <a:gd name="T1" fmla="*/ 697 h 697"/>
              <a:gd name="T2" fmla="*/ 0 h 69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97">
                <a:moveTo>
                  <a:pt x="0" y="697"/>
                </a:moveTo>
                <a:lnTo>
                  <a:pt x="0" y="697"/>
                </a:lnTo>
                <a:lnTo>
                  <a:pt x="0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61E4831-FFF2-4C2A-A40E-6784B8B1EB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75072" r="54819"/>
          <a:stretch/>
        </p:blipFill>
        <p:spPr>
          <a:xfrm>
            <a:off x="10057273" y="207236"/>
            <a:ext cx="1774139" cy="711495"/>
          </a:xfrm>
          <a:prstGeom prst="rect">
            <a:avLst/>
          </a:prstGeom>
        </p:spPr>
      </p:pic>
      <p:sp>
        <p:nvSpPr>
          <p:cNvPr id="8" name="CasellaDiTesto 7"/>
          <p:cNvSpPr txBox="1"/>
          <p:nvPr userDrawn="1"/>
        </p:nvSpPr>
        <p:spPr>
          <a:xfrm>
            <a:off x="2667898" y="6303983"/>
            <a:ext cx="67509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kern="1200" baseline="0" dirty="0">
                <a:solidFill>
                  <a:srgbClr val="00B0F0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PROGETTO DIGITALIZZAZIONE SUAP &amp; SUE </a:t>
            </a:r>
          </a:p>
        </p:txBody>
      </p:sp>
      <p:sp>
        <p:nvSpPr>
          <p:cNvPr id="9" name="Freeform 34">
            <a:extLst>
              <a:ext uri="{FF2B5EF4-FFF2-40B4-BE49-F238E27FC236}">
                <a16:creationId xmlns:a16="http://schemas.microsoft.com/office/drawing/2014/main" id="{88911B4E-5B8C-4960-8F9D-D1553737CC16}"/>
              </a:ext>
            </a:extLst>
          </p:cNvPr>
          <p:cNvSpPr>
            <a:spLocks/>
          </p:cNvSpPr>
          <p:nvPr userDrawn="1"/>
        </p:nvSpPr>
        <p:spPr bwMode="auto">
          <a:xfrm>
            <a:off x="2560159" y="6214254"/>
            <a:ext cx="0" cy="436512"/>
          </a:xfrm>
          <a:custGeom>
            <a:avLst/>
            <a:gdLst>
              <a:gd name="T0" fmla="*/ 697 h 697"/>
              <a:gd name="T1" fmla="*/ 697 h 697"/>
              <a:gd name="T2" fmla="*/ 0 h 69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97">
                <a:moveTo>
                  <a:pt x="0" y="697"/>
                </a:moveTo>
                <a:lnTo>
                  <a:pt x="0" y="697"/>
                </a:lnTo>
                <a:lnTo>
                  <a:pt x="0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pic>
        <p:nvPicPr>
          <p:cNvPr id="2" name="Picture 63" descr="Risultati immagini per unioncamere logo">
            <a:extLst>
              <a:ext uri="{FF2B5EF4-FFF2-40B4-BE49-F238E27FC236}">
                <a16:creationId xmlns:a16="http://schemas.microsoft.com/office/drawing/2014/main" id="{DD942E26-D9D2-BB4C-199D-93F976835A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23" y="6223986"/>
            <a:ext cx="1833006" cy="43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33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76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2">
            <a:extLst>
              <a:ext uri="{FF2B5EF4-FFF2-40B4-BE49-F238E27FC236}">
                <a16:creationId xmlns:a16="http://schemas.microsoft.com/office/drawing/2014/main" id="{AE49ECA7-3AAF-4FAB-B7D6-5E6781257B14}"/>
              </a:ext>
            </a:extLst>
          </p:cNvPr>
          <p:cNvSpPr>
            <a:spLocks/>
          </p:cNvSpPr>
          <p:nvPr userDrawn="1"/>
        </p:nvSpPr>
        <p:spPr bwMode="auto">
          <a:xfrm>
            <a:off x="301626" y="207236"/>
            <a:ext cx="11588751" cy="6443531"/>
          </a:xfrm>
          <a:custGeom>
            <a:avLst/>
            <a:gdLst>
              <a:gd name="T0" fmla="*/ 0 w 10656"/>
              <a:gd name="T1" fmla="*/ 7428 h 7428"/>
              <a:gd name="T2" fmla="*/ 0 w 10656"/>
              <a:gd name="T3" fmla="*/ 7428 h 7428"/>
              <a:gd name="T4" fmla="*/ 10656 w 10656"/>
              <a:gd name="T5" fmla="*/ 7428 h 7428"/>
              <a:gd name="T6" fmla="*/ 10656 w 10656"/>
              <a:gd name="T7" fmla="*/ 0 h 7428"/>
              <a:gd name="T8" fmla="*/ 0 w 10656"/>
              <a:gd name="T9" fmla="*/ 0 h 7428"/>
              <a:gd name="T10" fmla="*/ 0 w 10656"/>
              <a:gd name="T11" fmla="*/ 7428 h 7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56" h="7428">
                <a:moveTo>
                  <a:pt x="0" y="7428"/>
                </a:moveTo>
                <a:lnTo>
                  <a:pt x="0" y="7428"/>
                </a:lnTo>
                <a:lnTo>
                  <a:pt x="10656" y="7428"/>
                </a:lnTo>
                <a:lnTo>
                  <a:pt x="10656" y="0"/>
                </a:lnTo>
                <a:lnTo>
                  <a:pt x="0" y="0"/>
                </a:lnTo>
                <a:lnTo>
                  <a:pt x="0" y="7428"/>
                </a:lnTo>
                <a:close/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sp>
        <p:nvSpPr>
          <p:cNvPr id="33" name="Freeform 33">
            <a:extLst>
              <a:ext uri="{FF2B5EF4-FFF2-40B4-BE49-F238E27FC236}">
                <a16:creationId xmlns:a16="http://schemas.microsoft.com/office/drawing/2014/main" id="{D1791075-6FCE-4B0A-AFA1-9B9FC9D185EA}"/>
              </a:ext>
            </a:extLst>
          </p:cNvPr>
          <p:cNvSpPr>
            <a:spLocks/>
          </p:cNvSpPr>
          <p:nvPr userDrawn="1"/>
        </p:nvSpPr>
        <p:spPr bwMode="auto">
          <a:xfrm>
            <a:off x="301626" y="6214254"/>
            <a:ext cx="11588751" cy="0"/>
          </a:xfrm>
          <a:custGeom>
            <a:avLst/>
            <a:gdLst>
              <a:gd name="T0" fmla="*/ 0 w 10656"/>
              <a:gd name="T1" fmla="*/ 0 w 10656"/>
              <a:gd name="T2" fmla="*/ 10656 w 1065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0656">
                <a:moveTo>
                  <a:pt x="0" y="0"/>
                </a:moveTo>
                <a:lnTo>
                  <a:pt x="0" y="0"/>
                </a:lnTo>
                <a:lnTo>
                  <a:pt x="10656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sp>
        <p:nvSpPr>
          <p:cNvPr id="34" name="Freeform 34">
            <a:extLst>
              <a:ext uri="{FF2B5EF4-FFF2-40B4-BE49-F238E27FC236}">
                <a16:creationId xmlns:a16="http://schemas.microsoft.com/office/drawing/2014/main" id="{88911B4E-5B8C-4960-8F9D-D1553737CC16}"/>
              </a:ext>
            </a:extLst>
          </p:cNvPr>
          <p:cNvSpPr>
            <a:spLocks/>
          </p:cNvSpPr>
          <p:nvPr userDrawn="1"/>
        </p:nvSpPr>
        <p:spPr bwMode="auto">
          <a:xfrm>
            <a:off x="11149543" y="6214254"/>
            <a:ext cx="0" cy="436512"/>
          </a:xfrm>
          <a:custGeom>
            <a:avLst/>
            <a:gdLst>
              <a:gd name="T0" fmla="*/ 697 h 697"/>
              <a:gd name="T1" fmla="*/ 697 h 697"/>
              <a:gd name="T2" fmla="*/ 0 h 69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97">
                <a:moveTo>
                  <a:pt x="0" y="697"/>
                </a:moveTo>
                <a:lnTo>
                  <a:pt x="0" y="697"/>
                </a:lnTo>
                <a:lnTo>
                  <a:pt x="0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61E4831-FFF2-4C2A-A40E-6784B8B1EB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t="75072" r="54819"/>
          <a:stretch/>
        </p:blipFill>
        <p:spPr>
          <a:xfrm>
            <a:off x="10057273" y="207236"/>
            <a:ext cx="1774139" cy="711495"/>
          </a:xfrm>
          <a:prstGeom prst="rect">
            <a:avLst/>
          </a:prstGeom>
        </p:spPr>
      </p:pic>
      <p:sp>
        <p:nvSpPr>
          <p:cNvPr id="8" name="CasellaDiTesto 7"/>
          <p:cNvSpPr txBox="1"/>
          <p:nvPr userDrawn="1"/>
        </p:nvSpPr>
        <p:spPr>
          <a:xfrm>
            <a:off x="2667898" y="6303983"/>
            <a:ext cx="67509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kern="1200" baseline="0" dirty="0">
                <a:solidFill>
                  <a:srgbClr val="00B0F0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AGGIORNAMENTO SUI PROGETTI PNRR E PNC</a:t>
            </a:r>
          </a:p>
        </p:txBody>
      </p:sp>
      <p:sp>
        <p:nvSpPr>
          <p:cNvPr id="9" name="Freeform 34">
            <a:extLst>
              <a:ext uri="{FF2B5EF4-FFF2-40B4-BE49-F238E27FC236}">
                <a16:creationId xmlns:a16="http://schemas.microsoft.com/office/drawing/2014/main" id="{88911B4E-5B8C-4960-8F9D-D1553737CC16}"/>
              </a:ext>
            </a:extLst>
          </p:cNvPr>
          <p:cNvSpPr>
            <a:spLocks/>
          </p:cNvSpPr>
          <p:nvPr userDrawn="1"/>
        </p:nvSpPr>
        <p:spPr bwMode="auto">
          <a:xfrm>
            <a:off x="2560159" y="6214254"/>
            <a:ext cx="0" cy="436512"/>
          </a:xfrm>
          <a:custGeom>
            <a:avLst/>
            <a:gdLst>
              <a:gd name="T0" fmla="*/ 697 h 697"/>
              <a:gd name="T1" fmla="*/ 697 h 697"/>
              <a:gd name="T2" fmla="*/ 0 h 69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97">
                <a:moveTo>
                  <a:pt x="0" y="697"/>
                </a:moveTo>
                <a:lnTo>
                  <a:pt x="0" y="697"/>
                </a:lnTo>
                <a:lnTo>
                  <a:pt x="0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pic>
        <p:nvPicPr>
          <p:cNvPr id="2" name="Picture 63" descr="Risultati immagini per unioncamere logo">
            <a:extLst>
              <a:ext uri="{FF2B5EF4-FFF2-40B4-BE49-F238E27FC236}">
                <a16:creationId xmlns:a16="http://schemas.microsoft.com/office/drawing/2014/main" id="{DD942E26-D9D2-BB4C-199D-93F976835A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23" y="6223986"/>
            <a:ext cx="1833006" cy="43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31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2">
            <a:extLst>
              <a:ext uri="{FF2B5EF4-FFF2-40B4-BE49-F238E27FC236}">
                <a16:creationId xmlns:a16="http://schemas.microsoft.com/office/drawing/2014/main" id="{AE49ECA7-3AAF-4FAB-B7D6-5E6781257B14}"/>
              </a:ext>
            </a:extLst>
          </p:cNvPr>
          <p:cNvSpPr>
            <a:spLocks/>
          </p:cNvSpPr>
          <p:nvPr userDrawn="1"/>
        </p:nvSpPr>
        <p:spPr bwMode="auto">
          <a:xfrm>
            <a:off x="301626" y="207236"/>
            <a:ext cx="11588751" cy="6443531"/>
          </a:xfrm>
          <a:custGeom>
            <a:avLst/>
            <a:gdLst>
              <a:gd name="T0" fmla="*/ 0 w 10656"/>
              <a:gd name="T1" fmla="*/ 7428 h 7428"/>
              <a:gd name="T2" fmla="*/ 0 w 10656"/>
              <a:gd name="T3" fmla="*/ 7428 h 7428"/>
              <a:gd name="T4" fmla="*/ 10656 w 10656"/>
              <a:gd name="T5" fmla="*/ 7428 h 7428"/>
              <a:gd name="T6" fmla="*/ 10656 w 10656"/>
              <a:gd name="T7" fmla="*/ 0 h 7428"/>
              <a:gd name="T8" fmla="*/ 0 w 10656"/>
              <a:gd name="T9" fmla="*/ 0 h 7428"/>
              <a:gd name="T10" fmla="*/ 0 w 10656"/>
              <a:gd name="T11" fmla="*/ 7428 h 7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56" h="7428">
                <a:moveTo>
                  <a:pt x="0" y="7428"/>
                </a:moveTo>
                <a:lnTo>
                  <a:pt x="0" y="7428"/>
                </a:lnTo>
                <a:lnTo>
                  <a:pt x="10656" y="7428"/>
                </a:lnTo>
                <a:lnTo>
                  <a:pt x="10656" y="0"/>
                </a:lnTo>
                <a:lnTo>
                  <a:pt x="0" y="0"/>
                </a:lnTo>
                <a:lnTo>
                  <a:pt x="0" y="7428"/>
                </a:lnTo>
                <a:close/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sp>
        <p:nvSpPr>
          <p:cNvPr id="33" name="Freeform 33">
            <a:extLst>
              <a:ext uri="{FF2B5EF4-FFF2-40B4-BE49-F238E27FC236}">
                <a16:creationId xmlns:a16="http://schemas.microsoft.com/office/drawing/2014/main" id="{D1791075-6FCE-4B0A-AFA1-9B9FC9D185EA}"/>
              </a:ext>
            </a:extLst>
          </p:cNvPr>
          <p:cNvSpPr>
            <a:spLocks/>
          </p:cNvSpPr>
          <p:nvPr userDrawn="1"/>
        </p:nvSpPr>
        <p:spPr bwMode="auto">
          <a:xfrm>
            <a:off x="301626" y="6214254"/>
            <a:ext cx="11588751" cy="0"/>
          </a:xfrm>
          <a:custGeom>
            <a:avLst/>
            <a:gdLst>
              <a:gd name="T0" fmla="*/ 0 w 10656"/>
              <a:gd name="T1" fmla="*/ 0 w 10656"/>
              <a:gd name="T2" fmla="*/ 10656 w 1065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0656">
                <a:moveTo>
                  <a:pt x="0" y="0"/>
                </a:moveTo>
                <a:lnTo>
                  <a:pt x="0" y="0"/>
                </a:lnTo>
                <a:lnTo>
                  <a:pt x="10656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sp>
        <p:nvSpPr>
          <p:cNvPr id="34" name="Freeform 34">
            <a:extLst>
              <a:ext uri="{FF2B5EF4-FFF2-40B4-BE49-F238E27FC236}">
                <a16:creationId xmlns:a16="http://schemas.microsoft.com/office/drawing/2014/main" id="{88911B4E-5B8C-4960-8F9D-D1553737CC16}"/>
              </a:ext>
            </a:extLst>
          </p:cNvPr>
          <p:cNvSpPr>
            <a:spLocks/>
          </p:cNvSpPr>
          <p:nvPr userDrawn="1"/>
        </p:nvSpPr>
        <p:spPr bwMode="auto">
          <a:xfrm>
            <a:off x="11149543" y="6214254"/>
            <a:ext cx="0" cy="436512"/>
          </a:xfrm>
          <a:custGeom>
            <a:avLst/>
            <a:gdLst>
              <a:gd name="T0" fmla="*/ 697 h 697"/>
              <a:gd name="T1" fmla="*/ 697 h 697"/>
              <a:gd name="T2" fmla="*/ 0 h 69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97">
                <a:moveTo>
                  <a:pt x="0" y="697"/>
                </a:moveTo>
                <a:lnTo>
                  <a:pt x="0" y="697"/>
                </a:lnTo>
                <a:lnTo>
                  <a:pt x="0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61E4831-FFF2-4C2A-A40E-6784B8B1EB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75072" r="54819"/>
          <a:stretch/>
        </p:blipFill>
        <p:spPr>
          <a:xfrm>
            <a:off x="10057273" y="207236"/>
            <a:ext cx="1774139" cy="711495"/>
          </a:xfrm>
          <a:prstGeom prst="rect">
            <a:avLst/>
          </a:prstGeom>
        </p:spPr>
      </p:pic>
      <p:sp>
        <p:nvSpPr>
          <p:cNvPr id="8" name="CasellaDiTesto 7"/>
          <p:cNvSpPr txBox="1"/>
          <p:nvPr userDrawn="1"/>
        </p:nvSpPr>
        <p:spPr>
          <a:xfrm>
            <a:off x="2667898" y="6303983"/>
            <a:ext cx="67509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kern="1200" baseline="0" dirty="0">
                <a:solidFill>
                  <a:srgbClr val="00B0F0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PROGETTO DIGITALIZZAZIONE SUAP &amp; SUE </a:t>
            </a:r>
          </a:p>
        </p:txBody>
      </p:sp>
      <p:sp>
        <p:nvSpPr>
          <p:cNvPr id="9" name="Freeform 34">
            <a:extLst>
              <a:ext uri="{FF2B5EF4-FFF2-40B4-BE49-F238E27FC236}">
                <a16:creationId xmlns:a16="http://schemas.microsoft.com/office/drawing/2014/main" id="{88911B4E-5B8C-4960-8F9D-D1553737CC16}"/>
              </a:ext>
            </a:extLst>
          </p:cNvPr>
          <p:cNvSpPr>
            <a:spLocks/>
          </p:cNvSpPr>
          <p:nvPr userDrawn="1"/>
        </p:nvSpPr>
        <p:spPr bwMode="auto">
          <a:xfrm>
            <a:off x="2560159" y="6214254"/>
            <a:ext cx="0" cy="436512"/>
          </a:xfrm>
          <a:custGeom>
            <a:avLst/>
            <a:gdLst>
              <a:gd name="T0" fmla="*/ 697 h 697"/>
              <a:gd name="T1" fmla="*/ 697 h 697"/>
              <a:gd name="T2" fmla="*/ 0 h 69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97">
                <a:moveTo>
                  <a:pt x="0" y="697"/>
                </a:moveTo>
                <a:lnTo>
                  <a:pt x="0" y="697"/>
                </a:lnTo>
                <a:lnTo>
                  <a:pt x="0" y="0"/>
                </a:lnTo>
              </a:path>
            </a:pathLst>
          </a:custGeom>
          <a:noFill/>
          <a:ln w="4763" cap="flat">
            <a:solidFill>
              <a:srgbClr val="00ADE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  <p:pic>
        <p:nvPicPr>
          <p:cNvPr id="2" name="Picture 63" descr="Risultati immagini per unioncamere logo">
            <a:extLst>
              <a:ext uri="{FF2B5EF4-FFF2-40B4-BE49-F238E27FC236}">
                <a16:creationId xmlns:a16="http://schemas.microsoft.com/office/drawing/2014/main" id="{DD942E26-D9D2-BB4C-199D-93F976835A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23" y="6223986"/>
            <a:ext cx="1833006" cy="43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02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tmp"/><Relationship Id="rId4" Type="http://schemas.openxmlformats.org/officeDocument/2006/relationships/image" Target="../media/image10.tm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2AB5B1B3-DCB2-BB09-E2C6-0C28C2111E9E}"/>
              </a:ext>
            </a:extLst>
          </p:cNvPr>
          <p:cNvSpPr/>
          <p:nvPr/>
        </p:nvSpPr>
        <p:spPr>
          <a:xfrm>
            <a:off x="2516954" y="2036192"/>
            <a:ext cx="7022969" cy="1348033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4E5A6F-54DD-237B-F36B-CA527FFE2916}"/>
              </a:ext>
            </a:extLst>
          </p:cNvPr>
          <p:cNvSpPr txBox="1"/>
          <p:nvPr/>
        </p:nvSpPr>
        <p:spPr>
          <a:xfrm>
            <a:off x="2758910" y="2422691"/>
            <a:ext cx="6542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PROGETTO DIGITALIZZAZIONE SUAP &amp; SUE</a:t>
            </a:r>
          </a:p>
        </p:txBody>
      </p:sp>
    </p:spTree>
    <p:extLst>
      <p:ext uri="{BB962C8B-B14F-4D97-AF65-F5344CB8AC3E}">
        <p14:creationId xmlns:p14="http://schemas.microsoft.com/office/powerpoint/2010/main" val="243327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8DE51DA-7F05-DB70-533C-AA0B43D47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58" y="774599"/>
            <a:ext cx="9863231" cy="2954309"/>
          </a:xfrm>
          <a:prstGeom prst="rect">
            <a:avLst/>
          </a:prstGeom>
          <a:noFill/>
        </p:spPr>
      </p:pic>
      <p:pic>
        <p:nvPicPr>
          <p:cNvPr id="9" name="Immagine 8" descr="Immagine che contiene testo">
            <a:extLst>
              <a:ext uri="{FF2B5EF4-FFF2-40B4-BE49-F238E27FC236}">
                <a16:creationId xmlns:a16="http://schemas.microsoft.com/office/drawing/2014/main" id="{889FA882-1F35-10C9-BD00-91AD35BA8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1" y="3490601"/>
            <a:ext cx="2942782" cy="258096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6052D483-5653-62F7-5A3C-38D7430C06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426" y="3370956"/>
            <a:ext cx="3339520" cy="2820039"/>
          </a:xfrm>
          <a:prstGeom prst="rect">
            <a:avLst/>
          </a:prstGeom>
        </p:spPr>
      </p:pic>
      <p:pic>
        <p:nvPicPr>
          <p:cNvPr id="11" name="Immagine 10" descr="Immagine che contiene testo">
            <a:extLst>
              <a:ext uri="{FF2B5EF4-FFF2-40B4-BE49-F238E27FC236}">
                <a16:creationId xmlns:a16="http://schemas.microsoft.com/office/drawing/2014/main" id="{AAC20ACF-37F2-7642-CA9E-1364F31290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545" y="3380581"/>
            <a:ext cx="2726362" cy="2635208"/>
          </a:xfrm>
          <a:prstGeom prst="rect">
            <a:avLst/>
          </a:prstGeom>
        </p:spPr>
      </p:pic>
      <p:sp>
        <p:nvSpPr>
          <p:cNvPr id="13" name="Segnaposto numero diapositiva 1">
            <a:extLst>
              <a:ext uri="{FF2B5EF4-FFF2-40B4-BE49-F238E27FC236}">
                <a16:creationId xmlns:a16="http://schemas.microsoft.com/office/drawing/2014/main" id="{F4A2FD0B-70BC-B352-7FD0-471BFC75CDF9}"/>
              </a:ext>
            </a:extLst>
          </p:cNvPr>
          <p:cNvSpPr txBox="1">
            <a:spLocks/>
          </p:cNvSpPr>
          <p:nvPr/>
        </p:nvSpPr>
        <p:spPr>
          <a:xfrm>
            <a:off x="11354954" y="6251826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10</a:t>
            </a:fld>
            <a:endParaRPr lang="it-IT" altLang="it-IT" sz="1200" b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784DAEA-F51D-BBD1-93CE-476A07A3C50D}"/>
              </a:ext>
            </a:extLst>
          </p:cNvPr>
          <p:cNvSpPr txBox="1"/>
          <p:nvPr/>
        </p:nvSpPr>
        <p:spPr>
          <a:xfrm>
            <a:off x="4960323" y="328267"/>
            <a:ext cx="145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Gli obiettivi </a:t>
            </a:r>
          </a:p>
        </p:txBody>
      </p:sp>
    </p:spTree>
    <p:extLst>
      <p:ext uri="{BB962C8B-B14F-4D97-AF65-F5344CB8AC3E}">
        <p14:creationId xmlns:p14="http://schemas.microsoft.com/office/powerpoint/2010/main" val="139934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1">
            <a:extLst>
              <a:ext uri="{FF2B5EF4-FFF2-40B4-BE49-F238E27FC236}">
                <a16:creationId xmlns:a16="http://schemas.microsoft.com/office/drawing/2014/main" id="{72C1DFBB-667C-DC72-D8FA-1D40BD8B34ED}"/>
              </a:ext>
            </a:extLst>
          </p:cNvPr>
          <p:cNvSpPr/>
          <p:nvPr/>
        </p:nvSpPr>
        <p:spPr>
          <a:xfrm>
            <a:off x="2013914" y="1279928"/>
            <a:ext cx="7968123" cy="3396604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92CBACF6-2AF4-1B90-040B-788EBF17C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817" y="1286717"/>
            <a:ext cx="7837501" cy="3460812"/>
          </a:xfrm>
        </p:spPr>
        <p:txBody>
          <a:bodyPr>
            <a:noAutofit/>
          </a:bodyPr>
          <a:lstStyle/>
          <a:p>
            <a:pPr marL="718492" lvl="1" indent="-311010"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it-IT" sz="1451" b="1" dirty="0">
              <a:solidFill>
                <a:srgbClr val="057C99">
                  <a:alpha val="60000"/>
                </a:srgbClr>
              </a:solidFill>
              <a:latin typeface="+mj-lt"/>
            </a:endParaRPr>
          </a:p>
          <a:p>
            <a:pPr marL="718492" lvl="1" indent="-311010"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it-IT" sz="1451" b="1" dirty="0">
                <a:solidFill>
                  <a:schemeClr val="tx2">
                    <a:lumMod val="60000"/>
                    <a:lumOff val="40000"/>
                    <a:alpha val="60000"/>
                  </a:schemeClr>
                </a:solidFill>
                <a:latin typeface="+mj-lt"/>
              </a:rPr>
              <a:t>Altri elementi significativi : la regolamentazione </a:t>
            </a:r>
          </a:p>
          <a:p>
            <a:pPr marL="1665460" lvl="6" indent="0">
              <a:buClr>
                <a:srgbClr val="002060"/>
              </a:buClr>
              <a:buNone/>
              <a:defRPr/>
            </a:pPr>
            <a:endParaRPr lang="it-IT" sz="1451" b="1" dirty="0">
              <a:solidFill>
                <a:srgbClr val="002060">
                  <a:alpha val="60000"/>
                </a:srgbClr>
              </a:solidFill>
            </a:endParaRPr>
          </a:p>
          <a:p>
            <a:pPr lvl="3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tabLst>
                <a:tab pos="410361" algn="l"/>
                <a:tab pos="892715" algn="l"/>
                <a:tab pos="1303076" algn="l"/>
              </a:tabLst>
              <a:defRPr/>
            </a:pPr>
            <a:r>
              <a:rPr lang="it-IT" sz="1451" b="1" dirty="0">
                <a:solidFill>
                  <a:schemeClr val="accent4">
                    <a:lumMod val="75000"/>
                    <a:alpha val="60000"/>
                  </a:schemeClr>
                </a:solidFill>
              </a:rPr>
              <a:t>Decreto interministeriale 12 novembre 2021 nuovo allegato al DPR 160</a:t>
            </a:r>
          </a:p>
          <a:p>
            <a:pPr lvl="3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tabLst>
                <a:tab pos="410361" algn="l"/>
                <a:tab pos="892715" algn="l"/>
                <a:tab pos="1303076" algn="l"/>
              </a:tabLst>
              <a:defRPr/>
            </a:pPr>
            <a:r>
              <a:rPr lang="it-IT" sz="1451" b="1" dirty="0">
                <a:solidFill>
                  <a:schemeClr val="accent4">
                    <a:lumMod val="75000"/>
                    <a:alpha val="60000"/>
                  </a:schemeClr>
                </a:solidFill>
              </a:rPr>
              <a:t>Decreto interministeriale sulle specifiche tecniche </a:t>
            </a:r>
          </a:p>
          <a:p>
            <a:pPr lvl="3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tabLst>
                <a:tab pos="410361" algn="l"/>
                <a:tab pos="892715" algn="l"/>
                <a:tab pos="1303076" algn="l"/>
              </a:tabLst>
              <a:defRPr/>
            </a:pPr>
            <a:r>
              <a:rPr lang="it-IT" sz="1451" b="1" dirty="0">
                <a:solidFill>
                  <a:schemeClr val="accent4">
                    <a:lumMod val="75000"/>
                    <a:alpha val="60000"/>
                  </a:schemeClr>
                </a:solidFill>
              </a:rPr>
              <a:t>Decreto sul fascicolo informatico d’impresa</a:t>
            </a:r>
          </a:p>
          <a:p>
            <a:pPr lvl="3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tabLst>
                <a:tab pos="410361" algn="l"/>
                <a:tab pos="892715" algn="l"/>
                <a:tab pos="1303076" algn="l"/>
              </a:tabLst>
              <a:defRPr/>
            </a:pPr>
            <a:r>
              <a:rPr lang="it-IT" sz="1451" b="1" dirty="0">
                <a:solidFill>
                  <a:schemeClr val="accent4">
                    <a:lumMod val="75000"/>
                    <a:alpha val="60000"/>
                  </a:schemeClr>
                </a:solidFill>
              </a:rPr>
              <a:t>Decreti delegati in attuazione art. 26 e 27 delle L.118/2022 (mercato e concorrenza)</a:t>
            </a:r>
            <a:endParaRPr lang="it-IT" sz="1451" dirty="0">
              <a:solidFill>
                <a:schemeClr val="accent4">
                  <a:lumMod val="75000"/>
                  <a:alpha val="60000"/>
                </a:schemeClr>
              </a:solidFill>
            </a:endParaRPr>
          </a:p>
        </p:txBody>
      </p:sp>
      <p:sp>
        <p:nvSpPr>
          <p:cNvPr id="3" name="Segnaposto numero diapositiva 1">
            <a:extLst>
              <a:ext uri="{FF2B5EF4-FFF2-40B4-BE49-F238E27FC236}">
                <a16:creationId xmlns:a16="http://schemas.microsoft.com/office/drawing/2014/main" id="{3EF3CFDF-E181-7E37-3B7C-73B17923D669}"/>
              </a:ext>
            </a:extLst>
          </p:cNvPr>
          <p:cNvSpPr txBox="1">
            <a:spLocks/>
          </p:cNvSpPr>
          <p:nvPr/>
        </p:nvSpPr>
        <p:spPr>
          <a:xfrm>
            <a:off x="11354954" y="6251826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11</a:t>
            </a:fld>
            <a:endParaRPr lang="it-IT" altLang="it-IT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117F4F-E6ED-65A9-A58E-3B9DDA226E38}"/>
              </a:ext>
            </a:extLst>
          </p:cNvPr>
          <p:cNvSpPr txBox="1"/>
          <p:nvPr/>
        </p:nvSpPr>
        <p:spPr>
          <a:xfrm>
            <a:off x="2360294" y="2804524"/>
            <a:ext cx="74714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SUAP &amp; SUE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laborazione alternativa 3">
            <a:extLst>
              <a:ext uri="{FF2B5EF4-FFF2-40B4-BE49-F238E27FC236}">
                <a16:creationId xmlns:a16="http://schemas.microsoft.com/office/drawing/2014/main" id="{0F066A12-6D74-446D-68B2-B4B692524083}"/>
              </a:ext>
            </a:extLst>
          </p:cNvPr>
          <p:cNvSpPr/>
          <p:nvPr/>
        </p:nvSpPr>
        <p:spPr>
          <a:xfrm>
            <a:off x="487996" y="407330"/>
            <a:ext cx="3436303" cy="1620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Amministrazione Titolare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92D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Dipartimento della Funzione Pubblica</a:t>
            </a:r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3A0A0020-18B3-5E70-7C9F-39A0AD7AAC27}"/>
              </a:ext>
            </a:extLst>
          </p:cNvPr>
          <p:cNvSpPr/>
          <p:nvPr/>
        </p:nvSpPr>
        <p:spPr>
          <a:xfrm>
            <a:off x="3447606" y="2706220"/>
            <a:ext cx="900000" cy="900000"/>
          </a:xfrm>
          <a:prstGeom prst="ellipse">
            <a:avLst/>
          </a:prstGeom>
          <a:noFill/>
          <a:ln w="28575" cmpd="sng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laborazione alternativa 7">
            <a:extLst>
              <a:ext uri="{FF2B5EF4-FFF2-40B4-BE49-F238E27FC236}">
                <a16:creationId xmlns:a16="http://schemas.microsoft.com/office/drawing/2014/main" id="{38199F4E-CE87-BADE-BC5D-9F59E2280F6E}"/>
              </a:ext>
            </a:extLst>
          </p:cNvPr>
          <p:cNvSpPr/>
          <p:nvPr/>
        </p:nvSpPr>
        <p:spPr>
          <a:xfrm>
            <a:off x="4253176" y="1293154"/>
            <a:ext cx="5814749" cy="104908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FONDI PNRR: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Missione 1 – componente 1 – sub-investimento 2.2.3 </a:t>
            </a:r>
            <a:r>
              <a:rPr kumimoji="0" lang="it-IT" sz="2000" b="1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Digitalizzazione delle procedure SUAP &amp; SUE</a:t>
            </a:r>
            <a:endParaRPr kumimoji="0" lang="it-IT" sz="1800" b="1" i="1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laborazione alternativa 8">
            <a:extLst>
              <a:ext uri="{FF2B5EF4-FFF2-40B4-BE49-F238E27FC236}">
                <a16:creationId xmlns:a16="http://schemas.microsoft.com/office/drawing/2014/main" id="{F74DCAB2-38D2-546B-79AE-B702A1196191}"/>
              </a:ext>
            </a:extLst>
          </p:cNvPr>
          <p:cNvSpPr/>
          <p:nvPr/>
        </p:nvSpPr>
        <p:spPr>
          <a:xfrm>
            <a:off x="1821159" y="4132053"/>
            <a:ext cx="3252894" cy="176841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Società di sistema coinvolte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92D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InfoCamere – IC Outsourcing</a:t>
            </a:r>
          </a:p>
        </p:txBody>
      </p:sp>
      <p:sp>
        <p:nvSpPr>
          <p:cNvPr id="10" name="Elaborazione alternativa 9">
            <a:extLst>
              <a:ext uri="{FF2B5EF4-FFF2-40B4-BE49-F238E27FC236}">
                <a16:creationId xmlns:a16="http://schemas.microsoft.com/office/drawing/2014/main" id="{C5651CE0-5B62-1A1C-61DC-EED952169D4D}"/>
              </a:ext>
            </a:extLst>
          </p:cNvPr>
          <p:cNvSpPr/>
          <p:nvPr/>
        </p:nvSpPr>
        <p:spPr>
          <a:xfrm>
            <a:off x="6820398" y="4677026"/>
            <a:ext cx="2628000" cy="720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Termine progetto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92D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31/12/2026</a:t>
            </a:r>
          </a:p>
        </p:txBody>
      </p:sp>
      <p:sp>
        <p:nvSpPr>
          <p:cNvPr id="11" name="Elaborazione alternativa 10">
            <a:extLst>
              <a:ext uri="{FF2B5EF4-FFF2-40B4-BE49-F238E27FC236}">
                <a16:creationId xmlns:a16="http://schemas.microsoft.com/office/drawing/2014/main" id="{B0EB0E7F-A1E2-EFCD-8560-7BCF4C19B81A}"/>
              </a:ext>
            </a:extLst>
          </p:cNvPr>
          <p:cNvSpPr/>
          <p:nvPr/>
        </p:nvSpPr>
        <p:spPr>
          <a:xfrm>
            <a:off x="6007251" y="591358"/>
            <a:ext cx="2834160" cy="38365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22.759.264 euro</a:t>
            </a:r>
          </a:p>
        </p:txBody>
      </p:sp>
      <p:pic>
        <p:nvPicPr>
          <p:cNvPr id="3" name="Elemento grafico 2" descr="Social network contorno">
            <a:extLst>
              <a:ext uri="{FF2B5EF4-FFF2-40B4-BE49-F238E27FC236}">
                <a16:creationId xmlns:a16="http://schemas.microsoft.com/office/drawing/2014/main" id="{2D349E41-5D35-1D2A-754A-ED0E926DC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0666" y="2769452"/>
            <a:ext cx="741600" cy="741600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FC9B089-2C2D-CB1E-7C0C-8BC0D3F4322A}"/>
              </a:ext>
            </a:extLst>
          </p:cNvPr>
          <p:cNvSpPr txBox="1">
            <a:spLocks/>
          </p:cNvSpPr>
          <p:nvPr/>
        </p:nvSpPr>
        <p:spPr>
          <a:xfrm>
            <a:off x="11339256" y="6318819"/>
            <a:ext cx="252000" cy="252000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defPPr>
              <a:defRPr lang="it-IT"/>
            </a:defPPr>
            <a:lvl1pPr marL="0" algn="r" defTabSz="457200" rtl="0" eaLnBrk="1" latinLnBrk="0" hangingPunct="1"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1A9A7-F4F1-2A4E-8F80-CE689D4DB4B2}" type="slidenum">
              <a:rPr kumimoji="0" lang="it-IT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40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9863EE-841C-B6BA-B867-D38D741C66C8}"/>
              </a:ext>
            </a:extLst>
          </p:cNvPr>
          <p:cNvSpPr txBox="1"/>
          <p:nvPr/>
        </p:nvSpPr>
        <p:spPr>
          <a:xfrm>
            <a:off x="305051" y="237274"/>
            <a:ext cx="27519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SUAP &amp; SUE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laborazione alternativa 2">
            <a:extLst>
              <a:ext uri="{FF2B5EF4-FFF2-40B4-BE49-F238E27FC236}">
                <a16:creationId xmlns:a16="http://schemas.microsoft.com/office/drawing/2014/main" id="{E3BB45B9-27FA-0871-FBC5-D427EA017F24}"/>
              </a:ext>
            </a:extLst>
          </p:cNvPr>
          <p:cNvSpPr/>
          <p:nvPr/>
        </p:nvSpPr>
        <p:spPr>
          <a:xfrm>
            <a:off x="2337013" y="952410"/>
            <a:ext cx="7848000" cy="18360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Definire indirizzi strategici, metodologie e strumenti funzionali alla realizzazione di un Ecosistema digitale degli Sportelli Unici per l’Edilizia (SUE) e per le Attività Produttive (SUAP) che assicuri la comunicazione telematica e il trasferimento dei dati tra gli Sportelli e i soggetti coinvolti nei procedimenti amministrativi, con l’obiettivo di efficientare l’operatività delle Pubbliche Amministrazioni</a:t>
            </a:r>
          </a:p>
        </p:txBody>
      </p:sp>
      <p:grpSp>
        <p:nvGrpSpPr>
          <p:cNvPr id="5" name="Elemento grafico 6">
            <a:extLst>
              <a:ext uri="{FF2B5EF4-FFF2-40B4-BE49-F238E27FC236}">
                <a16:creationId xmlns:a16="http://schemas.microsoft.com/office/drawing/2014/main" id="{44F20B9B-E173-78D0-2816-F206A4345B6B}"/>
              </a:ext>
            </a:extLst>
          </p:cNvPr>
          <p:cNvGrpSpPr/>
          <p:nvPr/>
        </p:nvGrpSpPr>
        <p:grpSpPr>
          <a:xfrm>
            <a:off x="610469" y="1620558"/>
            <a:ext cx="493021" cy="462596"/>
            <a:chOff x="917354" y="2002084"/>
            <a:chExt cx="816343" cy="816347"/>
          </a:xfrm>
          <a:solidFill>
            <a:srgbClr val="A3195B">
              <a:alpha val="75000"/>
            </a:srgbClr>
          </a:solidFill>
        </p:grpSpPr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3FC255A9-623A-E126-B1A6-A92FFF5B7431}"/>
                </a:ext>
              </a:extLst>
            </p:cNvPr>
            <p:cNvSpPr/>
            <p:nvPr/>
          </p:nvSpPr>
          <p:spPr>
            <a:xfrm>
              <a:off x="917354" y="2002084"/>
              <a:ext cx="816343" cy="816347"/>
            </a:xfrm>
            <a:custGeom>
              <a:avLst/>
              <a:gdLst>
                <a:gd name="connsiteX0" fmla="*/ 407784 w 816343"/>
                <a:gd name="connsiteY0" fmla="*/ 816346 h 816347"/>
                <a:gd name="connsiteX1" fmla="*/ 120 w 816343"/>
                <a:gd name="connsiteY1" fmla="*/ 397277 h 816347"/>
                <a:gd name="connsiteX2" fmla="*/ 418261 w 816343"/>
                <a:gd name="connsiteY2" fmla="*/ 90 h 816347"/>
                <a:gd name="connsiteX3" fmla="*/ 816244 w 816343"/>
                <a:gd name="connsiteY3" fmla="*/ 418098 h 816347"/>
                <a:gd name="connsiteX4" fmla="*/ 407652 w 816343"/>
                <a:gd name="connsiteY4" fmla="*/ 816213 h 816347"/>
                <a:gd name="connsiteX5" fmla="*/ 373834 w 816343"/>
                <a:gd name="connsiteY5" fmla="*/ 81781 h 816347"/>
                <a:gd name="connsiteX6" fmla="*/ 363755 w 816343"/>
                <a:gd name="connsiteY6" fmla="*/ 82710 h 816347"/>
                <a:gd name="connsiteX7" fmla="*/ 167217 w 816343"/>
                <a:gd name="connsiteY7" fmla="*/ 185355 h 816347"/>
                <a:gd name="connsiteX8" fmla="*/ 82608 w 816343"/>
                <a:gd name="connsiteY8" fmla="*/ 364786 h 816347"/>
                <a:gd name="connsiteX9" fmla="*/ 90167 w 816343"/>
                <a:gd name="connsiteY9" fmla="*/ 373804 h 816347"/>
                <a:gd name="connsiteX10" fmla="*/ 122658 w 816343"/>
                <a:gd name="connsiteY10" fmla="*/ 374732 h 816347"/>
                <a:gd name="connsiteX11" fmla="*/ 151303 w 816343"/>
                <a:gd name="connsiteY11" fmla="*/ 399797 h 816347"/>
                <a:gd name="connsiteX12" fmla="*/ 139235 w 816343"/>
                <a:gd name="connsiteY12" fmla="*/ 434144 h 816347"/>
                <a:gd name="connsiteX13" fmla="*/ 114170 w 816343"/>
                <a:gd name="connsiteY13" fmla="*/ 442367 h 816347"/>
                <a:gd name="connsiteX14" fmla="*/ 89636 w 816343"/>
                <a:gd name="connsiteY14" fmla="*/ 442765 h 816347"/>
                <a:gd name="connsiteX15" fmla="*/ 83006 w 816343"/>
                <a:gd name="connsiteY15" fmla="*/ 450589 h 816347"/>
                <a:gd name="connsiteX16" fmla="*/ 92421 w 816343"/>
                <a:gd name="connsiteY16" fmla="*/ 497137 h 816347"/>
                <a:gd name="connsiteX17" fmla="*/ 181275 w 816343"/>
                <a:gd name="connsiteY17" fmla="*/ 644873 h 816347"/>
                <a:gd name="connsiteX18" fmla="*/ 366275 w 816343"/>
                <a:gd name="connsiteY18" fmla="*/ 733063 h 816347"/>
                <a:gd name="connsiteX19" fmla="*/ 373834 w 816343"/>
                <a:gd name="connsiteY19" fmla="*/ 726167 h 816347"/>
                <a:gd name="connsiteX20" fmla="*/ 373834 w 816343"/>
                <a:gd name="connsiteY20" fmla="*/ 700704 h 816347"/>
                <a:gd name="connsiteX21" fmla="*/ 393992 w 816343"/>
                <a:gd name="connsiteY21" fmla="*/ 667285 h 816347"/>
                <a:gd name="connsiteX22" fmla="*/ 442662 w 816343"/>
                <a:gd name="connsiteY22" fmla="*/ 699643 h 816347"/>
                <a:gd name="connsiteX23" fmla="*/ 442662 w 816343"/>
                <a:gd name="connsiteY23" fmla="*/ 728289 h 816347"/>
                <a:gd name="connsiteX24" fmla="*/ 448895 w 816343"/>
                <a:gd name="connsiteY24" fmla="*/ 733593 h 816347"/>
                <a:gd name="connsiteX25" fmla="*/ 517458 w 816343"/>
                <a:gd name="connsiteY25" fmla="*/ 717679 h 816347"/>
                <a:gd name="connsiteX26" fmla="*/ 684423 w 816343"/>
                <a:gd name="connsiteY26" fmla="*/ 584930 h 816347"/>
                <a:gd name="connsiteX27" fmla="*/ 732961 w 816343"/>
                <a:gd name="connsiteY27" fmla="*/ 452711 h 816347"/>
                <a:gd name="connsiteX28" fmla="*/ 723943 w 816343"/>
                <a:gd name="connsiteY28" fmla="*/ 442632 h 816347"/>
                <a:gd name="connsiteX29" fmla="*/ 692247 w 816343"/>
                <a:gd name="connsiteY29" fmla="*/ 441571 h 816347"/>
                <a:gd name="connsiteX30" fmla="*/ 665591 w 816343"/>
                <a:gd name="connsiteY30" fmla="*/ 418363 h 816347"/>
                <a:gd name="connsiteX31" fmla="*/ 673813 w 816343"/>
                <a:gd name="connsiteY31" fmla="*/ 384811 h 816347"/>
                <a:gd name="connsiteX32" fmla="*/ 702591 w 816343"/>
                <a:gd name="connsiteY32" fmla="*/ 373936 h 816347"/>
                <a:gd name="connsiteX33" fmla="*/ 734154 w 816343"/>
                <a:gd name="connsiteY33" fmla="*/ 373936 h 816347"/>
                <a:gd name="connsiteX34" fmla="*/ 734552 w 816343"/>
                <a:gd name="connsiteY34" fmla="*/ 369560 h 816347"/>
                <a:gd name="connsiteX35" fmla="*/ 709753 w 816343"/>
                <a:gd name="connsiteY35" fmla="*/ 278718 h 816347"/>
                <a:gd name="connsiteX36" fmla="*/ 620369 w 816343"/>
                <a:gd name="connsiteY36" fmla="*/ 157904 h 816347"/>
                <a:gd name="connsiteX37" fmla="*/ 450752 w 816343"/>
                <a:gd name="connsiteY37" fmla="*/ 82577 h 816347"/>
                <a:gd name="connsiteX38" fmla="*/ 442397 w 816343"/>
                <a:gd name="connsiteY38" fmla="*/ 90269 h 816347"/>
                <a:gd name="connsiteX39" fmla="*/ 441336 w 816343"/>
                <a:gd name="connsiteY39" fmla="*/ 124351 h 816347"/>
                <a:gd name="connsiteX40" fmla="*/ 397970 w 816343"/>
                <a:gd name="connsiteY40" fmla="*/ 150875 h 816347"/>
                <a:gd name="connsiteX41" fmla="*/ 373569 w 816343"/>
                <a:gd name="connsiteY41" fmla="*/ 115599 h 816347"/>
                <a:gd name="connsiteX42" fmla="*/ 373569 w 816343"/>
                <a:gd name="connsiteY42" fmla="*/ 82047 h 816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816343" h="816347">
                  <a:moveTo>
                    <a:pt x="407784" y="816346"/>
                  </a:moveTo>
                  <a:cubicBezTo>
                    <a:pt x="183662" y="817009"/>
                    <a:pt x="-5450" y="630815"/>
                    <a:pt x="120" y="397277"/>
                  </a:cubicBezTo>
                  <a:cubicBezTo>
                    <a:pt x="5425" y="182172"/>
                    <a:pt x="184325" y="-4685"/>
                    <a:pt x="418261" y="90"/>
                  </a:cubicBezTo>
                  <a:cubicBezTo>
                    <a:pt x="634028" y="4598"/>
                    <a:pt x="821283" y="184029"/>
                    <a:pt x="816244" y="418098"/>
                  </a:cubicBezTo>
                  <a:cubicBezTo>
                    <a:pt x="811470" y="636916"/>
                    <a:pt x="631111" y="816877"/>
                    <a:pt x="407652" y="816213"/>
                  </a:cubicBezTo>
                  <a:close/>
                  <a:moveTo>
                    <a:pt x="373834" y="81781"/>
                  </a:moveTo>
                  <a:cubicBezTo>
                    <a:pt x="369458" y="82179"/>
                    <a:pt x="366673" y="82312"/>
                    <a:pt x="363755" y="82710"/>
                  </a:cubicBezTo>
                  <a:cubicBezTo>
                    <a:pt x="286572" y="94645"/>
                    <a:pt x="220529" y="127534"/>
                    <a:pt x="167217" y="185355"/>
                  </a:cubicBezTo>
                  <a:cubicBezTo>
                    <a:pt x="120138" y="236413"/>
                    <a:pt x="92554" y="296356"/>
                    <a:pt x="82608" y="364786"/>
                  </a:cubicBezTo>
                  <a:cubicBezTo>
                    <a:pt x="81679" y="371019"/>
                    <a:pt x="82873" y="374069"/>
                    <a:pt x="90167" y="373804"/>
                  </a:cubicBezTo>
                  <a:cubicBezTo>
                    <a:pt x="101041" y="373539"/>
                    <a:pt x="112049" y="373141"/>
                    <a:pt x="122658" y="374732"/>
                  </a:cubicBezTo>
                  <a:cubicBezTo>
                    <a:pt x="136981" y="376854"/>
                    <a:pt x="147457" y="385076"/>
                    <a:pt x="151303" y="399797"/>
                  </a:cubicBezTo>
                  <a:cubicBezTo>
                    <a:pt x="154884" y="413721"/>
                    <a:pt x="151303" y="426320"/>
                    <a:pt x="139235" y="434144"/>
                  </a:cubicBezTo>
                  <a:cubicBezTo>
                    <a:pt x="132074" y="438786"/>
                    <a:pt x="122791" y="440908"/>
                    <a:pt x="114170" y="442367"/>
                  </a:cubicBezTo>
                  <a:cubicBezTo>
                    <a:pt x="106213" y="443693"/>
                    <a:pt x="97859" y="442632"/>
                    <a:pt x="89636" y="442765"/>
                  </a:cubicBezTo>
                  <a:cubicBezTo>
                    <a:pt x="84862" y="442897"/>
                    <a:pt x="81679" y="444356"/>
                    <a:pt x="83006" y="450589"/>
                  </a:cubicBezTo>
                  <a:cubicBezTo>
                    <a:pt x="86321" y="466105"/>
                    <a:pt x="88310" y="481886"/>
                    <a:pt x="92421" y="497137"/>
                  </a:cubicBezTo>
                  <a:cubicBezTo>
                    <a:pt x="107937" y="554826"/>
                    <a:pt x="138042" y="603894"/>
                    <a:pt x="181275" y="644873"/>
                  </a:cubicBezTo>
                  <a:cubicBezTo>
                    <a:pt x="233393" y="694339"/>
                    <a:pt x="294529" y="724841"/>
                    <a:pt x="366275" y="733063"/>
                  </a:cubicBezTo>
                  <a:cubicBezTo>
                    <a:pt x="371978" y="733726"/>
                    <a:pt x="373967" y="731869"/>
                    <a:pt x="373834" y="726167"/>
                  </a:cubicBezTo>
                  <a:cubicBezTo>
                    <a:pt x="373569" y="717679"/>
                    <a:pt x="373702" y="709192"/>
                    <a:pt x="373834" y="700704"/>
                  </a:cubicBezTo>
                  <a:cubicBezTo>
                    <a:pt x="374099" y="685719"/>
                    <a:pt x="380200" y="673650"/>
                    <a:pt x="393992" y="667285"/>
                  </a:cubicBezTo>
                  <a:cubicBezTo>
                    <a:pt x="417200" y="656410"/>
                    <a:pt x="441469" y="672722"/>
                    <a:pt x="442662" y="699643"/>
                  </a:cubicBezTo>
                  <a:cubicBezTo>
                    <a:pt x="443060" y="709192"/>
                    <a:pt x="442928" y="718740"/>
                    <a:pt x="442662" y="728289"/>
                  </a:cubicBezTo>
                  <a:cubicBezTo>
                    <a:pt x="442662" y="732798"/>
                    <a:pt x="444121" y="734654"/>
                    <a:pt x="448895" y="733593"/>
                  </a:cubicBezTo>
                  <a:cubicBezTo>
                    <a:pt x="471838" y="728289"/>
                    <a:pt x="495311" y="725106"/>
                    <a:pt x="517458" y="717679"/>
                  </a:cubicBezTo>
                  <a:cubicBezTo>
                    <a:pt x="588806" y="693676"/>
                    <a:pt x="643577" y="647790"/>
                    <a:pt x="684423" y="584930"/>
                  </a:cubicBezTo>
                  <a:cubicBezTo>
                    <a:pt x="710548" y="544614"/>
                    <a:pt x="727125" y="500585"/>
                    <a:pt x="732961" y="452711"/>
                  </a:cubicBezTo>
                  <a:cubicBezTo>
                    <a:pt x="734022" y="443693"/>
                    <a:pt x="733226" y="442897"/>
                    <a:pt x="723943" y="442632"/>
                  </a:cubicBezTo>
                  <a:cubicBezTo>
                    <a:pt x="713333" y="442367"/>
                    <a:pt x="702724" y="442897"/>
                    <a:pt x="692247" y="441571"/>
                  </a:cubicBezTo>
                  <a:cubicBezTo>
                    <a:pt x="678720" y="439714"/>
                    <a:pt x="669702" y="430962"/>
                    <a:pt x="665591" y="418363"/>
                  </a:cubicBezTo>
                  <a:cubicBezTo>
                    <a:pt x="661480" y="405764"/>
                    <a:pt x="664530" y="394492"/>
                    <a:pt x="673813" y="384811"/>
                  </a:cubicBezTo>
                  <a:cubicBezTo>
                    <a:pt x="681771" y="376456"/>
                    <a:pt x="691717" y="373936"/>
                    <a:pt x="702591" y="373936"/>
                  </a:cubicBezTo>
                  <a:cubicBezTo>
                    <a:pt x="713068" y="373936"/>
                    <a:pt x="723545" y="373936"/>
                    <a:pt x="734154" y="373936"/>
                  </a:cubicBezTo>
                  <a:cubicBezTo>
                    <a:pt x="734419" y="371549"/>
                    <a:pt x="734685" y="370488"/>
                    <a:pt x="734552" y="369560"/>
                  </a:cubicBezTo>
                  <a:cubicBezTo>
                    <a:pt x="729910" y="338262"/>
                    <a:pt x="722351" y="307761"/>
                    <a:pt x="709753" y="278718"/>
                  </a:cubicBezTo>
                  <a:cubicBezTo>
                    <a:pt x="689462" y="231506"/>
                    <a:pt x="659623" y="191323"/>
                    <a:pt x="620369" y="157904"/>
                  </a:cubicBezTo>
                  <a:cubicBezTo>
                    <a:pt x="571168" y="116129"/>
                    <a:pt x="514408" y="91860"/>
                    <a:pt x="450752" y="82577"/>
                  </a:cubicBezTo>
                  <a:cubicBezTo>
                    <a:pt x="444784" y="81649"/>
                    <a:pt x="442132" y="83638"/>
                    <a:pt x="442397" y="90269"/>
                  </a:cubicBezTo>
                  <a:cubicBezTo>
                    <a:pt x="442662" y="101674"/>
                    <a:pt x="442928" y="113079"/>
                    <a:pt x="441336" y="124351"/>
                  </a:cubicBezTo>
                  <a:cubicBezTo>
                    <a:pt x="438419" y="144907"/>
                    <a:pt x="417863" y="156975"/>
                    <a:pt x="397970" y="150875"/>
                  </a:cubicBezTo>
                  <a:cubicBezTo>
                    <a:pt x="383117" y="146366"/>
                    <a:pt x="373967" y="133369"/>
                    <a:pt x="373569" y="115599"/>
                  </a:cubicBezTo>
                  <a:cubicBezTo>
                    <a:pt x="373304" y="104857"/>
                    <a:pt x="373569" y="93982"/>
                    <a:pt x="373569" y="82047"/>
                  </a:cubicBezTo>
                  <a:close/>
                </a:path>
              </a:pathLst>
            </a:custGeom>
            <a:grpFill/>
            <a:ln w="131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1483D0FB-3089-F8FF-FC46-BE43C1D47996}"/>
                </a:ext>
              </a:extLst>
            </p:cNvPr>
            <p:cNvSpPr/>
            <p:nvPr/>
          </p:nvSpPr>
          <p:spPr>
            <a:xfrm>
              <a:off x="1188969" y="2457977"/>
              <a:ext cx="272777" cy="120416"/>
            </a:xfrm>
            <a:custGeom>
              <a:avLst/>
              <a:gdLst>
                <a:gd name="connsiteX0" fmla="*/ 136965 w 272777"/>
                <a:gd name="connsiteY0" fmla="*/ 50660 h 120416"/>
                <a:gd name="connsiteX1" fmla="*/ 161234 w 272777"/>
                <a:gd name="connsiteY1" fmla="*/ 16312 h 120416"/>
                <a:gd name="connsiteX2" fmla="*/ 199693 w 272777"/>
                <a:gd name="connsiteY2" fmla="*/ 4111 h 120416"/>
                <a:gd name="connsiteX3" fmla="*/ 243456 w 272777"/>
                <a:gd name="connsiteY3" fmla="*/ 20821 h 120416"/>
                <a:gd name="connsiteX4" fmla="*/ 272765 w 272777"/>
                <a:gd name="connsiteY4" fmla="*/ 63523 h 120416"/>
                <a:gd name="connsiteX5" fmla="*/ 269980 w 272777"/>
                <a:gd name="connsiteY5" fmla="*/ 99728 h 120416"/>
                <a:gd name="connsiteX6" fmla="*/ 242528 w 272777"/>
                <a:gd name="connsiteY6" fmla="*/ 120416 h 120416"/>
                <a:gd name="connsiteX7" fmla="*/ 30606 w 272777"/>
                <a:gd name="connsiteY7" fmla="*/ 120416 h 120416"/>
                <a:gd name="connsiteX8" fmla="*/ 502 w 272777"/>
                <a:gd name="connsiteY8" fmla="*/ 88190 h 120416"/>
                <a:gd name="connsiteX9" fmla="*/ 502 w 272777"/>
                <a:gd name="connsiteY9" fmla="*/ 54903 h 120416"/>
                <a:gd name="connsiteX10" fmla="*/ 28219 w 272777"/>
                <a:gd name="connsiteY10" fmla="*/ 21351 h 120416"/>
                <a:gd name="connsiteX11" fmla="*/ 78083 w 272777"/>
                <a:gd name="connsiteY11" fmla="*/ 2785 h 120416"/>
                <a:gd name="connsiteX12" fmla="*/ 109248 w 272777"/>
                <a:gd name="connsiteY12" fmla="*/ 12731 h 120416"/>
                <a:gd name="connsiteX13" fmla="*/ 131262 w 272777"/>
                <a:gd name="connsiteY13" fmla="*/ 43764 h 120416"/>
                <a:gd name="connsiteX14" fmla="*/ 136965 w 272777"/>
                <a:gd name="connsiteY14" fmla="*/ 50660 h 120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2777" h="120416">
                  <a:moveTo>
                    <a:pt x="136965" y="50660"/>
                  </a:moveTo>
                  <a:cubicBezTo>
                    <a:pt x="145452" y="38724"/>
                    <a:pt x="153409" y="27584"/>
                    <a:pt x="161234" y="16312"/>
                  </a:cubicBezTo>
                  <a:cubicBezTo>
                    <a:pt x="172241" y="133"/>
                    <a:pt x="181392" y="-2785"/>
                    <a:pt x="199693" y="4111"/>
                  </a:cubicBezTo>
                  <a:cubicBezTo>
                    <a:pt x="214281" y="9681"/>
                    <a:pt x="228868" y="15251"/>
                    <a:pt x="243456" y="20821"/>
                  </a:cubicBezTo>
                  <a:cubicBezTo>
                    <a:pt x="264675" y="28778"/>
                    <a:pt x="273162" y="40713"/>
                    <a:pt x="272765" y="63523"/>
                  </a:cubicBezTo>
                  <a:cubicBezTo>
                    <a:pt x="272499" y="75592"/>
                    <a:pt x="272499" y="87925"/>
                    <a:pt x="269980" y="99728"/>
                  </a:cubicBezTo>
                  <a:cubicBezTo>
                    <a:pt x="267062" y="113387"/>
                    <a:pt x="256453" y="120416"/>
                    <a:pt x="242528" y="120416"/>
                  </a:cubicBezTo>
                  <a:cubicBezTo>
                    <a:pt x="171843" y="120416"/>
                    <a:pt x="101291" y="120416"/>
                    <a:pt x="30606" y="120416"/>
                  </a:cubicBezTo>
                  <a:cubicBezTo>
                    <a:pt x="13233" y="120416"/>
                    <a:pt x="1431" y="107950"/>
                    <a:pt x="502" y="88190"/>
                  </a:cubicBezTo>
                  <a:cubicBezTo>
                    <a:pt x="-28" y="77050"/>
                    <a:pt x="-294" y="65911"/>
                    <a:pt x="502" y="54903"/>
                  </a:cubicBezTo>
                  <a:cubicBezTo>
                    <a:pt x="1828" y="37531"/>
                    <a:pt x="13101" y="27452"/>
                    <a:pt x="28219" y="21351"/>
                  </a:cubicBezTo>
                  <a:cubicBezTo>
                    <a:pt x="44664" y="14720"/>
                    <a:pt x="61373" y="8753"/>
                    <a:pt x="78083" y="2785"/>
                  </a:cubicBezTo>
                  <a:cubicBezTo>
                    <a:pt x="93467" y="-2652"/>
                    <a:pt x="99832" y="-530"/>
                    <a:pt x="109248" y="12731"/>
                  </a:cubicBezTo>
                  <a:cubicBezTo>
                    <a:pt x="116675" y="23075"/>
                    <a:pt x="123968" y="33419"/>
                    <a:pt x="131262" y="43764"/>
                  </a:cubicBezTo>
                  <a:cubicBezTo>
                    <a:pt x="132721" y="45885"/>
                    <a:pt x="134445" y="47742"/>
                    <a:pt x="136965" y="50660"/>
                  </a:cubicBezTo>
                  <a:close/>
                </a:path>
              </a:pathLst>
            </a:custGeom>
            <a:grpFill/>
            <a:ln w="131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id="{4BDC7D76-55BF-B965-206F-5B646F1F6647}"/>
                </a:ext>
              </a:extLst>
            </p:cNvPr>
            <p:cNvSpPr/>
            <p:nvPr/>
          </p:nvSpPr>
          <p:spPr>
            <a:xfrm>
              <a:off x="1081701" y="2266436"/>
              <a:ext cx="187604" cy="240163"/>
            </a:xfrm>
            <a:custGeom>
              <a:avLst/>
              <a:gdLst>
                <a:gd name="connsiteX0" fmla="*/ 160418 w 187604"/>
                <a:gd name="connsiteY0" fmla="*/ 132394 h 240163"/>
                <a:gd name="connsiteX1" fmla="*/ 142383 w 187604"/>
                <a:gd name="connsiteY1" fmla="*/ 127752 h 240163"/>
                <a:gd name="connsiteX2" fmla="*/ 132701 w 187604"/>
                <a:gd name="connsiteY2" fmla="*/ 127487 h 240163"/>
                <a:gd name="connsiteX3" fmla="*/ 136282 w 187604"/>
                <a:gd name="connsiteY3" fmla="*/ 137301 h 240163"/>
                <a:gd name="connsiteX4" fmla="*/ 168641 w 187604"/>
                <a:gd name="connsiteY4" fmla="*/ 156265 h 240163"/>
                <a:gd name="connsiteX5" fmla="*/ 187605 w 187604"/>
                <a:gd name="connsiteY5" fmla="*/ 172312 h 240163"/>
                <a:gd name="connsiteX6" fmla="*/ 161745 w 187604"/>
                <a:gd name="connsiteY6" fmla="*/ 181330 h 240163"/>
                <a:gd name="connsiteX7" fmla="*/ 117185 w 187604"/>
                <a:gd name="connsiteY7" fmla="*/ 198172 h 240163"/>
                <a:gd name="connsiteX8" fmla="*/ 82174 w 187604"/>
                <a:gd name="connsiteY8" fmla="*/ 235437 h 240163"/>
                <a:gd name="connsiteX9" fmla="*/ 76339 w 187604"/>
                <a:gd name="connsiteY9" fmla="*/ 239814 h 240163"/>
                <a:gd name="connsiteX10" fmla="*/ 22364 w 187604"/>
                <a:gd name="connsiteY10" fmla="*/ 239814 h 240163"/>
                <a:gd name="connsiteX11" fmla="*/ 350 w 187604"/>
                <a:gd name="connsiteY11" fmla="*/ 217136 h 240163"/>
                <a:gd name="connsiteX12" fmla="*/ 350 w 187604"/>
                <a:gd name="connsiteY12" fmla="*/ 187695 h 240163"/>
                <a:gd name="connsiteX13" fmla="*/ 16529 w 187604"/>
                <a:gd name="connsiteY13" fmla="*/ 165813 h 240163"/>
                <a:gd name="connsiteX14" fmla="*/ 42389 w 187604"/>
                <a:gd name="connsiteY14" fmla="*/ 155735 h 240163"/>
                <a:gd name="connsiteX15" fmla="*/ 67587 w 187604"/>
                <a:gd name="connsiteY15" fmla="*/ 142606 h 240163"/>
                <a:gd name="connsiteX16" fmla="*/ 75411 w 187604"/>
                <a:gd name="connsiteY16" fmla="*/ 133853 h 240163"/>
                <a:gd name="connsiteX17" fmla="*/ 75411 w 187604"/>
                <a:gd name="connsiteY17" fmla="*/ 127487 h 240163"/>
                <a:gd name="connsiteX18" fmla="*/ 69708 w 187604"/>
                <a:gd name="connsiteY18" fmla="*/ 126824 h 240163"/>
                <a:gd name="connsiteX19" fmla="*/ 47429 w 187604"/>
                <a:gd name="connsiteY19" fmla="*/ 132129 h 240163"/>
                <a:gd name="connsiteX20" fmla="*/ 24221 w 187604"/>
                <a:gd name="connsiteY20" fmla="*/ 128548 h 240163"/>
                <a:gd name="connsiteX21" fmla="*/ 22762 w 187604"/>
                <a:gd name="connsiteY21" fmla="*/ 117674 h 240163"/>
                <a:gd name="connsiteX22" fmla="*/ 49816 w 187604"/>
                <a:gd name="connsiteY22" fmla="*/ 65157 h 240163"/>
                <a:gd name="connsiteX23" fmla="*/ 52070 w 187604"/>
                <a:gd name="connsiteY23" fmla="*/ 43143 h 240163"/>
                <a:gd name="connsiteX24" fmla="*/ 89866 w 187604"/>
                <a:gd name="connsiteY24" fmla="*/ 2032 h 240163"/>
                <a:gd name="connsiteX25" fmla="*/ 146228 w 187604"/>
                <a:gd name="connsiteY25" fmla="*/ 16885 h 240163"/>
                <a:gd name="connsiteX26" fmla="*/ 157633 w 187604"/>
                <a:gd name="connsiteY26" fmla="*/ 46591 h 240163"/>
                <a:gd name="connsiteX27" fmla="*/ 159490 w 187604"/>
                <a:gd name="connsiteY27" fmla="*/ 69534 h 240163"/>
                <a:gd name="connsiteX28" fmla="*/ 158827 w 187604"/>
                <a:gd name="connsiteY28" fmla="*/ 73380 h 240163"/>
                <a:gd name="connsiteX29" fmla="*/ 160153 w 187604"/>
                <a:gd name="connsiteY29" fmla="*/ 126824 h 240163"/>
                <a:gd name="connsiteX30" fmla="*/ 161612 w 187604"/>
                <a:gd name="connsiteY30" fmla="*/ 130272 h 240163"/>
                <a:gd name="connsiteX31" fmla="*/ 160418 w 187604"/>
                <a:gd name="connsiteY31" fmla="*/ 132527 h 240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7604" h="240163">
                  <a:moveTo>
                    <a:pt x="160418" y="132394"/>
                  </a:moveTo>
                  <a:cubicBezTo>
                    <a:pt x="154451" y="130803"/>
                    <a:pt x="148483" y="128946"/>
                    <a:pt x="142383" y="127752"/>
                  </a:cubicBezTo>
                  <a:cubicBezTo>
                    <a:pt x="139332" y="127089"/>
                    <a:pt x="135884" y="127620"/>
                    <a:pt x="132701" y="127487"/>
                  </a:cubicBezTo>
                  <a:cubicBezTo>
                    <a:pt x="133895" y="130803"/>
                    <a:pt x="134293" y="134781"/>
                    <a:pt x="136282" y="137301"/>
                  </a:cubicBezTo>
                  <a:cubicBezTo>
                    <a:pt x="144637" y="147645"/>
                    <a:pt x="156440" y="152419"/>
                    <a:pt x="168641" y="156265"/>
                  </a:cubicBezTo>
                  <a:cubicBezTo>
                    <a:pt x="177128" y="158917"/>
                    <a:pt x="184024" y="162896"/>
                    <a:pt x="187605" y="172312"/>
                  </a:cubicBezTo>
                  <a:cubicBezTo>
                    <a:pt x="178985" y="175362"/>
                    <a:pt x="170232" y="178147"/>
                    <a:pt x="161745" y="181330"/>
                  </a:cubicBezTo>
                  <a:cubicBezTo>
                    <a:pt x="146891" y="186767"/>
                    <a:pt x="131906" y="192204"/>
                    <a:pt x="117185" y="198172"/>
                  </a:cubicBezTo>
                  <a:cubicBezTo>
                    <a:pt x="99945" y="205201"/>
                    <a:pt x="87081" y="216606"/>
                    <a:pt x="82174" y="235437"/>
                  </a:cubicBezTo>
                  <a:cubicBezTo>
                    <a:pt x="81644" y="237294"/>
                    <a:pt x="78329" y="239681"/>
                    <a:pt x="76339" y="239814"/>
                  </a:cubicBezTo>
                  <a:cubicBezTo>
                    <a:pt x="58303" y="240212"/>
                    <a:pt x="40268" y="240344"/>
                    <a:pt x="22364" y="239814"/>
                  </a:cubicBezTo>
                  <a:cubicBezTo>
                    <a:pt x="9633" y="239416"/>
                    <a:pt x="1013" y="230265"/>
                    <a:pt x="350" y="217136"/>
                  </a:cubicBezTo>
                  <a:cubicBezTo>
                    <a:pt x="-48" y="207323"/>
                    <a:pt x="-181" y="197509"/>
                    <a:pt x="350" y="187695"/>
                  </a:cubicBezTo>
                  <a:cubicBezTo>
                    <a:pt x="880" y="177086"/>
                    <a:pt x="7644" y="170057"/>
                    <a:pt x="16529" y="165813"/>
                  </a:cubicBezTo>
                  <a:cubicBezTo>
                    <a:pt x="24751" y="161835"/>
                    <a:pt x="33902" y="159448"/>
                    <a:pt x="42389" y="155735"/>
                  </a:cubicBezTo>
                  <a:cubicBezTo>
                    <a:pt x="51010" y="151889"/>
                    <a:pt x="59497" y="147512"/>
                    <a:pt x="67587" y="142606"/>
                  </a:cubicBezTo>
                  <a:cubicBezTo>
                    <a:pt x="70769" y="140616"/>
                    <a:pt x="73289" y="137168"/>
                    <a:pt x="75411" y="133853"/>
                  </a:cubicBezTo>
                  <a:cubicBezTo>
                    <a:pt x="76472" y="132261"/>
                    <a:pt x="76339" y="129079"/>
                    <a:pt x="75411" y="127487"/>
                  </a:cubicBezTo>
                  <a:cubicBezTo>
                    <a:pt x="74881" y="126426"/>
                    <a:pt x="71565" y="126426"/>
                    <a:pt x="69708" y="126824"/>
                  </a:cubicBezTo>
                  <a:cubicBezTo>
                    <a:pt x="62282" y="128548"/>
                    <a:pt x="54988" y="131731"/>
                    <a:pt x="47429" y="132129"/>
                  </a:cubicBezTo>
                  <a:cubicBezTo>
                    <a:pt x="39737" y="132394"/>
                    <a:pt x="31647" y="130935"/>
                    <a:pt x="24221" y="128548"/>
                  </a:cubicBezTo>
                  <a:cubicBezTo>
                    <a:pt x="16397" y="126028"/>
                    <a:pt x="16397" y="123111"/>
                    <a:pt x="22762" y="117674"/>
                  </a:cubicBezTo>
                  <a:cubicBezTo>
                    <a:pt x="39207" y="103881"/>
                    <a:pt x="49285" y="87172"/>
                    <a:pt x="49816" y="65157"/>
                  </a:cubicBezTo>
                  <a:cubicBezTo>
                    <a:pt x="49949" y="57731"/>
                    <a:pt x="51407" y="50437"/>
                    <a:pt x="52070" y="43143"/>
                  </a:cubicBezTo>
                  <a:cubicBezTo>
                    <a:pt x="54060" y="19670"/>
                    <a:pt x="68382" y="7071"/>
                    <a:pt x="89866" y="2032"/>
                  </a:cubicBezTo>
                  <a:cubicBezTo>
                    <a:pt x="111085" y="-3008"/>
                    <a:pt x="130182" y="1103"/>
                    <a:pt x="146228" y="16885"/>
                  </a:cubicBezTo>
                  <a:cubicBezTo>
                    <a:pt x="154716" y="25107"/>
                    <a:pt x="156175" y="35982"/>
                    <a:pt x="157633" y="46591"/>
                  </a:cubicBezTo>
                  <a:cubicBezTo>
                    <a:pt x="158694" y="54150"/>
                    <a:pt x="158960" y="61842"/>
                    <a:pt x="159490" y="69534"/>
                  </a:cubicBezTo>
                  <a:cubicBezTo>
                    <a:pt x="159490" y="70727"/>
                    <a:pt x="159490" y="72319"/>
                    <a:pt x="158827" y="73380"/>
                  </a:cubicBezTo>
                  <a:cubicBezTo>
                    <a:pt x="148881" y="91548"/>
                    <a:pt x="153522" y="109186"/>
                    <a:pt x="160153" y="126824"/>
                  </a:cubicBezTo>
                  <a:cubicBezTo>
                    <a:pt x="160551" y="128018"/>
                    <a:pt x="161081" y="129211"/>
                    <a:pt x="161612" y="130272"/>
                  </a:cubicBezTo>
                  <a:cubicBezTo>
                    <a:pt x="161214" y="131068"/>
                    <a:pt x="160816" y="131731"/>
                    <a:pt x="160418" y="132527"/>
                  </a:cubicBezTo>
                  <a:close/>
                </a:path>
              </a:pathLst>
            </a:custGeom>
            <a:grpFill/>
            <a:ln w="131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0FA75DB4-96B7-C0E3-D60B-2532343EE76C}"/>
                </a:ext>
              </a:extLst>
            </p:cNvPr>
            <p:cNvSpPr/>
            <p:nvPr/>
          </p:nvSpPr>
          <p:spPr>
            <a:xfrm>
              <a:off x="1381235" y="2265174"/>
              <a:ext cx="184612" cy="242401"/>
            </a:xfrm>
            <a:custGeom>
              <a:avLst/>
              <a:gdLst>
                <a:gd name="connsiteX0" fmla="*/ 0 w 184612"/>
                <a:gd name="connsiteY0" fmla="*/ 173573 h 242401"/>
                <a:gd name="connsiteX1" fmla="*/ 24004 w 184612"/>
                <a:gd name="connsiteY1" fmla="*/ 149835 h 242401"/>
                <a:gd name="connsiteX2" fmla="*/ 39652 w 184612"/>
                <a:gd name="connsiteY2" fmla="*/ 139756 h 242401"/>
                <a:gd name="connsiteX3" fmla="*/ 42437 w 184612"/>
                <a:gd name="connsiteY3" fmla="*/ 114824 h 242401"/>
                <a:gd name="connsiteX4" fmla="*/ 34878 w 184612"/>
                <a:gd name="connsiteY4" fmla="*/ 92677 h 242401"/>
                <a:gd name="connsiteX5" fmla="*/ 29839 w 184612"/>
                <a:gd name="connsiteY5" fmla="*/ 75304 h 242401"/>
                <a:gd name="connsiteX6" fmla="*/ 29839 w 184612"/>
                <a:gd name="connsiteY6" fmla="*/ 62043 h 242401"/>
                <a:gd name="connsiteX7" fmla="*/ 30369 w 184612"/>
                <a:gd name="connsiteY7" fmla="*/ 52229 h 242401"/>
                <a:gd name="connsiteX8" fmla="*/ 29839 w 184612"/>
                <a:gd name="connsiteY8" fmla="*/ 31673 h 242401"/>
                <a:gd name="connsiteX9" fmla="*/ 37663 w 184612"/>
                <a:gd name="connsiteY9" fmla="*/ 17881 h 242401"/>
                <a:gd name="connsiteX10" fmla="*/ 41907 w 184612"/>
                <a:gd name="connsiteY10" fmla="*/ 14433 h 242401"/>
                <a:gd name="connsiteX11" fmla="*/ 96280 w 184612"/>
                <a:gd name="connsiteY11" fmla="*/ 3028 h 242401"/>
                <a:gd name="connsiteX12" fmla="*/ 105298 w 184612"/>
                <a:gd name="connsiteY12" fmla="*/ 8996 h 242401"/>
                <a:gd name="connsiteX13" fmla="*/ 110072 w 184612"/>
                <a:gd name="connsiteY13" fmla="*/ 14168 h 242401"/>
                <a:gd name="connsiteX14" fmla="*/ 122273 w 184612"/>
                <a:gd name="connsiteY14" fmla="*/ 50903 h 242401"/>
                <a:gd name="connsiteX15" fmla="*/ 127047 w 184612"/>
                <a:gd name="connsiteY15" fmla="*/ 66021 h 242401"/>
                <a:gd name="connsiteX16" fmla="*/ 123334 w 184612"/>
                <a:gd name="connsiteY16" fmla="*/ 94003 h 242401"/>
                <a:gd name="connsiteX17" fmla="*/ 106491 w 184612"/>
                <a:gd name="connsiteY17" fmla="*/ 123046 h 242401"/>
                <a:gd name="connsiteX18" fmla="*/ 110470 w 184612"/>
                <a:gd name="connsiteY18" fmla="*/ 138032 h 242401"/>
                <a:gd name="connsiteX19" fmla="*/ 135402 w 184612"/>
                <a:gd name="connsiteY19" fmla="*/ 152620 h 242401"/>
                <a:gd name="connsiteX20" fmla="*/ 169882 w 184612"/>
                <a:gd name="connsiteY20" fmla="*/ 166677 h 242401"/>
                <a:gd name="connsiteX21" fmla="*/ 184603 w 184612"/>
                <a:gd name="connsiteY21" fmla="*/ 191875 h 242401"/>
                <a:gd name="connsiteX22" fmla="*/ 184603 w 184612"/>
                <a:gd name="connsiteY22" fmla="*/ 215746 h 242401"/>
                <a:gd name="connsiteX23" fmla="*/ 158344 w 184612"/>
                <a:gd name="connsiteY23" fmla="*/ 242269 h 242401"/>
                <a:gd name="connsiteX24" fmla="*/ 113122 w 184612"/>
                <a:gd name="connsiteY24" fmla="*/ 242136 h 242401"/>
                <a:gd name="connsiteX25" fmla="*/ 106491 w 184612"/>
                <a:gd name="connsiteY25" fmla="*/ 237893 h 242401"/>
                <a:gd name="connsiteX26" fmla="*/ 70817 w 184612"/>
                <a:gd name="connsiteY26" fmla="*/ 199434 h 242401"/>
                <a:gd name="connsiteX27" fmla="*/ 4509 w 184612"/>
                <a:gd name="connsiteY27" fmla="*/ 175430 h 242401"/>
                <a:gd name="connsiteX28" fmla="*/ 265 w 184612"/>
                <a:gd name="connsiteY28" fmla="*/ 173706 h 24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84612" h="242401">
                  <a:moveTo>
                    <a:pt x="0" y="173573"/>
                  </a:moveTo>
                  <a:cubicBezTo>
                    <a:pt x="6896" y="164025"/>
                    <a:pt x="10477" y="152753"/>
                    <a:pt x="24004" y="149835"/>
                  </a:cubicBezTo>
                  <a:cubicBezTo>
                    <a:pt x="29706" y="148641"/>
                    <a:pt x="35143" y="143867"/>
                    <a:pt x="39652" y="139756"/>
                  </a:cubicBezTo>
                  <a:cubicBezTo>
                    <a:pt x="49333" y="130871"/>
                    <a:pt x="48936" y="126627"/>
                    <a:pt x="42437" y="114824"/>
                  </a:cubicBezTo>
                  <a:cubicBezTo>
                    <a:pt x="38724" y="108061"/>
                    <a:pt x="37265" y="100104"/>
                    <a:pt x="34878" y="92677"/>
                  </a:cubicBezTo>
                  <a:cubicBezTo>
                    <a:pt x="33022" y="86975"/>
                    <a:pt x="31828" y="81007"/>
                    <a:pt x="29839" y="75304"/>
                  </a:cubicBezTo>
                  <a:cubicBezTo>
                    <a:pt x="28115" y="70663"/>
                    <a:pt x="26391" y="66949"/>
                    <a:pt x="29839" y="62043"/>
                  </a:cubicBezTo>
                  <a:cubicBezTo>
                    <a:pt x="31430" y="59788"/>
                    <a:pt x="30502" y="55544"/>
                    <a:pt x="30369" y="52229"/>
                  </a:cubicBezTo>
                  <a:cubicBezTo>
                    <a:pt x="30104" y="45333"/>
                    <a:pt x="28645" y="38304"/>
                    <a:pt x="29839" y="31673"/>
                  </a:cubicBezTo>
                  <a:cubicBezTo>
                    <a:pt x="30634" y="26767"/>
                    <a:pt x="34746" y="22258"/>
                    <a:pt x="37663" y="17881"/>
                  </a:cubicBezTo>
                  <a:cubicBezTo>
                    <a:pt x="38591" y="16422"/>
                    <a:pt x="40846" y="15892"/>
                    <a:pt x="41907" y="14433"/>
                  </a:cubicBezTo>
                  <a:cubicBezTo>
                    <a:pt x="56760" y="-5194"/>
                    <a:pt x="76785" y="-155"/>
                    <a:pt x="96280" y="3028"/>
                  </a:cubicBezTo>
                  <a:cubicBezTo>
                    <a:pt x="99595" y="3559"/>
                    <a:pt x="102513" y="6741"/>
                    <a:pt x="105298" y="8996"/>
                  </a:cubicBezTo>
                  <a:cubicBezTo>
                    <a:pt x="107154" y="10455"/>
                    <a:pt x="108083" y="13372"/>
                    <a:pt x="110072" y="14168"/>
                  </a:cubicBezTo>
                  <a:cubicBezTo>
                    <a:pt x="127047" y="22125"/>
                    <a:pt x="122803" y="37243"/>
                    <a:pt x="122273" y="50903"/>
                  </a:cubicBezTo>
                  <a:cubicBezTo>
                    <a:pt x="122007" y="56871"/>
                    <a:pt x="118957" y="62043"/>
                    <a:pt x="127047" y="66021"/>
                  </a:cubicBezTo>
                  <a:cubicBezTo>
                    <a:pt x="132219" y="68541"/>
                    <a:pt x="127975" y="87505"/>
                    <a:pt x="123334" y="94003"/>
                  </a:cubicBezTo>
                  <a:cubicBezTo>
                    <a:pt x="116835" y="103154"/>
                    <a:pt x="111266" y="112967"/>
                    <a:pt x="106491" y="123046"/>
                  </a:cubicBezTo>
                  <a:cubicBezTo>
                    <a:pt x="104104" y="128086"/>
                    <a:pt x="105033" y="134451"/>
                    <a:pt x="110470" y="138032"/>
                  </a:cubicBezTo>
                  <a:cubicBezTo>
                    <a:pt x="118559" y="143337"/>
                    <a:pt x="126649" y="148641"/>
                    <a:pt x="135402" y="152620"/>
                  </a:cubicBezTo>
                  <a:cubicBezTo>
                    <a:pt x="146674" y="157925"/>
                    <a:pt x="158742" y="161373"/>
                    <a:pt x="169882" y="166677"/>
                  </a:cubicBezTo>
                  <a:cubicBezTo>
                    <a:pt x="179961" y="171584"/>
                    <a:pt x="184868" y="180337"/>
                    <a:pt x="184603" y="191875"/>
                  </a:cubicBezTo>
                  <a:cubicBezTo>
                    <a:pt x="184337" y="199832"/>
                    <a:pt x="184603" y="207788"/>
                    <a:pt x="184603" y="215746"/>
                  </a:cubicBezTo>
                  <a:cubicBezTo>
                    <a:pt x="184337" y="231925"/>
                    <a:pt x="174391" y="242136"/>
                    <a:pt x="158344" y="242269"/>
                  </a:cubicBezTo>
                  <a:cubicBezTo>
                    <a:pt x="143226" y="242401"/>
                    <a:pt x="128108" y="242534"/>
                    <a:pt x="113122" y="242136"/>
                  </a:cubicBezTo>
                  <a:cubicBezTo>
                    <a:pt x="110735" y="242136"/>
                    <a:pt x="106889" y="239749"/>
                    <a:pt x="106491" y="237893"/>
                  </a:cubicBezTo>
                  <a:cubicBezTo>
                    <a:pt x="101850" y="218265"/>
                    <a:pt x="88853" y="206330"/>
                    <a:pt x="70817" y="199434"/>
                  </a:cubicBezTo>
                  <a:cubicBezTo>
                    <a:pt x="48803" y="191079"/>
                    <a:pt x="26656" y="183387"/>
                    <a:pt x="4509" y="175430"/>
                  </a:cubicBezTo>
                  <a:cubicBezTo>
                    <a:pt x="3315" y="175032"/>
                    <a:pt x="2122" y="174502"/>
                    <a:pt x="265" y="173706"/>
                  </a:cubicBezTo>
                  <a:close/>
                </a:path>
              </a:pathLst>
            </a:custGeom>
            <a:grpFill/>
            <a:ln w="131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71D46A15-A051-9A0E-C306-E0DD667BE0DB}"/>
                </a:ext>
              </a:extLst>
            </p:cNvPr>
            <p:cNvSpPr/>
            <p:nvPr/>
          </p:nvSpPr>
          <p:spPr>
            <a:xfrm>
              <a:off x="1256651" y="2263826"/>
              <a:ext cx="138007" cy="180798"/>
            </a:xfrm>
            <a:custGeom>
              <a:avLst/>
              <a:gdLst>
                <a:gd name="connsiteX0" fmla="*/ 68089 w 138007"/>
                <a:gd name="connsiteY0" fmla="*/ 0 h 180798"/>
                <a:gd name="connsiteX1" fmla="*/ 102569 w 138007"/>
                <a:gd name="connsiteY1" fmla="*/ 8090 h 180798"/>
                <a:gd name="connsiteX2" fmla="*/ 132010 w 138007"/>
                <a:gd name="connsiteY2" fmla="*/ 59147 h 180798"/>
                <a:gd name="connsiteX3" fmla="*/ 129623 w 138007"/>
                <a:gd name="connsiteY3" fmla="*/ 71613 h 180798"/>
                <a:gd name="connsiteX4" fmla="*/ 135060 w 138007"/>
                <a:gd name="connsiteY4" fmla="*/ 86334 h 180798"/>
                <a:gd name="connsiteX5" fmla="*/ 137447 w 138007"/>
                <a:gd name="connsiteY5" fmla="*/ 89251 h 180798"/>
                <a:gd name="connsiteX6" fmla="*/ 131082 w 138007"/>
                <a:gd name="connsiteY6" fmla="*/ 123201 h 180798"/>
                <a:gd name="connsiteX7" fmla="*/ 120074 w 138007"/>
                <a:gd name="connsiteY7" fmla="*/ 140972 h 180798"/>
                <a:gd name="connsiteX8" fmla="*/ 75382 w 138007"/>
                <a:gd name="connsiteY8" fmla="*/ 179961 h 180798"/>
                <a:gd name="connsiteX9" fmla="*/ 34934 w 138007"/>
                <a:gd name="connsiteY9" fmla="*/ 165904 h 180798"/>
                <a:gd name="connsiteX10" fmla="*/ 15970 w 138007"/>
                <a:gd name="connsiteY10" fmla="*/ 135269 h 180798"/>
                <a:gd name="connsiteX11" fmla="*/ 10798 w 138007"/>
                <a:gd name="connsiteY11" fmla="*/ 126782 h 180798"/>
                <a:gd name="connsiteX12" fmla="*/ 321 w 138007"/>
                <a:gd name="connsiteY12" fmla="*/ 90445 h 180798"/>
                <a:gd name="connsiteX13" fmla="*/ 4565 w 138007"/>
                <a:gd name="connsiteY13" fmla="*/ 85273 h 180798"/>
                <a:gd name="connsiteX14" fmla="*/ 9605 w 138007"/>
                <a:gd name="connsiteY14" fmla="*/ 73204 h 180798"/>
                <a:gd name="connsiteX15" fmla="*/ 8544 w 138007"/>
                <a:gd name="connsiteY15" fmla="*/ 39387 h 180798"/>
                <a:gd name="connsiteX16" fmla="*/ 15174 w 138007"/>
                <a:gd name="connsiteY16" fmla="*/ 26523 h 180798"/>
                <a:gd name="connsiteX17" fmla="*/ 32415 w 138007"/>
                <a:gd name="connsiteY17" fmla="*/ 10609 h 180798"/>
                <a:gd name="connsiteX18" fmla="*/ 60529 w 138007"/>
                <a:gd name="connsiteY18" fmla="*/ 1724 h 180798"/>
                <a:gd name="connsiteX19" fmla="*/ 67691 w 138007"/>
                <a:gd name="connsiteY19" fmla="*/ 1724 h 180798"/>
                <a:gd name="connsiteX20" fmla="*/ 68089 w 138007"/>
                <a:gd name="connsiteY20" fmla="*/ 0 h 180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38007" h="180798">
                  <a:moveTo>
                    <a:pt x="68089" y="0"/>
                  </a:moveTo>
                  <a:cubicBezTo>
                    <a:pt x="79626" y="2652"/>
                    <a:pt x="91429" y="4244"/>
                    <a:pt x="102569" y="8090"/>
                  </a:cubicBezTo>
                  <a:cubicBezTo>
                    <a:pt x="126175" y="16312"/>
                    <a:pt x="136121" y="34348"/>
                    <a:pt x="132010" y="59147"/>
                  </a:cubicBezTo>
                  <a:cubicBezTo>
                    <a:pt x="131347" y="63258"/>
                    <a:pt x="130418" y="67502"/>
                    <a:pt x="129623" y="71613"/>
                  </a:cubicBezTo>
                  <a:cubicBezTo>
                    <a:pt x="128429" y="77581"/>
                    <a:pt x="126573" y="83814"/>
                    <a:pt x="135060" y="86334"/>
                  </a:cubicBezTo>
                  <a:cubicBezTo>
                    <a:pt x="136121" y="86599"/>
                    <a:pt x="137315" y="88190"/>
                    <a:pt x="137447" y="89251"/>
                  </a:cubicBezTo>
                  <a:cubicBezTo>
                    <a:pt x="138110" y="101054"/>
                    <a:pt x="139702" y="112857"/>
                    <a:pt x="131082" y="123201"/>
                  </a:cubicBezTo>
                  <a:cubicBezTo>
                    <a:pt x="126705" y="128506"/>
                    <a:pt x="122594" y="134606"/>
                    <a:pt x="120074" y="140972"/>
                  </a:cubicBezTo>
                  <a:cubicBezTo>
                    <a:pt x="111719" y="161793"/>
                    <a:pt x="96866" y="175187"/>
                    <a:pt x="75382" y="179961"/>
                  </a:cubicBezTo>
                  <a:cubicBezTo>
                    <a:pt x="59734" y="183409"/>
                    <a:pt x="46605" y="175717"/>
                    <a:pt x="34934" y="165904"/>
                  </a:cubicBezTo>
                  <a:cubicBezTo>
                    <a:pt x="25253" y="157814"/>
                    <a:pt x="20081" y="146939"/>
                    <a:pt x="15970" y="135269"/>
                  </a:cubicBezTo>
                  <a:cubicBezTo>
                    <a:pt x="14909" y="132219"/>
                    <a:pt x="13318" y="128771"/>
                    <a:pt x="10798" y="126782"/>
                  </a:cubicBezTo>
                  <a:cubicBezTo>
                    <a:pt x="-1535" y="117101"/>
                    <a:pt x="-209" y="103574"/>
                    <a:pt x="321" y="90445"/>
                  </a:cubicBezTo>
                  <a:cubicBezTo>
                    <a:pt x="321" y="88588"/>
                    <a:pt x="2708" y="85803"/>
                    <a:pt x="4565" y="85273"/>
                  </a:cubicBezTo>
                  <a:cubicBezTo>
                    <a:pt x="11461" y="83151"/>
                    <a:pt x="10002" y="78244"/>
                    <a:pt x="9605" y="73204"/>
                  </a:cubicBezTo>
                  <a:cubicBezTo>
                    <a:pt x="8941" y="61932"/>
                    <a:pt x="8013" y="50527"/>
                    <a:pt x="8544" y="39387"/>
                  </a:cubicBezTo>
                  <a:cubicBezTo>
                    <a:pt x="8809" y="35011"/>
                    <a:pt x="11992" y="30104"/>
                    <a:pt x="15174" y="26523"/>
                  </a:cubicBezTo>
                  <a:cubicBezTo>
                    <a:pt x="20346" y="20688"/>
                    <a:pt x="26845" y="16179"/>
                    <a:pt x="32415" y="10609"/>
                  </a:cubicBezTo>
                  <a:cubicBezTo>
                    <a:pt x="40372" y="2785"/>
                    <a:pt x="50716" y="3183"/>
                    <a:pt x="60529" y="1724"/>
                  </a:cubicBezTo>
                  <a:cubicBezTo>
                    <a:pt x="62916" y="1459"/>
                    <a:pt x="65304" y="1724"/>
                    <a:pt x="67691" y="1724"/>
                  </a:cubicBezTo>
                  <a:lnTo>
                    <a:pt x="68089" y="0"/>
                  </a:lnTo>
                  <a:close/>
                </a:path>
              </a:pathLst>
            </a:custGeom>
            <a:grpFill/>
            <a:ln w="131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51B49F-14BE-B0E5-D4A4-B026F5A4944B}"/>
              </a:ext>
            </a:extLst>
          </p:cNvPr>
          <p:cNvSpPr txBox="1"/>
          <p:nvPr/>
        </p:nvSpPr>
        <p:spPr>
          <a:xfrm>
            <a:off x="1096971" y="1698433"/>
            <a:ext cx="1261445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FINALITA’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E689E42-B98F-A403-763C-62EA0C4041FD}"/>
              </a:ext>
            </a:extLst>
          </p:cNvPr>
          <p:cNvSpPr txBox="1"/>
          <p:nvPr/>
        </p:nvSpPr>
        <p:spPr>
          <a:xfrm>
            <a:off x="1727693" y="3125874"/>
            <a:ext cx="9396000" cy="5232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COSA FA IL SISTEMA CAMERALE</a:t>
            </a:r>
          </a:p>
        </p:txBody>
      </p:sp>
      <p:sp>
        <p:nvSpPr>
          <p:cNvPr id="13" name="Elaborazione alternativa 12">
            <a:extLst>
              <a:ext uri="{FF2B5EF4-FFF2-40B4-BE49-F238E27FC236}">
                <a16:creationId xmlns:a16="http://schemas.microsoft.com/office/drawing/2014/main" id="{05166D33-14EE-2922-7FC9-1177708A5D89}"/>
              </a:ext>
            </a:extLst>
          </p:cNvPr>
          <p:cNvSpPr/>
          <p:nvPr/>
        </p:nvSpPr>
        <p:spPr>
          <a:xfrm>
            <a:off x="1055556" y="4269092"/>
            <a:ext cx="3228577" cy="181550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Partecipazione Unioncamere alla governance e al coordinamento del Progetto con responsabilità per le fasi di gestione, monitoraggio, rendicontazione</a:t>
            </a:r>
          </a:p>
        </p:txBody>
      </p:sp>
      <p:sp>
        <p:nvSpPr>
          <p:cNvPr id="14" name="Elaborazione alternativa 13">
            <a:extLst>
              <a:ext uri="{FF2B5EF4-FFF2-40B4-BE49-F238E27FC236}">
                <a16:creationId xmlns:a16="http://schemas.microsoft.com/office/drawing/2014/main" id="{1A2FC799-AA96-9A5F-49A1-6F8A1B1117F6}"/>
              </a:ext>
            </a:extLst>
          </p:cNvPr>
          <p:cNvSpPr/>
          <p:nvPr/>
        </p:nvSpPr>
        <p:spPr>
          <a:xfrm>
            <a:off x="4679292" y="4269092"/>
            <a:ext cx="3228577" cy="1853656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Realizzazione con InfoCamere delle attività tecnologico-infrastrutturali e di implementazione ICT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2D9E45B4-B98C-525F-17F4-CED349D026A8}"/>
              </a:ext>
            </a:extLst>
          </p:cNvPr>
          <p:cNvCxnSpPr>
            <a:cxnSpLocks/>
          </p:cNvCxnSpPr>
          <p:nvPr/>
        </p:nvCxnSpPr>
        <p:spPr>
          <a:xfrm flipH="1">
            <a:off x="3529765" y="3649094"/>
            <a:ext cx="2566235" cy="523220"/>
          </a:xfrm>
          <a:prstGeom prst="straightConnector1">
            <a:avLst/>
          </a:prstGeom>
          <a:ln>
            <a:solidFill>
              <a:srgbClr val="E46C0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4">
            <a:extLst>
              <a:ext uri="{FF2B5EF4-FFF2-40B4-BE49-F238E27FC236}">
                <a16:creationId xmlns:a16="http://schemas.microsoft.com/office/drawing/2014/main" id="{5D148F1E-16F1-8D19-0D53-010A3E26BB6E}"/>
              </a:ext>
            </a:extLst>
          </p:cNvPr>
          <p:cNvSpPr/>
          <p:nvPr/>
        </p:nvSpPr>
        <p:spPr>
          <a:xfrm>
            <a:off x="10402986" y="1407071"/>
            <a:ext cx="900000" cy="900000"/>
          </a:xfrm>
          <a:prstGeom prst="ellipse">
            <a:avLst/>
          </a:prstGeom>
          <a:noFill/>
          <a:ln w="28575" cmpd="sng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BD13B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AE3770C9-321A-2503-0BE1-BF13C3420280}"/>
              </a:ext>
            </a:extLst>
          </p:cNvPr>
          <p:cNvCxnSpPr>
            <a:cxnSpLocks/>
          </p:cNvCxnSpPr>
          <p:nvPr/>
        </p:nvCxnSpPr>
        <p:spPr>
          <a:xfrm>
            <a:off x="6112184" y="3649094"/>
            <a:ext cx="2570262" cy="516797"/>
          </a:xfrm>
          <a:prstGeom prst="straightConnector1">
            <a:avLst/>
          </a:prstGeom>
          <a:ln>
            <a:solidFill>
              <a:srgbClr val="E46C0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laborazione alternativa 3">
            <a:extLst>
              <a:ext uri="{FF2B5EF4-FFF2-40B4-BE49-F238E27FC236}">
                <a16:creationId xmlns:a16="http://schemas.microsoft.com/office/drawing/2014/main" id="{B287D694-9803-5201-0746-B868D5ED1E06}"/>
              </a:ext>
            </a:extLst>
          </p:cNvPr>
          <p:cNvSpPr/>
          <p:nvPr/>
        </p:nvSpPr>
        <p:spPr>
          <a:xfrm>
            <a:off x="8335267" y="4283630"/>
            <a:ext cx="3228577" cy="1853656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Unioncamere e CCIAA: affiancamento per la formazione e il supporto operativo rivolto a Comuni e agli Enti terzi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Elemento grafico 14" descr="Social network contorno">
            <a:extLst>
              <a:ext uri="{FF2B5EF4-FFF2-40B4-BE49-F238E27FC236}">
                <a16:creationId xmlns:a16="http://schemas.microsoft.com/office/drawing/2014/main" id="{B9E55D95-46C3-8853-3E14-CFA5428D1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1335" y="1472201"/>
            <a:ext cx="741600" cy="741600"/>
          </a:xfrm>
          <a:prstGeom prst="rect">
            <a:avLst/>
          </a:prstGeom>
        </p:spPr>
      </p:pic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CFDC8039-5882-0C75-A088-0D44B2878817}"/>
              </a:ext>
            </a:extLst>
          </p:cNvPr>
          <p:cNvCxnSpPr>
            <a:cxnSpLocks/>
          </p:cNvCxnSpPr>
          <p:nvPr/>
        </p:nvCxnSpPr>
        <p:spPr>
          <a:xfrm>
            <a:off x="6100027" y="3678587"/>
            <a:ext cx="12157" cy="493727"/>
          </a:xfrm>
          <a:prstGeom prst="straightConnector1">
            <a:avLst/>
          </a:prstGeom>
          <a:ln>
            <a:solidFill>
              <a:srgbClr val="E46C0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egnaposto numero diapositiva 4">
            <a:extLst>
              <a:ext uri="{FF2B5EF4-FFF2-40B4-BE49-F238E27FC236}">
                <a16:creationId xmlns:a16="http://schemas.microsoft.com/office/drawing/2014/main" id="{4A424C47-F6E7-1644-C62E-DF49E66B017B}"/>
              </a:ext>
            </a:extLst>
          </p:cNvPr>
          <p:cNvSpPr txBox="1">
            <a:spLocks/>
          </p:cNvSpPr>
          <p:nvPr/>
        </p:nvSpPr>
        <p:spPr>
          <a:xfrm>
            <a:off x="11339256" y="6318819"/>
            <a:ext cx="252000" cy="252000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defPPr>
              <a:defRPr lang="it-IT"/>
            </a:defPPr>
            <a:lvl1pPr marL="0" algn="r" defTabSz="457200" rtl="0" eaLnBrk="1" latinLnBrk="0" hangingPunct="1"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1A9A7-F4F1-2A4E-8F80-CE689D4DB4B2}" type="slidenum">
              <a:rPr kumimoji="0" lang="it-IT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31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A6F9608-4BEB-6DDF-E17D-381D96B5E0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" t="5972" r="50000" b="4567"/>
          <a:stretch/>
        </p:blipFill>
        <p:spPr bwMode="auto">
          <a:xfrm>
            <a:off x="2950590" y="1508288"/>
            <a:ext cx="5580668" cy="418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4817E87D-8DF6-D964-3EDB-83B13D317965}"/>
              </a:ext>
            </a:extLst>
          </p:cNvPr>
          <p:cNvSpPr txBox="1"/>
          <p:nvPr/>
        </p:nvSpPr>
        <p:spPr>
          <a:xfrm>
            <a:off x="1659115" y="622170"/>
            <a:ext cx="8163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Dati Dipartimento Funzione Pubblica - Presidenza del Consiglio dei Ministri</a:t>
            </a:r>
          </a:p>
        </p:txBody>
      </p:sp>
      <p:sp>
        <p:nvSpPr>
          <p:cNvPr id="5" name="Segnaposto numero diapositiva 1">
            <a:extLst>
              <a:ext uri="{FF2B5EF4-FFF2-40B4-BE49-F238E27FC236}">
                <a16:creationId xmlns:a16="http://schemas.microsoft.com/office/drawing/2014/main" id="{9AF7C0B1-B245-A935-E189-39D3E2105123}"/>
              </a:ext>
            </a:extLst>
          </p:cNvPr>
          <p:cNvSpPr txBox="1">
            <a:spLocks/>
          </p:cNvSpPr>
          <p:nvPr/>
        </p:nvSpPr>
        <p:spPr>
          <a:xfrm>
            <a:off x="11354954" y="6251826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4</a:t>
            </a:fld>
            <a:endParaRPr lang="it-IT" alt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5831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aborazione 9">
            <a:extLst>
              <a:ext uri="{FF2B5EF4-FFF2-40B4-BE49-F238E27FC236}">
                <a16:creationId xmlns:a16="http://schemas.microsoft.com/office/drawing/2014/main" id="{7874E6CA-EA87-C41E-E3EE-B4CDF7CEFB6A}"/>
              </a:ext>
            </a:extLst>
          </p:cNvPr>
          <p:cNvSpPr/>
          <p:nvPr/>
        </p:nvSpPr>
        <p:spPr>
          <a:xfrm>
            <a:off x="3031957" y="548641"/>
            <a:ext cx="5765533" cy="70901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088"/>
          </a:p>
        </p:txBody>
      </p:sp>
      <p:sp>
        <p:nvSpPr>
          <p:cNvPr id="3" name="Elaborazione 2">
            <a:extLst>
              <a:ext uri="{FF2B5EF4-FFF2-40B4-BE49-F238E27FC236}">
                <a16:creationId xmlns:a16="http://schemas.microsoft.com/office/drawing/2014/main" id="{2B428E8A-1D69-9BF4-6AD2-A93EB5E3706D}"/>
              </a:ext>
            </a:extLst>
          </p:cNvPr>
          <p:cNvSpPr/>
          <p:nvPr/>
        </p:nvSpPr>
        <p:spPr>
          <a:xfrm>
            <a:off x="2606380" y="428806"/>
            <a:ext cx="6335335" cy="848101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B80E6B4C-6167-75ED-34DA-7C90C165D6D5}"/>
              </a:ext>
            </a:extLst>
          </p:cNvPr>
          <p:cNvSpPr txBox="1">
            <a:spLocks/>
          </p:cNvSpPr>
          <p:nvPr/>
        </p:nvSpPr>
        <p:spPr>
          <a:xfrm>
            <a:off x="1960627" y="1383696"/>
            <a:ext cx="8328681" cy="1448865"/>
          </a:xfrm>
          <a:prstGeom prst="rect">
            <a:avLst/>
          </a:prstGeom>
          <a:noFill/>
        </p:spPr>
        <p:txBody>
          <a:bodyPr wrap="square" lIns="73475" tIns="36738" rIns="73475" bIns="36738">
            <a:spAutoFit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8921" indent="0" defTabSz="810643" eaLnBrk="0" hangingPunct="0">
              <a:spcBef>
                <a:spcPts val="340"/>
              </a:spcBef>
              <a:buClr>
                <a:srgbClr val="11819F"/>
              </a:buClr>
              <a:buNone/>
              <a:tabLst>
                <a:tab pos="990600" algn="l"/>
                <a:tab pos="1074738" algn="l"/>
                <a:tab pos="1168400" algn="l"/>
              </a:tabLst>
              <a:defRPr/>
            </a:pPr>
            <a:r>
              <a:rPr lang="it-IT" sz="1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Task1.	Supporto al Dipartimento Funzione Pubblica nell’analisi e nella governance del progetto</a:t>
            </a:r>
          </a:p>
          <a:p>
            <a:pPr marL="408921" indent="0" defTabSz="810643" eaLnBrk="0" hangingPunct="0">
              <a:spcBef>
                <a:spcPts val="340"/>
              </a:spcBef>
              <a:buClr>
                <a:srgbClr val="11819F"/>
              </a:buClr>
              <a:buNone/>
              <a:tabLst>
                <a:tab pos="990600" algn="l"/>
              </a:tabLst>
              <a:defRPr/>
            </a:pPr>
            <a:r>
              <a:rPr lang="it-IT" sz="1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Task2.	Supporto e rilevazione/elaborazione dati </a:t>
            </a:r>
          </a:p>
          <a:p>
            <a:pPr marL="408921" indent="0" eaLnBrk="0" hangingPunct="0">
              <a:spcBef>
                <a:spcPts val="340"/>
              </a:spcBef>
              <a:buClr>
                <a:srgbClr val="11819F"/>
              </a:buClr>
              <a:buNone/>
              <a:tabLst>
                <a:tab pos="990600" algn="l"/>
                <a:tab pos="1074738" algn="l"/>
              </a:tabLst>
              <a:defRPr/>
            </a:pPr>
            <a:r>
              <a:rPr lang="it-IT" sz="1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Task3.	Svolgimento delle attività tecnologiche – infrastrutturali </a:t>
            </a:r>
          </a:p>
          <a:p>
            <a:pPr marL="408921" indent="0" eaLnBrk="0" hangingPunct="0">
              <a:spcBef>
                <a:spcPts val="340"/>
              </a:spcBef>
              <a:buClr>
                <a:srgbClr val="11819F"/>
              </a:buClr>
              <a:buNone/>
              <a:tabLst>
                <a:tab pos="990600" algn="l"/>
              </a:tabLst>
              <a:defRPr/>
            </a:pPr>
            <a:r>
              <a:rPr lang="it-IT" sz="1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Task4.	Diffusione delle competenze e conoscenza per la completa digitalizzazione dei SUAP e SUE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1FAE740-E8C3-E5CF-9220-9242BB6B211B}"/>
              </a:ext>
            </a:extLst>
          </p:cNvPr>
          <p:cNvSpPr txBox="1"/>
          <p:nvPr/>
        </p:nvSpPr>
        <p:spPr>
          <a:xfrm>
            <a:off x="3170799" y="706716"/>
            <a:ext cx="553043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I compiti affidati a Unioncamere si focalizzano :</a:t>
            </a:r>
            <a:endParaRPr lang="it-IT" sz="2000" i="1" dirty="0">
              <a:solidFill>
                <a:srgbClr val="0070C0"/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Elaborazione 4">
            <a:extLst>
              <a:ext uri="{FF2B5EF4-FFF2-40B4-BE49-F238E27FC236}">
                <a16:creationId xmlns:a16="http://schemas.microsoft.com/office/drawing/2014/main" id="{633EFDF1-190C-68D0-594A-8ABDBACAA21A}"/>
              </a:ext>
            </a:extLst>
          </p:cNvPr>
          <p:cNvSpPr/>
          <p:nvPr/>
        </p:nvSpPr>
        <p:spPr>
          <a:xfrm>
            <a:off x="3101764" y="3744211"/>
            <a:ext cx="5223772" cy="2331314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088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5A7E6CD-F7BA-58D6-A69B-7A71EE534730}"/>
              </a:ext>
            </a:extLst>
          </p:cNvPr>
          <p:cNvSpPr txBox="1"/>
          <p:nvPr/>
        </p:nvSpPr>
        <p:spPr>
          <a:xfrm>
            <a:off x="3170800" y="3787451"/>
            <a:ext cx="5154736" cy="2230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6296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tabLst>
                <a:tab pos="1385148" algn="l"/>
              </a:tabLst>
              <a:defRPr/>
            </a:pPr>
            <a:r>
              <a:rPr lang="it-IT" sz="1200" b="1" i="1" dirty="0">
                <a:solidFill>
                  <a:schemeClr val="accent4">
                    <a:lumMod val="75000"/>
                  </a:schemeClr>
                </a:solidFill>
              </a:rPr>
              <a:t>Rispetto dei principi trasversali </a:t>
            </a:r>
          </a:p>
          <a:p>
            <a:pPr>
              <a:spcBef>
                <a:spcPts val="340"/>
              </a:spcBef>
              <a:buClr>
                <a:srgbClr val="002060"/>
              </a:buClr>
              <a:buSzPct val="100000"/>
              <a:defRPr/>
            </a:pPr>
            <a:endParaRPr lang="it-IT" sz="1200" b="1" i="1" dirty="0">
              <a:solidFill>
                <a:schemeClr val="accent4">
                  <a:lumMod val="75000"/>
                  <a:alpha val="60000"/>
                </a:schemeClr>
              </a:solidFill>
            </a:endParaRPr>
          </a:p>
          <a:p>
            <a:pPr marL="1085656" lvl="2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v"/>
              <a:tabLst>
                <a:tab pos="1385148" algn="l"/>
              </a:tabLst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Divari  territoriali </a:t>
            </a:r>
          </a:p>
          <a:p>
            <a:pPr marL="1085656" lvl="2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Digitale</a:t>
            </a:r>
          </a:p>
          <a:p>
            <a:pPr marL="1085656" lvl="2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it-IT" sz="1200" b="1" dirty="0" err="1">
                <a:solidFill>
                  <a:schemeClr val="accent4">
                    <a:lumMod val="75000"/>
                  </a:schemeClr>
                </a:solidFill>
              </a:rPr>
              <a:t>Climate</a:t>
            </a: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 e </a:t>
            </a:r>
            <a:r>
              <a:rPr lang="it-IT" sz="1200" b="1" dirty="0" err="1">
                <a:solidFill>
                  <a:schemeClr val="accent4">
                    <a:lumMod val="75000"/>
                  </a:schemeClr>
                </a:solidFill>
              </a:rPr>
              <a:t>digital</a:t>
            </a: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 tagging </a:t>
            </a:r>
          </a:p>
          <a:p>
            <a:pPr marL="1085656" lvl="2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Equità di genere </a:t>
            </a:r>
          </a:p>
          <a:p>
            <a:pPr marL="1085656" lvl="2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Valorizzazione e protezione giovani </a:t>
            </a:r>
          </a:p>
          <a:p>
            <a:pPr marL="1085656" lvl="2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Do no </a:t>
            </a:r>
            <a:r>
              <a:rPr lang="it-IT" sz="1200" b="1" dirty="0" err="1">
                <a:solidFill>
                  <a:schemeClr val="accent4">
                    <a:lumMod val="75000"/>
                  </a:schemeClr>
                </a:solidFill>
              </a:rPr>
              <a:t>significant</a:t>
            </a: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it-IT" sz="1200" b="1" dirty="0" err="1">
                <a:solidFill>
                  <a:schemeClr val="accent4">
                    <a:lumMod val="75000"/>
                  </a:schemeClr>
                </a:solidFill>
              </a:rPr>
              <a:t>harm</a:t>
            </a: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 (DNSH)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C904096-4815-EC81-64E4-472FD70588D4}"/>
              </a:ext>
            </a:extLst>
          </p:cNvPr>
          <p:cNvSpPr txBox="1"/>
          <p:nvPr/>
        </p:nvSpPr>
        <p:spPr>
          <a:xfrm>
            <a:off x="2348558" y="3114879"/>
            <a:ext cx="594225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76735" lvl="1" indent="-259175" defTabSz="810643">
              <a:spcBef>
                <a:spcPts val="34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panose="05000000000000000000" pitchFamily="2" charset="2"/>
              <a:buChar char="q"/>
              <a:tabLst>
                <a:tab pos="810643" algn="l"/>
                <a:tab pos="1138932" algn="l"/>
                <a:tab pos="1303076" algn="l"/>
              </a:tabLst>
              <a:defRPr/>
            </a:pPr>
            <a:r>
              <a:rPr lang="it-IT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Segnalazione di interventi di semplificazione innovativa</a:t>
            </a:r>
          </a:p>
        </p:txBody>
      </p:sp>
      <p:sp>
        <p:nvSpPr>
          <p:cNvPr id="4" name="Segnaposto numero diapositiva 1">
            <a:extLst>
              <a:ext uri="{FF2B5EF4-FFF2-40B4-BE49-F238E27FC236}">
                <a16:creationId xmlns:a16="http://schemas.microsoft.com/office/drawing/2014/main" id="{7143BA80-3435-F6F5-8B55-1BFCBACAA40C}"/>
              </a:ext>
            </a:extLst>
          </p:cNvPr>
          <p:cNvSpPr txBox="1">
            <a:spLocks/>
          </p:cNvSpPr>
          <p:nvPr/>
        </p:nvSpPr>
        <p:spPr>
          <a:xfrm>
            <a:off x="11354954" y="6251826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5</a:t>
            </a:fld>
            <a:endParaRPr lang="it-IT" altLang="it-IT" sz="1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a 8">
            <a:extLst>
              <a:ext uri="{FF2B5EF4-FFF2-40B4-BE49-F238E27FC236}">
                <a16:creationId xmlns:a16="http://schemas.microsoft.com/office/drawing/2014/main" id="{DFEB8240-48F1-EDEA-B926-26D445EE94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9658459"/>
              </p:ext>
            </p:extLst>
          </p:nvPr>
        </p:nvGraphicFramePr>
        <p:xfrm>
          <a:off x="2895688" y="1055853"/>
          <a:ext cx="6531154" cy="4259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A0503C31-A278-58BA-DAE3-47D4FD049983}"/>
              </a:ext>
            </a:extLst>
          </p:cNvPr>
          <p:cNvSpPr txBox="1"/>
          <p:nvPr/>
        </p:nvSpPr>
        <p:spPr>
          <a:xfrm>
            <a:off x="4742124" y="5005841"/>
            <a:ext cx="4552802" cy="10284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59175" indent="-2591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it-IT" sz="1400" b="1" dirty="0">
                <a:solidFill>
                  <a:schemeClr val="accent4">
                    <a:lumMod val="75000"/>
                  </a:schemeClr>
                </a:solidFill>
              </a:rPr>
              <a:t>Differenti livelli di digitalizzazione</a:t>
            </a:r>
          </a:p>
          <a:p>
            <a:pPr marL="259175" indent="-2591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it-IT" sz="1400" b="1" dirty="0">
                <a:solidFill>
                  <a:schemeClr val="accent4">
                    <a:lumMod val="75000"/>
                  </a:schemeClr>
                </a:solidFill>
              </a:rPr>
              <a:t>Differenti tecnologie delle piattaforme </a:t>
            </a:r>
          </a:p>
          <a:p>
            <a:pPr marL="259175" indent="-2591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it-IT" sz="1400" b="1" dirty="0">
                <a:solidFill>
                  <a:schemeClr val="accent4">
                    <a:lumMod val="75000"/>
                  </a:schemeClr>
                </a:solidFill>
              </a:rPr>
              <a:t>Differenti modulistiche </a:t>
            </a:r>
          </a:p>
        </p:txBody>
      </p:sp>
      <p:sp>
        <p:nvSpPr>
          <p:cNvPr id="24" name="Freccia in su 23">
            <a:extLst>
              <a:ext uri="{FF2B5EF4-FFF2-40B4-BE49-F238E27FC236}">
                <a16:creationId xmlns:a16="http://schemas.microsoft.com/office/drawing/2014/main" id="{18F11EB1-F927-9F2C-1B65-32F99FF8848C}"/>
              </a:ext>
            </a:extLst>
          </p:cNvPr>
          <p:cNvSpPr/>
          <p:nvPr/>
        </p:nvSpPr>
        <p:spPr>
          <a:xfrm>
            <a:off x="5932577" y="4272770"/>
            <a:ext cx="326846" cy="611935"/>
          </a:xfrm>
          <a:prstGeom prst="upArrow">
            <a:avLst/>
          </a:prstGeom>
          <a:solidFill>
            <a:srgbClr val="ADCEDC"/>
          </a:solidFill>
          <a:ln>
            <a:solidFill>
              <a:srgbClr val="ADCE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781C1A9-61A0-FAB2-E104-A0988D126B5E}"/>
              </a:ext>
            </a:extLst>
          </p:cNvPr>
          <p:cNvSpPr txBox="1"/>
          <p:nvPr/>
        </p:nvSpPr>
        <p:spPr>
          <a:xfrm>
            <a:off x="5048066" y="459890"/>
            <a:ext cx="2180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 stato attuale…..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E7A9EB-CCE2-94FA-FD00-00F990A1F394}"/>
              </a:ext>
            </a:extLst>
          </p:cNvPr>
          <p:cNvSpPr txBox="1"/>
          <p:nvPr/>
        </p:nvSpPr>
        <p:spPr>
          <a:xfrm>
            <a:off x="5578759" y="3937026"/>
            <a:ext cx="1089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BACK OFFICE</a:t>
            </a:r>
          </a:p>
        </p:txBody>
      </p:sp>
      <p:sp>
        <p:nvSpPr>
          <p:cNvPr id="4" name="Segnaposto numero diapositiva 1">
            <a:extLst>
              <a:ext uri="{FF2B5EF4-FFF2-40B4-BE49-F238E27FC236}">
                <a16:creationId xmlns:a16="http://schemas.microsoft.com/office/drawing/2014/main" id="{5E62932F-DD34-A943-87D5-62687AEA3E0F}"/>
              </a:ext>
            </a:extLst>
          </p:cNvPr>
          <p:cNvSpPr txBox="1">
            <a:spLocks/>
          </p:cNvSpPr>
          <p:nvPr/>
        </p:nvSpPr>
        <p:spPr>
          <a:xfrm>
            <a:off x="11345329" y="6299951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6</a:t>
            </a:fld>
            <a:endParaRPr lang="it-IT" altLang="it-IT" sz="1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3.jpg">
            <a:extLst>
              <a:ext uri="{FF2B5EF4-FFF2-40B4-BE49-F238E27FC236}">
                <a16:creationId xmlns:a16="http://schemas.microsoft.com/office/drawing/2014/main" id="{C907873C-2758-FAA4-1373-F7939776E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520" y="1300258"/>
            <a:ext cx="6099297" cy="450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DE3C72-0AB5-A55E-E573-698B83556441}"/>
              </a:ext>
            </a:extLst>
          </p:cNvPr>
          <p:cNvSpPr txBox="1"/>
          <p:nvPr/>
        </p:nvSpPr>
        <p:spPr>
          <a:xfrm>
            <a:off x="4872873" y="613320"/>
            <a:ext cx="2692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nuova architettura …</a:t>
            </a:r>
          </a:p>
        </p:txBody>
      </p:sp>
      <p:sp>
        <p:nvSpPr>
          <p:cNvPr id="3" name="Segnaposto numero diapositiva 1">
            <a:extLst>
              <a:ext uri="{FF2B5EF4-FFF2-40B4-BE49-F238E27FC236}">
                <a16:creationId xmlns:a16="http://schemas.microsoft.com/office/drawing/2014/main" id="{80634C25-2C08-02A3-A18A-E6BDC8F7ADC7}"/>
              </a:ext>
            </a:extLst>
          </p:cNvPr>
          <p:cNvSpPr txBox="1">
            <a:spLocks/>
          </p:cNvSpPr>
          <p:nvPr/>
        </p:nvSpPr>
        <p:spPr>
          <a:xfrm>
            <a:off x="11354954" y="6251826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7</a:t>
            </a:fld>
            <a:endParaRPr lang="it-IT" altLang="it-IT" sz="1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aborazione 8">
            <a:extLst>
              <a:ext uri="{FF2B5EF4-FFF2-40B4-BE49-F238E27FC236}">
                <a16:creationId xmlns:a16="http://schemas.microsoft.com/office/drawing/2014/main" id="{25DE74C2-E9A9-407E-2E47-17A5AE42D7D6}"/>
              </a:ext>
            </a:extLst>
          </p:cNvPr>
          <p:cNvSpPr/>
          <p:nvPr/>
        </p:nvSpPr>
        <p:spPr>
          <a:xfrm>
            <a:off x="5867723" y="2817228"/>
            <a:ext cx="4571520" cy="3268507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8" name="Elaborazione 7">
            <a:extLst>
              <a:ext uri="{FF2B5EF4-FFF2-40B4-BE49-F238E27FC236}">
                <a16:creationId xmlns:a16="http://schemas.microsoft.com/office/drawing/2014/main" id="{07C2DE56-121B-D2AB-52D7-DCF830B0458B}"/>
              </a:ext>
            </a:extLst>
          </p:cNvPr>
          <p:cNvSpPr/>
          <p:nvPr/>
        </p:nvSpPr>
        <p:spPr>
          <a:xfrm>
            <a:off x="5867722" y="536507"/>
            <a:ext cx="4571521" cy="2155454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7" name="Elaborazione 6">
            <a:extLst>
              <a:ext uri="{FF2B5EF4-FFF2-40B4-BE49-F238E27FC236}">
                <a16:creationId xmlns:a16="http://schemas.microsoft.com/office/drawing/2014/main" id="{79F0565F-DD1C-C044-0986-297636404C3B}"/>
              </a:ext>
            </a:extLst>
          </p:cNvPr>
          <p:cNvSpPr/>
          <p:nvPr/>
        </p:nvSpPr>
        <p:spPr>
          <a:xfrm>
            <a:off x="1296204" y="2897205"/>
            <a:ext cx="4244674" cy="2613998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 dirty="0"/>
          </a:p>
        </p:txBody>
      </p:sp>
      <p:sp>
        <p:nvSpPr>
          <p:cNvPr id="6" name="Elaborazione 5">
            <a:extLst>
              <a:ext uri="{FF2B5EF4-FFF2-40B4-BE49-F238E27FC236}">
                <a16:creationId xmlns:a16="http://schemas.microsoft.com/office/drawing/2014/main" id="{B1E90C3B-A3E1-DD15-AFA6-EB04D22878A9}"/>
              </a:ext>
            </a:extLst>
          </p:cNvPr>
          <p:cNvSpPr/>
          <p:nvPr/>
        </p:nvSpPr>
        <p:spPr>
          <a:xfrm>
            <a:off x="1296204" y="536507"/>
            <a:ext cx="4244674" cy="2155454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4F36165-C3F3-0AED-1A0A-78E0846AEB03}"/>
              </a:ext>
            </a:extLst>
          </p:cNvPr>
          <p:cNvSpPr txBox="1"/>
          <p:nvPr/>
        </p:nvSpPr>
        <p:spPr>
          <a:xfrm>
            <a:off x="5867723" y="667533"/>
            <a:ext cx="4571521" cy="17543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80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742950" lvl="1" indent="-285750">
              <a:buFont typeface="+mj-lt"/>
              <a:buAutoNum type="arabicPeriod"/>
              <a:defRPr sz="160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marL="53975" indent="0">
              <a:spcBef>
                <a:spcPts val="340"/>
              </a:spcBef>
              <a:buClr>
                <a:schemeClr val="accent4">
                  <a:lumMod val="75000"/>
                </a:schemeClr>
              </a:buClr>
              <a:buNone/>
              <a:tabLst>
                <a:tab pos="720725" algn="l"/>
                <a:tab pos="803275" algn="l"/>
                <a:tab pos="1138238" algn="l"/>
                <a:tab pos="1301750" algn="l"/>
              </a:tabLst>
              <a:defRPr/>
            </a:pPr>
            <a:r>
              <a:rPr lang="it-IT" sz="1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Task 3.      Attività tecnologiche - infrastrutturali</a:t>
            </a:r>
          </a:p>
          <a:p>
            <a:pPr marL="0" indent="0">
              <a:buClr>
                <a:srgbClr val="002060"/>
              </a:buClr>
              <a:buNone/>
              <a:defRPr/>
            </a:pPr>
            <a:r>
              <a:rPr lang="it-IT" sz="1200" b="1" spc="45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marL="771766" lvl="1" indent="-311010">
              <a:buClr>
                <a:srgbClr val="002060"/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Catalogo SSU (componente trasversale)</a:t>
            </a:r>
          </a:p>
          <a:p>
            <a:pPr marL="771766" lvl="1" indent="-311010">
              <a:buClr>
                <a:srgbClr val="002060"/>
              </a:buClr>
              <a:buFont typeface="+mj-lt"/>
              <a:buAutoNum type="alphaLcParenR"/>
              <a:defRPr/>
            </a:pPr>
            <a:endParaRPr lang="it-IT" sz="1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marL="771766" lvl="1" indent="-311010">
              <a:buClr>
                <a:srgbClr val="002060"/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Soluzione sussidiaria Enti Terzi (componente trasversale)</a:t>
            </a:r>
          </a:p>
          <a:p>
            <a:pPr marL="460756" lvl="1" indent="0">
              <a:buClr>
                <a:srgbClr val="002060"/>
              </a:buClr>
              <a:buNone/>
              <a:defRPr/>
            </a:pPr>
            <a:endParaRPr lang="it-IT" sz="1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marL="771766" lvl="1" indent="-311010">
              <a:buClr>
                <a:srgbClr val="002060"/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Adeguamento I1G alle nuove specifiche tecniche</a:t>
            </a:r>
          </a:p>
          <a:p>
            <a:pPr marL="460756" lvl="1" indent="0">
              <a:buClr>
                <a:srgbClr val="002060"/>
              </a:buClr>
              <a:buNone/>
              <a:defRPr/>
            </a:pPr>
            <a:endParaRPr lang="it-IT" sz="1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marL="771766" lvl="1" indent="-311010">
              <a:buClr>
                <a:srgbClr val="002060"/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Sistemi di verifica applicazione nuove specifiche tecniche 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B01B1ED-A3F0-7056-3FCA-B2CB9BDBB6DF}"/>
              </a:ext>
            </a:extLst>
          </p:cNvPr>
          <p:cNvSpPr txBox="1"/>
          <p:nvPr/>
        </p:nvSpPr>
        <p:spPr>
          <a:xfrm>
            <a:off x="1296203" y="667534"/>
            <a:ext cx="4179881" cy="179279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>
              <a:buFont typeface="+mj-lt"/>
              <a:buAutoNum type="arabicPeriod"/>
              <a:defRPr sz="180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742950" lvl="1" indent="-285750">
              <a:buFont typeface="+mj-lt"/>
              <a:buAutoNum type="arabicPeriod"/>
              <a:defRPr sz="160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marL="54715" indent="0">
              <a:spcBef>
                <a:spcPts val="340"/>
              </a:spcBef>
              <a:buClr>
                <a:schemeClr val="accent4">
                  <a:lumMod val="75000"/>
                </a:schemeClr>
              </a:buClr>
              <a:buNone/>
              <a:tabLst>
                <a:tab pos="534988" algn="l"/>
                <a:tab pos="809625" algn="l"/>
                <a:tab pos="1138238" algn="l"/>
                <a:tab pos="1301750" algn="l"/>
              </a:tabLst>
              <a:defRPr/>
            </a:pPr>
            <a:r>
              <a:rPr lang="it-IT" sz="1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Task 1.  	Supporto al Dipartimento Funzione </a:t>
            </a:r>
          </a:p>
          <a:p>
            <a:pPr marL="54715" indent="0">
              <a:spcBef>
                <a:spcPts val="340"/>
              </a:spcBef>
              <a:buClr>
                <a:schemeClr val="accent4">
                  <a:lumMod val="75000"/>
                </a:schemeClr>
              </a:buClr>
              <a:buNone/>
              <a:tabLst>
                <a:tab pos="810643" algn="l"/>
                <a:tab pos="1138932" algn="l"/>
                <a:tab pos="1303076" algn="l"/>
              </a:tabLst>
              <a:defRPr/>
            </a:pPr>
            <a:r>
              <a:rPr lang="it-IT" sz="1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	Pubblica  e governance di progetto </a:t>
            </a:r>
          </a:p>
          <a:p>
            <a:pPr marL="0" indent="0">
              <a:buClr>
                <a:schemeClr val="accent4">
                  <a:lumMod val="75000"/>
                </a:schemeClr>
              </a:buClr>
              <a:buNone/>
              <a:tabLst>
                <a:tab pos="285729" algn="l"/>
                <a:tab pos="433696" algn="l"/>
                <a:tab pos="866115" algn="l"/>
              </a:tabLst>
              <a:defRPr/>
            </a:pPr>
            <a:endParaRPr lang="it-IT" sz="1200" b="1" spc="45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1766" lvl="1" indent="-311010"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Analisi e ricognizione del funzionamento dei SUAP</a:t>
            </a:r>
          </a:p>
          <a:p>
            <a:pPr marL="719931" lvl="1" indent="-311010"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endParaRPr lang="it-IT" sz="1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marL="771766" lvl="1" indent="-311010"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Rilevazione dei gap</a:t>
            </a:r>
          </a:p>
          <a:p>
            <a:pPr marL="719931" lvl="1" indent="-311010"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endParaRPr lang="it-IT" sz="1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marL="771766" lvl="1" indent="-311010"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Osservatorio e pianificazione attuazione delle regole tecniche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FC101B8-5CF5-630E-D155-067E7FB242AF}"/>
              </a:ext>
            </a:extLst>
          </p:cNvPr>
          <p:cNvSpPr txBox="1"/>
          <p:nvPr/>
        </p:nvSpPr>
        <p:spPr>
          <a:xfrm>
            <a:off x="1297065" y="3255670"/>
            <a:ext cx="4244674" cy="111787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>
              <a:buFont typeface="+mj-lt"/>
              <a:buAutoNum type="arabicPeriod"/>
              <a:defRPr sz="180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742950" lvl="1" indent="-285750">
              <a:buFont typeface="+mj-lt"/>
              <a:buAutoNum type="arabicPeriod"/>
              <a:defRPr sz="160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marL="54715" indent="0">
              <a:spcBef>
                <a:spcPts val="340"/>
              </a:spcBef>
              <a:buClr>
                <a:schemeClr val="accent4">
                  <a:lumMod val="75000"/>
                </a:schemeClr>
              </a:buClr>
              <a:buNone/>
              <a:tabLst>
                <a:tab pos="810643" algn="l"/>
                <a:tab pos="1138932" algn="l"/>
                <a:tab pos="1303076" algn="l"/>
              </a:tabLst>
              <a:defRPr/>
            </a:pPr>
            <a:r>
              <a:rPr lang="it-IT" sz="1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Task 2.  Supporto e rilevazione/ elaborazione dati</a:t>
            </a:r>
          </a:p>
          <a:p>
            <a:pPr marL="54715" indent="0">
              <a:spcBef>
                <a:spcPts val="340"/>
              </a:spcBef>
              <a:buClr>
                <a:schemeClr val="accent4">
                  <a:lumMod val="75000"/>
                </a:schemeClr>
              </a:buClr>
              <a:buNone/>
              <a:tabLst>
                <a:tab pos="810643" algn="l"/>
                <a:tab pos="1138932" algn="l"/>
                <a:tab pos="1303076" algn="l"/>
              </a:tabLst>
              <a:defRPr/>
            </a:pPr>
            <a:endParaRPr lang="it-IT" sz="1200" b="1" spc="45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1766" lvl="1" indent="-311010"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Incontri con Enti locali</a:t>
            </a:r>
          </a:p>
          <a:p>
            <a:pPr marL="460756" lvl="1" indent="0">
              <a:buClr>
                <a:schemeClr val="accent4">
                  <a:lumMod val="75000"/>
                </a:schemeClr>
              </a:buClr>
              <a:buNone/>
              <a:defRPr/>
            </a:pPr>
            <a:endParaRPr lang="it-IT" sz="1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marL="771766" lvl="1" indent="-311010">
              <a:lnSpc>
                <a:spcPct val="150000"/>
              </a:lnSpc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Analisi flussi e procedimenti 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11E4D8DA-73B7-8FD1-E4B4-06F3869E49A5}"/>
              </a:ext>
            </a:extLst>
          </p:cNvPr>
          <p:cNvSpPr txBox="1">
            <a:spLocks/>
          </p:cNvSpPr>
          <p:nvPr/>
        </p:nvSpPr>
        <p:spPr>
          <a:xfrm>
            <a:off x="5884342" y="2974627"/>
            <a:ext cx="4440494" cy="3111108"/>
          </a:xfrm>
          <a:prstGeom prst="rect">
            <a:avLst/>
          </a:prstGeom>
        </p:spPr>
        <p:txBody>
          <a:bodyPr>
            <a:spAutoFit/>
          </a:bodyPr>
          <a:lstStyle>
            <a:lvl1pPr marL="419100" indent="-293688" algn="l" rtl="0" eaLnBrk="0" fontAlgn="base" hangingPunct="0">
              <a:spcBef>
                <a:spcPts val="463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261938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5838" indent="-26193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1275" indent="-26193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3213" indent="-26193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36230" indent="-262319" algn="l" rtl="0" eaLnBrk="1" latinLnBrk="0" hangingPunct="1">
              <a:spcBef>
                <a:spcPts val="402"/>
              </a:spcBef>
              <a:buClr>
                <a:schemeClr val="accent3"/>
              </a:buClr>
              <a:buFont typeface="Wingdings 2"/>
              <a:buChar char="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98548" indent="-262319" algn="l" rtl="0" eaLnBrk="1" latinLnBrk="0" hangingPunct="1">
              <a:spcBef>
                <a:spcPts val="402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60867" indent="-262319" algn="l" rtl="0" eaLnBrk="1" latinLnBrk="0" hangingPunct="1">
              <a:spcBef>
                <a:spcPts val="402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3185" indent="-262319" algn="l" rtl="0" eaLnBrk="1" latinLnBrk="0" hangingPunct="1">
              <a:spcBef>
                <a:spcPts val="402"/>
              </a:spcBef>
              <a:buClr>
                <a:schemeClr val="accent3"/>
              </a:buClr>
              <a:buFont typeface="Wingdings 2"/>
              <a:buChar char="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715" indent="0" eaLnBrk="1" hangingPunct="1">
              <a:spcBef>
                <a:spcPts val="340"/>
              </a:spcBef>
              <a:buClr>
                <a:schemeClr val="accent4">
                  <a:lumMod val="75000"/>
                </a:schemeClr>
              </a:buClr>
              <a:buSzPct val="100000"/>
              <a:buNone/>
              <a:tabLst>
                <a:tab pos="810643" algn="l"/>
                <a:tab pos="1138932" algn="l"/>
                <a:tab pos="1303076" algn="l"/>
              </a:tabLst>
              <a:defRPr/>
            </a:pPr>
            <a:r>
              <a:rPr lang="it-IT" sz="1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Task 4.  Diffusione competenze e conoscenze verso Enti locali e Enti terzi</a:t>
            </a:r>
          </a:p>
          <a:p>
            <a:pPr marL="151185" indent="0" defTabSz="810643">
              <a:buClr>
                <a:schemeClr val="accent4">
                  <a:lumMod val="75000"/>
                </a:schemeClr>
              </a:buClr>
              <a:buSzPct val="100000"/>
              <a:buNone/>
              <a:tabLst>
                <a:tab pos="810643" algn="l"/>
                <a:tab pos="1138932" algn="l"/>
                <a:tab pos="1303076" algn="l"/>
              </a:tabLst>
              <a:defRPr/>
            </a:pPr>
            <a:endParaRPr lang="it-IT" sz="1200" b="1" i="1" dirty="0">
              <a:solidFill>
                <a:srgbClr val="057C99"/>
              </a:solidFill>
              <a:latin typeface="+mj-lt"/>
            </a:endParaRPr>
          </a:p>
          <a:p>
            <a:pPr marL="957509" lvl="1" indent="-311010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Superamento eterogeneità territoriali</a:t>
            </a:r>
          </a:p>
          <a:p>
            <a:pPr marL="957509" lvl="1" indent="-311010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Valorizzazione del front end e strumenti del back office di interoperabilità prima e dopo le nuove specifiche tecniche </a:t>
            </a:r>
          </a:p>
          <a:p>
            <a:pPr marL="957509" lvl="1" indent="-311010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Servizi di supporto del sistema camerale </a:t>
            </a:r>
          </a:p>
          <a:p>
            <a:pPr marL="957509" lvl="1" indent="-311010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Rilevazione fabbisogni formativi e loro gestione</a:t>
            </a:r>
          </a:p>
          <a:p>
            <a:pPr marL="957509" lvl="1" indent="-311010">
              <a:lnSpc>
                <a:spcPct val="150000"/>
              </a:lnSpc>
              <a:spcBef>
                <a:spcPts val="0"/>
              </a:spcBef>
              <a:buClr>
                <a:schemeClr val="accent4">
                  <a:lumMod val="75000"/>
                </a:schemeClr>
              </a:buClr>
              <a:buFont typeface="+mj-lt"/>
              <a:buAutoNum type="alphaLcParenR"/>
              <a:defRPr/>
            </a:pPr>
            <a:r>
              <a:rPr lang="it-IT" sz="1200" b="1" dirty="0">
                <a:solidFill>
                  <a:schemeClr val="accent4">
                    <a:lumMod val="75000"/>
                  </a:schemeClr>
                </a:solidFill>
              </a:rPr>
              <a:t>Deposito al Fascicolo prima e dopo le nuove specifiche tecniche </a:t>
            </a:r>
          </a:p>
          <a:p>
            <a:pPr marL="311010" indent="-311010">
              <a:spcBef>
                <a:spcPct val="0"/>
              </a:spcBef>
              <a:buFont typeface="+mj-lt"/>
              <a:buAutoNum type="arabicPeriod" startAt="3"/>
              <a:defRPr/>
            </a:pPr>
            <a:endParaRPr lang="it-IT" sz="1200" b="1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Segnaposto numero diapositiva 1">
            <a:extLst>
              <a:ext uri="{FF2B5EF4-FFF2-40B4-BE49-F238E27FC236}">
                <a16:creationId xmlns:a16="http://schemas.microsoft.com/office/drawing/2014/main" id="{34B3EF8D-B3EA-ED9E-C179-AB61D28E1AA9}"/>
              </a:ext>
            </a:extLst>
          </p:cNvPr>
          <p:cNvSpPr txBox="1">
            <a:spLocks/>
          </p:cNvSpPr>
          <p:nvPr/>
        </p:nvSpPr>
        <p:spPr>
          <a:xfrm>
            <a:off x="11297207" y="6290326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8</a:t>
            </a:fld>
            <a:endParaRPr lang="it-IT" altLang="it-IT" sz="1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uppo 1">
            <a:extLst>
              <a:ext uri="{FF2B5EF4-FFF2-40B4-BE49-F238E27FC236}">
                <a16:creationId xmlns:a16="http://schemas.microsoft.com/office/drawing/2014/main" id="{728F3A65-372B-A44A-4E27-C59A6D37953A}"/>
              </a:ext>
            </a:extLst>
          </p:cNvPr>
          <p:cNvGrpSpPr>
            <a:grpSpLocks/>
          </p:cNvGrpSpPr>
          <p:nvPr/>
        </p:nvGrpSpPr>
        <p:grpSpPr bwMode="auto">
          <a:xfrm>
            <a:off x="5079450" y="1028868"/>
            <a:ext cx="1759495" cy="1454247"/>
            <a:chOff x="5328636" y="1608209"/>
            <a:chExt cx="1847030" cy="1477624"/>
          </a:xfrm>
        </p:grpSpPr>
        <p:sp>
          <p:nvSpPr>
            <p:cNvPr id="3" name="Rettangolo con angoli arrotondati 2">
              <a:extLst>
                <a:ext uri="{FF2B5EF4-FFF2-40B4-BE49-F238E27FC236}">
                  <a16:creationId xmlns:a16="http://schemas.microsoft.com/office/drawing/2014/main" id="{BCEF514E-7E3B-2119-0272-3CE3876DC2D9}"/>
                </a:ext>
              </a:extLst>
            </p:cNvPr>
            <p:cNvSpPr/>
            <p:nvPr/>
          </p:nvSpPr>
          <p:spPr>
            <a:xfrm>
              <a:off x="5328636" y="1608209"/>
              <a:ext cx="1847030" cy="14776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B23FAB05-03A8-88DA-0E2B-3A0B92F9E854}"/>
                </a:ext>
              </a:extLst>
            </p:cNvPr>
            <p:cNvSpPr txBox="1"/>
            <p:nvPr/>
          </p:nvSpPr>
          <p:spPr>
            <a:xfrm>
              <a:off x="5372468" y="1652099"/>
              <a:ext cx="1759364" cy="1389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917" tIns="25917" rIns="25917" bIns="25917" spcCol="1270" anchor="ctr"/>
            <a:lstStyle/>
            <a:p>
              <a:pPr algn="ctr" defTabSz="60474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361" b="1" dirty="0"/>
                <a:t>progetto 2.2.3 Digitalizzazione SUAP SUE </a:t>
              </a:r>
            </a:p>
          </p:txBody>
        </p:sp>
      </p:grpSp>
      <p:grpSp>
        <p:nvGrpSpPr>
          <p:cNvPr id="14339" name="Gruppo 4">
            <a:extLst>
              <a:ext uri="{FF2B5EF4-FFF2-40B4-BE49-F238E27FC236}">
                <a16:creationId xmlns:a16="http://schemas.microsoft.com/office/drawing/2014/main" id="{D5116671-AF85-926A-8340-E28B7AD97B0B}"/>
              </a:ext>
            </a:extLst>
          </p:cNvPr>
          <p:cNvGrpSpPr>
            <a:grpSpLocks/>
          </p:cNvGrpSpPr>
          <p:nvPr/>
        </p:nvGrpSpPr>
        <p:grpSpPr bwMode="auto">
          <a:xfrm>
            <a:off x="2801608" y="3191521"/>
            <a:ext cx="1762375" cy="1337619"/>
            <a:chOff x="72060" y="1661494"/>
            <a:chExt cx="1847030" cy="1477624"/>
          </a:xfrm>
        </p:grpSpPr>
        <p:sp>
          <p:nvSpPr>
            <p:cNvPr id="6" name="Rettangolo con angoli arrotondati 5">
              <a:extLst>
                <a:ext uri="{FF2B5EF4-FFF2-40B4-BE49-F238E27FC236}">
                  <a16:creationId xmlns:a16="http://schemas.microsoft.com/office/drawing/2014/main" id="{13BA0874-64EC-740C-6C7D-BF48331A9503}"/>
                </a:ext>
              </a:extLst>
            </p:cNvPr>
            <p:cNvSpPr/>
            <p:nvPr/>
          </p:nvSpPr>
          <p:spPr>
            <a:xfrm>
              <a:off x="72060" y="1661494"/>
              <a:ext cx="1847030" cy="14776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75D17EF8-BA5B-8888-3FB4-60567FF9A527}"/>
                </a:ext>
              </a:extLst>
            </p:cNvPr>
            <p:cNvSpPr txBox="1"/>
            <p:nvPr/>
          </p:nvSpPr>
          <p:spPr>
            <a:xfrm>
              <a:off x="144493" y="1704438"/>
              <a:ext cx="1732345" cy="1340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917" tIns="25917" rIns="25917" bIns="25917" spcCol="1270" anchor="ctr"/>
            <a:lstStyle/>
            <a:p>
              <a:pPr algn="ctr" defTabSz="60474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361" b="1" dirty="0"/>
                <a:t>progetto 2.2.2 Semplificazione e standardizzazione procedure</a:t>
              </a:r>
            </a:p>
          </p:txBody>
        </p:sp>
      </p:grpSp>
      <p:grpSp>
        <p:nvGrpSpPr>
          <p:cNvPr id="14340" name="Gruppo 7">
            <a:extLst>
              <a:ext uri="{FF2B5EF4-FFF2-40B4-BE49-F238E27FC236}">
                <a16:creationId xmlns:a16="http://schemas.microsoft.com/office/drawing/2014/main" id="{AE824C5D-A852-48A9-548E-99FC13A8EE4F}"/>
              </a:ext>
            </a:extLst>
          </p:cNvPr>
          <p:cNvGrpSpPr>
            <a:grpSpLocks/>
          </p:cNvGrpSpPr>
          <p:nvPr/>
        </p:nvGrpSpPr>
        <p:grpSpPr bwMode="auto">
          <a:xfrm>
            <a:off x="7285297" y="3188640"/>
            <a:ext cx="1674544" cy="1340499"/>
            <a:chOff x="5328636" y="1608209"/>
            <a:chExt cx="1847030" cy="1477624"/>
          </a:xfrm>
        </p:grpSpPr>
        <p:sp>
          <p:nvSpPr>
            <p:cNvPr id="9" name="Rettangolo con angoli arrotondati 8">
              <a:extLst>
                <a:ext uri="{FF2B5EF4-FFF2-40B4-BE49-F238E27FC236}">
                  <a16:creationId xmlns:a16="http://schemas.microsoft.com/office/drawing/2014/main" id="{110CE080-338A-9788-7EA6-8C20074F61CC}"/>
                </a:ext>
              </a:extLst>
            </p:cNvPr>
            <p:cNvSpPr/>
            <p:nvPr/>
          </p:nvSpPr>
          <p:spPr>
            <a:xfrm>
              <a:off x="5328636" y="1608209"/>
              <a:ext cx="1847030" cy="14776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2078CE93-97B9-A48A-6D4A-950AEF70E185}"/>
                </a:ext>
              </a:extLst>
            </p:cNvPr>
            <p:cNvSpPr txBox="1"/>
            <p:nvPr/>
          </p:nvSpPr>
          <p:spPr>
            <a:xfrm>
              <a:off x="5368340" y="1679630"/>
              <a:ext cx="1761270" cy="13903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917" tIns="25917" rIns="25917" bIns="25917" spcCol="1270" anchor="ctr"/>
            <a:lstStyle/>
            <a:p>
              <a:pPr algn="ctr" defTabSz="60474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361" b="1" dirty="0"/>
                <a:t>progetto 1.3.2 Single Digital Gateway  </a:t>
              </a:r>
            </a:p>
          </p:txBody>
        </p:sp>
      </p:grpSp>
      <p:grpSp>
        <p:nvGrpSpPr>
          <p:cNvPr id="14341" name="Gruppo 10">
            <a:extLst>
              <a:ext uri="{FF2B5EF4-FFF2-40B4-BE49-F238E27FC236}">
                <a16:creationId xmlns:a16="http://schemas.microsoft.com/office/drawing/2014/main" id="{D7805876-BFB9-FBDF-2B0A-5BD4FA89723F}"/>
              </a:ext>
            </a:extLst>
          </p:cNvPr>
          <p:cNvGrpSpPr>
            <a:grpSpLocks/>
          </p:cNvGrpSpPr>
          <p:nvPr/>
        </p:nvGrpSpPr>
        <p:grpSpPr bwMode="auto">
          <a:xfrm>
            <a:off x="5174479" y="4799831"/>
            <a:ext cx="1674544" cy="1392334"/>
            <a:chOff x="2808366" y="3000399"/>
            <a:chExt cx="1847030" cy="1535084"/>
          </a:xfrm>
        </p:grpSpPr>
        <p:sp>
          <p:nvSpPr>
            <p:cNvPr id="12" name="Rettangolo con angoli arrotondati 11">
              <a:extLst>
                <a:ext uri="{FF2B5EF4-FFF2-40B4-BE49-F238E27FC236}">
                  <a16:creationId xmlns:a16="http://schemas.microsoft.com/office/drawing/2014/main" id="{9D981889-9E38-6B7E-8D42-D7050F0D7E88}"/>
                </a:ext>
              </a:extLst>
            </p:cNvPr>
            <p:cNvSpPr/>
            <p:nvPr/>
          </p:nvSpPr>
          <p:spPr>
            <a:xfrm>
              <a:off x="2808366" y="3000399"/>
              <a:ext cx="1847030" cy="147793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it-IT" sz="1633" dirty="0"/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CE8E8F98-3210-418C-D0FF-505B1E90CC06}"/>
                </a:ext>
              </a:extLst>
            </p:cNvPr>
            <p:cNvSpPr txBox="1"/>
            <p:nvPr/>
          </p:nvSpPr>
          <p:spPr>
            <a:xfrm>
              <a:off x="2851246" y="3144859"/>
              <a:ext cx="1761270" cy="13906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917" tIns="25917" rIns="25917" bIns="25917" spcCol="1270" anchor="ctr"/>
            <a:lstStyle/>
            <a:p>
              <a:pPr algn="ctr" defTabSz="60474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361" b="1" dirty="0"/>
                <a:t>progetto 1.3.1</a:t>
              </a:r>
            </a:p>
            <a:p>
              <a:pPr algn="ctr" defTabSz="60474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361" b="1" dirty="0"/>
                <a:t>Piattaforma Digitale Nazionale Dati </a:t>
              </a:r>
            </a:p>
          </p:txBody>
        </p:sp>
      </p:grpSp>
      <p:sp>
        <p:nvSpPr>
          <p:cNvPr id="14" name="Freccia bidirezionale verticale 13">
            <a:extLst>
              <a:ext uri="{FF2B5EF4-FFF2-40B4-BE49-F238E27FC236}">
                <a16:creationId xmlns:a16="http://schemas.microsoft.com/office/drawing/2014/main" id="{C1C0EDE5-4FA3-9CF8-6876-1B57A24E0565}"/>
              </a:ext>
            </a:extLst>
          </p:cNvPr>
          <p:cNvSpPr/>
          <p:nvPr/>
        </p:nvSpPr>
        <p:spPr>
          <a:xfrm>
            <a:off x="5848328" y="2660216"/>
            <a:ext cx="172782" cy="2030187"/>
          </a:xfrm>
          <a:prstGeom prst="upDownArrow">
            <a:avLst>
              <a:gd name="adj1" fmla="val 50000"/>
              <a:gd name="adj2" fmla="val 74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15" name="Freccia angolare bidirezionale 14">
            <a:extLst>
              <a:ext uri="{FF2B5EF4-FFF2-40B4-BE49-F238E27FC236}">
                <a16:creationId xmlns:a16="http://schemas.microsoft.com/office/drawing/2014/main" id="{3AB2F304-35C3-BBBA-1646-2C902245FA09}"/>
              </a:ext>
            </a:extLst>
          </p:cNvPr>
          <p:cNvSpPr/>
          <p:nvPr/>
        </p:nvSpPr>
        <p:spPr>
          <a:xfrm>
            <a:off x="5003137" y="2650138"/>
            <a:ext cx="730004" cy="1339059"/>
          </a:xfrm>
          <a:prstGeom prst="leftUpArrow">
            <a:avLst>
              <a:gd name="adj1" fmla="val 12490"/>
              <a:gd name="adj2" fmla="val 13759"/>
              <a:gd name="adj3" fmla="val 234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16" name="Freccia angolare bidirezionale 15">
            <a:extLst>
              <a:ext uri="{FF2B5EF4-FFF2-40B4-BE49-F238E27FC236}">
                <a16:creationId xmlns:a16="http://schemas.microsoft.com/office/drawing/2014/main" id="{DE7F4E0C-CFD3-C424-DD10-2645C588B330}"/>
              </a:ext>
            </a:extLst>
          </p:cNvPr>
          <p:cNvSpPr/>
          <p:nvPr/>
        </p:nvSpPr>
        <p:spPr>
          <a:xfrm rot="5400000">
            <a:off x="5816651" y="3005780"/>
            <a:ext cx="1340500" cy="626334"/>
          </a:xfrm>
          <a:prstGeom prst="leftUpArrow">
            <a:avLst>
              <a:gd name="adj1" fmla="val 13440"/>
              <a:gd name="adj2" fmla="val 14455"/>
              <a:gd name="adj3" fmla="val 22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33"/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8372ABC6-1C90-B00D-66D9-021B779500F0}"/>
              </a:ext>
            </a:extLst>
          </p:cNvPr>
          <p:cNvSpPr/>
          <p:nvPr/>
        </p:nvSpPr>
        <p:spPr>
          <a:xfrm>
            <a:off x="2801609" y="314560"/>
            <a:ext cx="6246064" cy="391639"/>
          </a:xfrm>
          <a:prstGeom prst="roundRect">
            <a:avLst/>
          </a:prstGeom>
          <a:solidFill>
            <a:schemeClr val="accent1">
              <a:hueOff val="0"/>
              <a:satOff val="0"/>
              <a:lumOff val="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 defTabSz="719424">
              <a:tabLst>
                <a:tab pos="363539" algn="l"/>
                <a:tab pos="1438848" algn="l"/>
              </a:tabLst>
              <a:defRPr/>
            </a:pPr>
            <a:r>
              <a:rPr lang="it-IT" sz="1633" dirty="0">
                <a:solidFill>
                  <a:schemeClr val="bg1"/>
                </a:solidFill>
              </a:rPr>
              <a:t> </a:t>
            </a:r>
            <a:r>
              <a:rPr lang="it-IT" sz="2000" b="1" dirty="0">
                <a:solidFill>
                  <a:schemeClr val="bg1"/>
                </a:solidFill>
              </a:rPr>
              <a:t>Altri elementi significativi : gli investimenti del PNRR</a:t>
            </a:r>
          </a:p>
          <a:p>
            <a:pPr algn="ctr" defTabSz="719424">
              <a:tabLst>
                <a:tab pos="363539" algn="l"/>
                <a:tab pos="1438848" algn="l"/>
              </a:tabLst>
              <a:defRPr/>
            </a:pPr>
            <a:endParaRPr lang="it-IT" sz="1633" dirty="0">
              <a:solidFill>
                <a:schemeClr val="bg1"/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F359A65-9494-FD43-5D3A-2018957EDA5C}"/>
              </a:ext>
            </a:extLst>
          </p:cNvPr>
          <p:cNvSpPr txBox="1">
            <a:spLocks/>
          </p:cNvSpPr>
          <p:nvPr/>
        </p:nvSpPr>
        <p:spPr>
          <a:xfrm>
            <a:off x="11364581" y="6280701"/>
            <a:ext cx="490537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C268E1E-903E-4F1D-B673-616F90E82B85}" type="slidenum">
              <a:rPr lang="it-IT" altLang="it-IT" sz="1200" b="1" smtClean="0"/>
              <a:pPr>
                <a:defRPr/>
              </a:pPr>
              <a:t>9</a:t>
            </a:fld>
            <a:endParaRPr lang="it-IT" altLang="it-IT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gina inter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Pagina inter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Pagina inter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524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11</vt:i4>
      </vt:variant>
    </vt:vector>
  </HeadingPairs>
  <TitlesOfParts>
    <vt:vector size="20" baseType="lpstr">
      <vt:lpstr>Arial</vt:lpstr>
      <vt:lpstr>Calibri</vt:lpstr>
      <vt:lpstr>Helvetica</vt:lpstr>
      <vt:lpstr>Open Sans</vt:lpstr>
      <vt:lpstr>Wingdings</vt:lpstr>
      <vt:lpstr>Wingdings 3</vt:lpstr>
      <vt:lpstr>Pagina interna</vt:lpstr>
      <vt:lpstr>1_Pagina interna</vt:lpstr>
      <vt:lpstr>2_Pagina interna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Sabrina Catalano</dc:creator>
  <cp:lastModifiedBy>Orietta Castellacci</cp:lastModifiedBy>
  <cp:revision>13</cp:revision>
  <cp:lastPrinted>2023-04-18T12:11:37Z</cp:lastPrinted>
  <dcterms:created xsi:type="dcterms:W3CDTF">2023-04-14T07:34:19Z</dcterms:created>
  <dcterms:modified xsi:type="dcterms:W3CDTF">2023-05-05T13:46:56Z</dcterms:modified>
</cp:coreProperties>
</file>