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49" r:id="rId5"/>
    <p:sldId id="355" r:id="rId6"/>
    <p:sldId id="356" r:id="rId7"/>
    <p:sldId id="357" r:id="rId8"/>
    <p:sldId id="354" r:id="rId9"/>
    <p:sldId id="358" r:id="rId10"/>
    <p:sldId id="351" r:id="rId11"/>
    <p:sldId id="336" r:id="rId12"/>
  </p:sldIdLst>
  <p:sldSz cx="12192000" cy="6858000"/>
  <p:notesSz cx="6797675" cy="9926638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" userDrawn="1">
          <p15:clr>
            <a:srgbClr val="A4A3A4"/>
          </p15:clr>
        </p15:guide>
        <p15:guide id="3" orient="horz" pos="442" userDrawn="1">
          <p15:clr>
            <a:srgbClr val="A4A3A4"/>
          </p15:clr>
        </p15:guide>
        <p15:guide id="4" orient="horz" pos="641" userDrawn="1">
          <p15:clr>
            <a:srgbClr val="A4A3A4"/>
          </p15:clr>
        </p15:guide>
        <p15:guide id="5" orient="horz" pos="909" userDrawn="1">
          <p15:clr>
            <a:srgbClr val="A4A3A4"/>
          </p15:clr>
        </p15:guide>
        <p15:guide id="6" pos="3865" userDrawn="1">
          <p15:clr>
            <a:srgbClr val="A4A3A4"/>
          </p15:clr>
        </p15:guide>
        <p15:guide id="7" pos="356" userDrawn="1">
          <p15:clr>
            <a:srgbClr val="A4A3A4"/>
          </p15:clr>
        </p15:guide>
        <p15:guide id="9" pos="3708" userDrawn="1">
          <p15:clr>
            <a:srgbClr val="A4A3A4"/>
          </p15:clr>
        </p15:guide>
        <p15:guide id="10" pos="3988" userDrawn="1">
          <p15:clr>
            <a:srgbClr val="A4A3A4"/>
          </p15:clr>
        </p15:guide>
        <p15:guide id="11" pos="1334" userDrawn="1">
          <p15:clr>
            <a:srgbClr val="A4A3A4"/>
          </p15:clr>
        </p15:guide>
        <p15:guide id="12" orient="horz" pos="3847" userDrawn="1">
          <p15:clr>
            <a:srgbClr val="A4A3A4"/>
          </p15:clr>
        </p15:guide>
        <p15:guide id="13" pos="7349" userDrawn="1">
          <p15:clr>
            <a:srgbClr val="A4A3A4"/>
          </p15:clr>
        </p15:guide>
        <p15:guide id="14" pos="1861" userDrawn="1">
          <p15:clr>
            <a:srgbClr val="A4A3A4"/>
          </p15:clr>
        </p15:guide>
        <p15:guide id="15" pos="2038" userDrawn="1">
          <p15:clr>
            <a:srgbClr val="A4A3A4"/>
          </p15:clr>
        </p15:guide>
        <p15:guide id="16" pos="23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4" userDrawn="1">
          <p15:clr>
            <a:srgbClr val="A4A3A4"/>
          </p15:clr>
        </p15:guide>
        <p15:guide id="2" pos="2209" userDrawn="1">
          <p15:clr>
            <a:srgbClr val="A4A3A4"/>
          </p15:clr>
        </p15:guide>
        <p15:guide id="3" orient="horz" pos="3144" userDrawn="1">
          <p15:clr>
            <a:srgbClr val="A4A3A4"/>
          </p15:clr>
        </p15:guide>
        <p15:guide id="4" pos="2101" userDrawn="1">
          <p15:clr>
            <a:srgbClr val="A4A3A4"/>
          </p15:clr>
        </p15:guide>
        <p15:guide id="5" orient="horz" pos="2928" userDrawn="1">
          <p15:clr>
            <a:srgbClr val="A4A3A4"/>
          </p15:clr>
        </p15:guide>
        <p15:guide id="6" orient="horz" pos="3127" userDrawn="1">
          <p15:clr>
            <a:srgbClr val="A4A3A4"/>
          </p15:clr>
        </p15:guide>
        <p15:guide id="7" pos="2252" userDrawn="1">
          <p15:clr>
            <a:srgbClr val="A4A3A4"/>
          </p15:clr>
        </p15:guide>
        <p15:guide id="8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2F"/>
    <a:srgbClr val="2699D6"/>
    <a:srgbClr val="00B0F0"/>
    <a:srgbClr val="000000"/>
    <a:srgbClr val="132745"/>
    <a:srgbClr val="003366"/>
    <a:srgbClr val="CAA974"/>
    <a:srgbClr val="2B8FC2"/>
    <a:srgbClr val="8497B0"/>
    <a:srgbClr val="E9E4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57" autoAdjust="0"/>
  </p:normalViewPr>
  <p:slideViewPr>
    <p:cSldViewPr snapToGrid="0" showGuides="1">
      <p:cViewPr>
        <p:scale>
          <a:sx n="125" d="100"/>
          <a:sy n="125" d="100"/>
        </p:scale>
        <p:origin x="90" y="-480"/>
      </p:cViewPr>
      <p:guideLst>
        <p:guide orient="horz" pos="138"/>
        <p:guide orient="horz" pos="442"/>
        <p:guide orient="horz" pos="641"/>
        <p:guide orient="horz" pos="909"/>
        <p:guide pos="3865"/>
        <p:guide pos="356"/>
        <p:guide pos="3708"/>
        <p:guide pos="3988"/>
        <p:guide pos="1334"/>
        <p:guide orient="horz" pos="3847"/>
        <p:guide pos="7349"/>
        <p:guide pos="1861"/>
        <p:guide pos="2038"/>
        <p:guide pos="23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072" y="96"/>
      </p:cViewPr>
      <p:guideLst>
        <p:guide orient="horz" pos="2944"/>
        <p:guide pos="2209"/>
        <p:guide orient="horz" pos="3144"/>
        <p:guide pos="2101"/>
        <p:guide orient="horz" pos="2928"/>
        <p:guide orient="horz" pos="3127"/>
        <p:guide pos="2252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298060380118596E-2"/>
          <c:y val="4.4246526315122686E-2"/>
          <c:w val="0.95940387923976278"/>
          <c:h val="0.6336083673832211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'GRAF.2.presentazione'!$F$10</c:f>
              <c:strCache>
                <c:ptCount val="1"/>
                <c:pt idx="0">
                  <c:v>MI Mezzogiorno</c:v>
                </c:pt>
              </c:strCache>
            </c:strRef>
          </c:tx>
          <c:spPr>
            <a:solidFill>
              <a:srgbClr val="13274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'GRAF.2.presentazione'!$D$11:$D$15</c:f>
              <c:strCache>
                <c:ptCount val="5"/>
                <c:pt idx="0">
                  <c:v>Up-skilling</c:v>
                </c:pt>
                <c:pt idx="1">
                  <c:v>Intrapreneurship</c:v>
                </c:pt>
                <c:pt idx="2">
                  <c:v>Re-skilling</c:v>
                </c:pt>
                <c:pt idx="3">
                  <c:v>Formazione manageriale</c:v>
                </c:pt>
                <c:pt idx="4">
                  <c:v>Entrata di nuovi lavoraratori specializzati</c:v>
                </c:pt>
              </c:strCache>
            </c:strRef>
          </c:cat>
          <c:val>
            <c:numRef>
              <c:f>'GRAF.2.presentazione'!$F$11:$F$15</c:f>
              <c:numCache>
                <c:formatCode>0%</c:formatCode>
                <c:ptCount val="5"/>
                <c:pt idx="0">
                  <c:v>0.77302084750063349</c:v>
                </c:pt>
                <c:pt idx="1">
                  <c:v>0.55823397682708675</c:v>
                </c:pt>
                <c:pt idx="2">
                  <c:v>0.65019927142430145</c:v>
                </c:pt>
                <c:pt idx="3">
                  <c:v>0.40715957589247687</c:v>
                </c:pt>
                <c:pt idx="4">
                  <c:v>0.36205915116752463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C3-45A6-AC31-52BCC1085087}"/>
            </c:ext>
          </c:extLst>
        </c:ser>
        <c:ser>
          <c:idx val="0"/>
          <c:order val="1"/>
          <c:tx>
            <c:strRef>
              <c:f>'GRAF.2.presentazione'!$E$10</c:f>
              <c:strCache>
                <c:ptCount val="1"/>
                <c:pt idx="0">
                  <c:v>MI altre aree</c:v>
                </c:pt>
              </c:strCache>
            </c:strRef>
          </c:tx>
          <c:spPr>
            <a:solidFill>
              <a:srgbClr val="2699D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'GRAF.2.presentazione'!$D$11:$D$15</c:f>
              <c:strCache>
                <c:ptCount val="5"/>
                <c:pt idx="0">
                  <c:v>Up-skilling</c:v>
                </c:pt>
                <c:pt idx="1">
                  <c:v>Intrapreneurship</c:v>
                </c:pt>
                <c:pt idx="2">
                  <c:v>Re-skilling</c:v>
                </c:pt>
                <c:pt idx="3">
                  <c:v>Formazione manageriale</c:v>
                </c:pt>
                <c:pt idx="4">
                  <c:v>Entrata di nuovi lavoraratori specializzati</c:v>
                </c:pt>
              </c:strCache>
            </c:strRef>
          </c:cat>
          <c:val>
            <c:numRef>
              <c:f>'GRAF.2.presentazione'!$E$11:$E$15</c:f>
              <c:numCache>
                <c:formatCode>0%</c:formatCode>
                <c:ptCount val="5"/>
                <c:pt idx="0">
                  <c:v>0.7563089883712798</c:v>
                </c:pt>
                <c:pt idx="1">
                  <c:v>0.5166499134089142</c:v>
                </c:pt>
                <c:pt idx="2">
                  <c:v>0.54892991359360233</c:v>
                </c:pt>
                <c:pt idx="3">
                  <c:v>0.34735108349393962</c:v>
                </c:pt>
                <c:pt idx="4">
                  <c:v>0.39866078522066345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C3-45A6-AC31-52BCC10850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15"/>
        <c:axId val="79581184"/>
        <c:axId val="79589376"/>
        <c:extLst/>
      </c:barChart>
      <c:catAx>
        <c:axId val="7958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it-IT"/>
          </a:p>
        </c:txPr>
        <c:crossAx val="79589376"/>
        <c:crosses val="autoZero"/>
        <c:auto val="1"/>
        <c:lblAlgn val="ctr"/>
        <c:lblOffset val="100"/>
        <c:noMultiLvlLbl val="0"/>
      </c:catAx>
      <c:valAx>
        <c:axId val="79589376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79581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132891678469388E-2"/>
          <c:y val="0.89225001234185386"/>
          <c:w val="0.88612446789346755"/>
          <c:h val="9.96295020887262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2286543146927E-2"/>
          <c:y val="2.644378029679749E-4"/>
          <c:w val="0.96737804055157883"/>
          <c:h val="0.7267627461501801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'3.4'!$E$6</c:f>
              <c:strCache>
                <c:ptCount val="1"/>
                <c:pt idx="0">
                  <c:v>MI che NON investono nel Capitale Umano</c:v>
                </c:pt>
              </c:strCache>
            </c:strRef>
          </c:tx>
          <c:spPr>
            <a:solidFill>
              <a:srgbClr val="2699D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rgbClr val="132745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'3.4'!$F$4:$G$4</c:f>
              <c:strCache>
                <c:ptCount val="2"/>
                <c:pt idx="0">
                  <c:v>MI Mezzogiorno</c:v>
                </c:pt>
                <c:pt idx="1">
                  <c:v>MI altre aree</c:v>
                </c:pt>
              </c:strCache>
            </c:strRef>
          </c:cat>
          <c:val>
            <c:numRef>
              <c:f>'3.4'!$F$6:$G$6</c:f>
              <c:numCache>
                <c:formatCode>0%</c:formatCode>
                <c:ptCount val="2"/>
                <c:pt idx="0">
                  <c:v>0.37291787374322583</c:v>
                </c:pt>
                <c:pt idx="1">
                  <c:v>0.30779577580718825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76-4BAB-A0B6-6127A6D7C05C}"/>
            </c:ext>
          </c:extLst>
        </c:ser>
        <c:ser>
          <c:idx val="0"/>
          <c:order val="1"/>
          <c:tx>
            <c:strRef>
              <c:f>'3.4'!$E$5</c:f>
              <c:strCache>
                <c:ptCount val="1"/>
                <c:pt idx="0">
                  <c:v>MI che investono nel Capitale Umano</c:v>
                </c:pt>
              </c:strCache>
            </c:strRef>
          </c:tx>
          <c:spPr>
            <a:solidFill>
              <a:srgbClr val="13274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13274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D76-4BAB-A0B6-6127A6D7C05C}"/>
              </c:ext>
            </c:extLst>
          </c:dPt>
          <c:dPt>
            <c:idx val="1"/>
            <c:invertIfNegative val="0"/>
            <c:bubble3D val="0"/>
            <c:spPr>
              <a:solidFill>
                <a:srgbClr val="13274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D76-4BAB-A0B6-6127A6D7C05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rgbClr val="132745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'3.4'!$F$4:$G$4</c:f>
              <c:strCache>
                <c:ptCount val="2"/>
                <c:pt idx="0">
                  <c:v>MI Mezzogiorno</c:v>
                </c:pt>
                <c:pt idx="1">
                  <c:v>MI altre aree</c:v>
                </c:pt>
              </c:strCache>
            </c:strRef>
          </c:cat>
          <c:val>
            <c:numRef>
              <c:f>'3.4'!$F$5:$G$5</c:f>
              <c:numCache>
                <c:formatCode>0%</c:formatCode>
                <c:ptCount val="2"/>
                <c:pt idx="0">
                  <c:v>0.49915585171466242</c:v>
                </c:pt>
                <c:pt idx="1">
                  <c:v>0.36876698585065332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D76-4BAB-A0B6-6127A6D7C05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8452608"/>
        <c:axId val="78461184"/>
      </c:barChart>
      <c:catAx>
        <c:axId val="78452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132745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it-IT"/>
          </a:p>
        </c:txPr>
        <c:crossAx val="78461184"/>
        <c:crosses val="autoZero"/>
        <c:auto val="1"/>
        <c:lblAlgn val="ctr"/>
        <c:lblOffset val="100"/>
        <c:noMultiLvlLbl val="0"/>
      </c:catAx>
      <c:valAx>
        <c:axId val="78461184"/>
        <c:scaling>
          <c:orientation val="minMax"/>
          <c:max val="0.70000000000000007"/>
          <c:min val="0.15000000000000002"/>
        </c:scaling>
        <c:delete val="1"/>
        <c:axPos val="l"/>
        <c:numFmt formatCode="0%" sourceLinked="1"/>
        <c:majorTickMark val="out"/>
        <c:minorTickMark val="none"/>
        <c:tickLblPos val="nextTo"/>
        <c:crossAx val="78452608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900">
          <a:solidFill>
            <a:srgbClr val="132745"/>
          </a:solidFill>
          <a:latin typeface="Century Gothic" panose="020B0502020202020204" pitchFamily="34" charset="0"/>
        </a:defRPr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932751738059827E-2"/>
          <c:y val="2.6453022002457529E-4"/>
          <c:w val="0.96737804055157883"/>
          <c:h val="0.7267627461501801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GRAF.3!$E$6</c:f>
              <c:strCache>
                <c:ptCount val="1"/>
                <c:pt idx="0">
                  <c:v>MI Mezzogiorno</c:v>
                </c:pt>
              </c:strCache>
            </c:strRef>
          </c:tx>
          <c:spPr>
            <a:solidFill>
              <a:srgbClr val="13274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rgbClr val="132745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GRAF.3!$F$4:$H$4</c:f>
              <c:strCache>
                <c:ptCount val="3"/>
                <c:pt idx="0">
                  <c:v>MI che NON investono nella TD</c:v>
                </c:pt>
                <c:pt idx="1">
                  <c:v>MI che investono nella TD ma NON nel Capitale Organizzativo</c:v>
                </c:pt>
                <c:pt idx="2">
                  <c:v>MI che investono nella TD e anche nel Capitale Organizzativo</c:v>
                </c:pt>
              </c:strCache>
            </c:strRef>
          </c:cat>
          <c:val>
            <c:numRef>
              <c:f>GRAF.3!$F$6:$H$6</c:f>
              <c:numCache>
                <c:formatCode>0%</c:formatCode>
                <c:ptCount val="3"/>
                <c:pt idx="0">
                  <c:v>0.36750302678693497</c:v>
                </c:pt>
                <c:pt idx="1">
                  <c:v>0.36499999999999999</c:v>
                </c:pt>
                <c:pt idx="2">
                  <c:v>0.64043780653076976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51-48D2-8991-E15E1E30C9FD}"/>
            </c:ext>
          </c:extLst>
        </c:ser>
        <c:ser>
          <c:idx val="0"/>
          <c:order val="1"/>
          <c:tx>
            <c:strRef>
              <c:f>GRAF.3!$E$5</c:f>
              <c:strCache>
                <c:ptCount val="1"/>
                <c:pt idx="0">
                  <c:v>MI altre aree</c:v>
                </c:pt>
              </c:strCache>
            </c:strRef>
          </c:tx>
          <c:spPr>
            <a:solidFill>
              <a:srgbClr val="2699D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2699D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6051-48D2-8991-E15E1E30C9FD}"/>
              </c:ext>
            </c:extLst>
          </c:dPt>
          <c:dPt>
            <c:idx val="1"/>
            <c:invertIfNegative val="0"/>
            <c:bubble3D val="0"/>
            <c:spPr>
              <a:solidFill>
                <a:srgbClr val="2699D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051-48D2-8991-E15E1E30C9FD}"/>
              </c:ext>
            </c:extLst>
          </c:dPt>
          <c:dPt>
            <c:idx val="2"/>
            <c:invertIfNegative val="0"/>
            <c:bubble3D val="0"/>
            <c:spPr>
              <a:solidFill>
                <a:srgbClr val="2699D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6051-48D2-8991-E15E1E30C9F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rgbClr val="132745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GRAF.3!$F$4:$H$4</c:f>
              <c:strCache>
                <c:ptCount val="3"/>
                <c:pt idx="0">
                  <c:v>MI che NON investono nella TD</c:v>
                </c:pt>
                <c:pt idx="1">
                  <c:v>MI che investono nella TD ma NON nel Capitale Organizzativo</c:v>
                </c:pt>
                <c:pt idx="2">
                  <c:v>MI che investono nella TD e anche nel Capitale Organizzativo</c:v>
                </c:pt>
              </c:strCache>
            </c:strRef>
          </c:cat>
          <c:val>
            <c:numRef>
              <c:f>GRAF.3!$F$5:$H$5</c:f>
              <c:numCache>
                <c:formatCode>0%</c:formatCode>
                <c:ptCount val="3"/>
                <c:pt idx="0">
                  <c:v>0.30275743643204905</c:v>
                </c:pt>
                <c:pt idx="1">
                  <c:v>0.33408605187310608</c:v>
                </c:pt>
                <c:pt idx="2">
                  <c:v>0.41120709773627662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051-48D2-8991-E15E1E30C9F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8452608"/>
        <c:axId val="78461184"/>
      </c:barChart>
      <c:catAx>
        <c:axId val="78452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132745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it-IT"/>
          </a:p>
        </c:txPr>
        <c:crossAx val="78461184"/>
        <c:crosses val="autoZero"/>
        <c:auto val="1"/>
        <c:lblAlgn val="ctr"/>
        <c:lblOffset val="100"/>
        <c:noMultiLvlLbl val="0"/>
      </c:catAx>
      <c:valAx>
        <c:axId val="78461184"/>
        <c:scaling>
          <c:orientation val="minMax"/>
          <c:max val="0.70000000000000007"/>
          <c:min val="0.15000000000000002"/>
        </c:scaling>
        <c:delete val="1"/>
        <c:axPos val="l"/>
        <c:numFmt formatCode="0%" sourceLinked="1"/>
        <c:majorTickMark val="out"/>
        <c:minorTickMark val="none"/>
        <c:tickLblPos val="nextTo"/>
        <c:crossAx val="78452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solidFill>
            <a:srgbClr val="132745"/>
          </a:solidFill>
          <a:latin typeface="Century Gothic" panose="020B0502020202020204" pitchFamily="34" charset="0"/>
        </a:defRPr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265625825540231E-2"/>
          <c:y val="0.108232903399167"/>
          <c:w val="0.95940387923976278"/>
          <c:h val="0.5917152938129537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GRAF.5!$D$6</c:f>
              <c:strCache>
                <c:ptCount val="1"/>
                <c:pt idx="0">
                  <c:v>MI Mezzogiorno</c:v>
                </c:pt>
              </c:strCache>
            </c:strRef>
          </c:tx>
          <c:spPr>
            <a:solidFill>
              <a:srgbClr val="13274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rgbClr val="132745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GRAF.5!$B$7:$B$12</c:f>
              <c:strCache>
                <c:ptCount val="6"/>
                <c:pt idx="0">
                  <c:v>Imprese di consulenza o consulenti privati</c:v>
                </c:pt>
                <c:pt idx="1">
                  <c:v>Istituzioni</c:v>
                </c:pt>
                <c:pt idx="2">
                  <c:v>Imprese operanti nei distretti tecnologici</c:v>
                </c:pt>
                <c:pt idx="3">
                  <c:v>Università</c:v>
                </c:pt>
                <c:pt idx="4">
                  <c:v>Soggetti appartenenti a Contratti di rete</c:v>
                </c:pt>
                <c:pt idx="5">
                  <c:v>Nessuno</c:v>
                </c:pt>
              </c:strCache>
            </c:strRef>
          </c:cat>
          <c:val>
            <c:numRef>
              <c:f>GRAF.5!$D$7:$D$12</c:f>
              <c:numCache>
                <c:formatCode>0%</c:formatCode>
                <c:ptCount val="6"/>
                <c:pt idx="0">
                  <c:v>0.78497447673649501</c:v>
                </c:pt>
                <c:pt idx="1">
                  <c:v>0.26590179985427242</c:v>
                </c:pt>
                <c:pt idx="2">
                  <c:v>9.8455080360697E-2</c:v>
                </c:pt>
                <c:pt idx="3">
                  <c:v>8.2674668327026551E-2</c:v>
                </c:pt>
                <c:pt idx="4">
                  <c:v>2.7237383232619598E-2</c:v>
                </c:pt>
                <c:pt idx="5">
                  <c:v>0.10602492209874968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83-4BD9-97B0-FD8B26821AB3}"/>
            </c:ext>
          </c:extLst>
        </c:ser>
        <c:ser>
          <c:idx val="0"/>
          <c:order val="1"/>
          <c:tx>
            <c:strRef>
              <c:f>GRAF.5!$C$6</c:f>
              <c:strCache>
                <c:ptCount val="1"/>
                <c:pt idx="0">
                  <c:v>MI altre aree</c:v>
                </c:pt>
              </c:strCache>
            </c:strRef>
          </c:tx>
          <c:spPr>
            <a:solidFill>
              <a:srgbClr val="2699D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rgbClr val="132745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GRAF.5!$B$7:$B$12</c:f>
              <c:strCache>
                <c:ptCount val="6"/>
                <c:pt idx="0">
                  <c:v>Imprese di consulenza o consulenti privati</c:v>
                </c:pt>
                <c:pt idx="1">
                  <c:v>Istituzioni</c:v>
                </c:pt>
                <c:pt idx="2">
                  <c:v>Imprese operanti nei distretti tecnologici</c:v>
                </c:pt>
                <c:pt idx="3">
                  <c:v>Università</c:v>
                </c:pt>
                <c:pt idx="4">
                  <c:v>Soggetti appartenenti a Contratti di rete</c:v>
                </c:pt>
                <c:pt idx="5">
                  <c:v>Nessuno</c:v>
                </c:pt>
              </c:strCache>
            </c:strRef>
          </c:cat>
          <c:val>
            <c:numRef>
              <c:f>GRAF.5!$C$7:$C$12</c:f>
              <c:numCache>
                <c:formatCode>0%</c:formatCode>
                <c:ptCount val="6"/>
                <c:pt idx="0">
                  <c:v>0.72606820794506988</c:v>
                </c:pt>
                <c:pt idx="1">
                  <c:v>0.17552935938037589</c:v>
                </c:pt>
                <c:pt idx="2">
                  <c:v>0.14083807493267211</c:v>
                </c:pt>
                <c:pt idx="3">
                  <c:v>0.1361268049633117</c:v>
                </c:pt>
                <c:pt idx="4">
                  <c:v>6.1032150802772578E-2</c:v>
                </c:pt>
                <c:pt idx="5">
                  <c:v>0.11740145528924187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83-4BD9-97B0-FD8B26821AB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5"/>
        <c:axId val="79581184"/>
        <c:axId val="79589376"/>
      </c:barChart>
      <c:catAx>
        <c:axId val="79581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132745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9589376"/>
        <c:crosses val="autoZero"/>
        <c:auto val="1"/>
        <c:lblAlgn val="ctr"/>
        <c:lblOffset val="100"/>
        <c:noMultiLvlLbl val="0"/>
      </c:catAx>
      <c:valAx>
        <c:axId val="79589376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79581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714036101401214"/>
          <c:y val="0.89415481513018913"/>
          <c:w val="0.27146012690800231"/>
          <c:h val="7.22913268218045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132745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900">
          <a:solidFill>
            <a:srgbClr val="132745"/>
          </a:solidFill>
        </a:defRPr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762247827525963"/>
          <c:y val="5.0400916380297825E-2"/>
          <c:w val="0.67121342969958653"/>
          <c:h val="0.7720759493670885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'GRAF.1.presentazione'!$E$5</c:f>
              <c:strCache>
                <c:ptCount val="1"/>
                <c:pt idx="0">
                  <c:v>No DT</c:v>
                </c:pt>
              </c:strCache>
            </c:strRef>
          </c:tx>
          <c:spPr>
            <a:solidFill>
              <a:srgbClr val="CECD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'GRAF.1.presentazione'!$G$4</c:f>
              <c:strCache>
                <c:ptCount val="1"/>
                <c:pt idx="0">
                  <c:v>MI Mezzogiorno</c:v>
                </c:pt>
              </c:strCache>
              <c:extLst/>
            </c:strRef>
          </c:cat>
          <c:val>
            <c:numRef>
              <c:f>'GRAF.1.presentazione'!$G$5</c:f>
              <c:numCache>
                <c:formatCode>0%</c:formatCode>
                <c:ptCount val="1"/>
                <c:pt idx="0">
                  <c:v>0.27131091322414674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9FD8-4211-9996-C9F7D404EBFB}"/>
            </c:ext>
          </c:extLst>
        </c:ser>
        <c:ser>
          <c:idx val="1"/>
          <c:order val="1"/>
          <c:tx>
            <c:strRef>
              <c:f>'GRAF.1.presentazione'!$E$6</c:f>
              <c:strCache>
                <c:ptCount val="1"/>
                <c:pt idx="0">
                  <c:v>DT solo 2020-22</c:v>
                </c:pt>
              </c:strCache>
            </c:strRef>
          </c:tx>
          <c:spPr>
            <a:solidFill>
              <a:srgbClr val="BE965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'GRAF.1.presentazione'!$G$4</c:f>
              <c:strCache>
                <c:ptCount val="1"/>
                <c:pt idx="0">
                  <c:v>MI Mezzogiorno</c:v>
                </c:pt>
              </c:strCache>
              <c:extLst/>
            </c:strRef>
          </c:cat>
          <c:val>
            <c:numRef>
              <c:f>'GRAF.1.presentazione'!$G$6</c:f>
              <c:numCache>
                <c:formatCode>0%</c:formatCode>
                <c:ptCount val="1"/>
                <c:pt idx="0">
                  <c:v>9.5726447665899508E-2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9FD8-4211-9996-C9F7D404EBFB}"/>
            </c:ext>
          </c:extLst>
        </c:ser>
        <c:ser>
          <c:idx val="2"/>
          <c:order val="2"/>
          <c:tx>
            <c:strRef>
              <c:f>'GRAF.1.presentazione'!$E$7</c:f>
              <c:strCache>
                <c:ptCount val="1"/>
                <c:pt idx="0">
                  <c:v>DT in avvio 2023-25</c:v>
                </c:pt>
              </c:strCache>
            </c:strRef>
          </c:tx>
          <c:spPr>
            <a:solidFill>
              <a:srgbClr val="2B8FC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'GRAF.1.presentazione'!$G$4</c:f>
              <c:strCache>
                <c:ptCount val="1"/>
                <c:pt idx="0">
                  <c:v>MI Mezzogiorno</c:v>
                </c:pt>
              </c:strCache>
              <c:extLst/>
            </c:strRef>
          </c:cat>
          <c:val>
            <c:numRef>
              <c:f>'GRAF.1.presentazione'!$G$7</c:f>
              <c:numCache>
                <c:formatCode>0%</c:formatCode>
                <c:ptCount val="1"/>
                <c:pt idx="0">
                  <c:v>0.24756909852582715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9FD8-4211-9996-C9F7D404EBFB}"/>
            </c:ext>
          </c:extLst>
        </c:ser>
        <c:ser>
          <c:idx val="3"/>
          <c:order val="3"/>
          <c:tx>
            <c:strRef>
              <c:f>'GRAF.1.presentazione'!$E$8</c:f>
              <c:strCache>
                <c:ptCount val="1"/>
                <c:pt idx="0">
                  <c:v>DT 2020-22 e 2023-25</c:v>
                </c:pt>
              </c:strCache>
            </c:strRef>
          </c:tx>
          <c:spPr>
            <a:solidFill>
              <a:srgbClr val="13274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'GRAF.1.presentazione'!$G$4</c:f>
              <c:strCache>
                <c:ptCount val="1"/>
                <c:pt idx="0">
                  <c:v>MI Mezzogiorno</c:v>
                </c:pt>
              </c:strCache>
              <c:extLst/>
            </c:strRef>
          </c:cat>
          <c:val>
            <c:numRef>
              <c:f>'GRAF.1.presentazione'!$G$8</c:f>
              <c:numCache>
                <c:formatCode>0%</c:formatCode>
                <c:ptCount val="1"/>
                <c:pt idx="0">
                  <c:v>0.38539354058412656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9FD8-4211-9996-C9F7D404EB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9"/>
        <c:overlap val="100"/>
        <c:axId val="75584256"/>
        <c:axId val="75585792"/>
      </c:barChart>
      <c:catAx>
        <c:axId val="75584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it-IT"/>
          </a:p>
        </c:txPr>
        <c:crossAx val="75585792"/>
        <c:crosses val="autoZero"/>
        <c:auto val="1"/>
        <c:lblAlgn val="ctr"/>
        <c:lblOffset val="100"/>
        <c:noMultiLvlLbl val="0"/>
      </c:catAx>
      <c:valAx>
        <c:axId val="75585792"/>
        <c:scaling>
          <c:orientation val="minMax"/>
          <c:min val="0.15000000000000002"/>
        </c:scaling>
        <c:delete val="1"/>
        <c:axPos val="b"/>
        <c:numFmt formatCode="0%" sourceLinked="1"/>
        <c:majorTickMark val="out"/>
        <c:minorTickMark val="none"/>
        <c:tickLblPos val="nextTo"/>
        <c:crossAx val="75584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762247827525963"/>
          <c:y val="5.0400916380297825E-2"/>
          <c:w val="0.67121342969958653"/>
          <c:h val="0.7720759493670885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'GRAF.1.presentazione'!$E$5</c:f>
              <c:strCache>
                <c:ptCount val="1"/>
                <c:pt idx="0">
                  <c:v>No DT</c:v>
                </c:pt>
              </c:strCache>
            </c:strRef>
          </c:tx>
          <c:spPr>
            <a:solidFill>
              <a:srgbClr val="CECD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'GRAF.1.presentazione'!$F$4</c:f>
              <c:strCache>
                <c:ptCount val="1"/>
                <c:pt idx="0">
                  <c:v>MI altre aree</c:v>
                </c:pt>
              </c:strCache>
              <c:extLst/>
            </c:strRef>
          </c:cat>
          <c:val>
            <c:numRef>
              <c:f>'GRAF.1.presentazione'!$F$5</c:f>
              <c:numCache>
                <c:formatCode>0%</c:formatCode>
                <c:ptCount val="1"/>
                <c:pt idx="0">
                  <c:v>0.2792943753066387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B478-4E02-B9D3-16A425CEE1FB}"/>
            </c:ext>
          </c:extLst>
        </c:ser>
        <c:ser>
          <c:idx val="1"/>
          <c:order val="1"/>
          <c:tx>
            <c:strRef>
              <c:f>'GRAF.1.presentazione'!$E$6</c:f>
              <c:strCache>
                <c:ptCount val="1"/>
                <c:pt idx="0">
                  <c:v>DT solo 2020-22</c:v>
                </c:pt>
              </c:strCache>
            </c:strRef>
          </c:tx>
          <c:spPr>
            <a:solidFill>
              <a:srgbClr val="BE965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'GRAF.1.presentazione'!$F$4</c:f>
              <c:strCache>
                <c:ptCount val="1"/>
                <c:pt idx="0">
                  <c:v>MI altre aree</c:v>
                </c:pt>
              </c:strCache>
              <c:extLst/>
            </c:strRef>
          </c:cat>
          <c:val>
            <c:numRef>
              <c:f>'GRAF.1.presentazione'!$F$6</c:f>
              <c:numCache>
                <c:formatCode>0%</c:formatCode>
                <c:ptCount val="1"/>
                <c:pt idx="0">
                  <c:v>7.9629872754412842E-2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B478-4E02-B9D3-16A425CEE1FB}"/>
            </c:ext>
          </c:extLst>
        </c:ser>
        <c:ser>
          <c:idx val="2"/>
          <c:order val="2"/>
          <c:tx>
            <c:strRef>
              <c:f>'GRAF.1.presentazione'!$E$7</c:f>
              <c:strCache>
                <c:ptCount val="1"/>
                <c:pt idx="0">
                  <c:v>DT in avvio 2023-25</c:v>
                </c:pt>
              </c:strCache>
            </c:strRef>
          </c:tx>
          <c:spPr>
            <a:solidFill>
              <a:srgbClr val="2B8FC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'GRAF.1.presentazione'!$F$4</c:f>
              <c:strCache>
                <c:ptCount val="1"/>
                <c:pt idx="0">
                  <c:v>MI altre aree</c:v>
                </c:pt>
              </c:strCache>
              <c:extLst/>
            </c:strRef>
          </c:cat>
          <c:val>
            <c:numRef>
              <c:f>'GRAF.1.presentazione'!$F$7</c:f>
              <c:numCache>
                <c:formatCode>0%</c:formatCode>
                <c:ptCount val="1"/>
                <c:pt idx="0">
                  <c:v>0.24249839032886997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B478-4E02-B9D3-16A425CEE1FB}"/>
            </c:ext>
          </c:extLst>
        </c:ser>
        <c:ser>
          <c:idx val="3"/>
          <c:order val="3"/>
          <c:tx>
            <c:strRef>
              <c:f>'GRAF.1.presentazione'!$E$8</c:f>
              <c:strCache>
                <c:ptCount val="1"/>
                <c:pt idx="0">
                  <c:v>DT 2020-22 e 2023-25</c:v>
                </c:pt>
              </c:strCache>
            </c:strRef>
          </c:tx>
          <c:spPr>
            <a:solidFill>
              <a:srgbClr val="13274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'GRAF.1.presentazione'!$F$4</c:f>
              <c:strCache>
                <c:ptCount val="1"/>
                <c:pt idx="0">
                  <c:v>MI altre aree</c:v>
                </c:pt>
              </c:strCache>
              <c:extLst/>
            </c:strRef>
          </c:cat>
          <c:val>
            <c:numRef>
              <c:f>'GRAF.1.presentazione'!$F$8</c:f>
              <c:numCache>
                <c:formatCode>0%</c:formatCode>
                <c:ptCount val="1"/>
                <c:pt idx="0">
                  <c:v>0.39857736161007845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B478-4E02-B9D3-16A425CEE1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9"/>
        <c:overlap val="100"/>
        <c:axId val="75584256"/>
        <c:axId val="75585792"/>
      </c:barChart>
      <c:catAx>
        <c:axId val="75584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it-IT"/>
          </a:p>
        </c:txPr>
        <c:crossAx val="75585792"/>
        <c:crosses val="autoZero"/>
        <c:auto val="1"/>
        <c:lblAlgn val="ctr"/>
        <c:lblOffset val="100"/>
        <c:noMultiLvlLbl val="0"/>
      </c:catAx>
      <c:valAx>
        <c:axId val="75585792"/>
        <c:scaling>
          <c:orientation val="minMax"/>
          <c:min val="0.15000000000000002"/>
        </c:scaling>
        <c:delete val="1"/>
        <c:axPos val="b"/>
        <c:numFmt formatCode="0%" sourceLinked="1"/>
        <c:majorTickMark val="out"/>
        <c:minorTickMark val="none"/>
        <c:tickLblPos val="nextTo"/>
        <c:crossAx val="75584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9923404798591377E-2"/>
          <c:y val="0.85315038978336644"/>
          <c:w val="0.92007659520140861"/>
          <c:h val="8.92891650777028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0.42464</cdr:x>
      <cdr:y>0.19909</cdr:y>
    </cdr:from>
    <cdr:to>
      <cdr:x>0.76555</cdr:x>
      <cdr:y>0.8237</cdr:y>
    </cdr:to>
    <cdr:sp macro="" textlink="">
      <cdr:nvSpPr>
        <cdr:cNvPr id="2" name="Rettangolo 1">
          <a:extLst xmlns:a="http://schemas.openxmlformats.org/drawingml/2006/main">
            <a:ext uri="{FF2B5EF4-FFF2-40B4-BE49-F238E27FC236}">
              <a16:creationId xmlns:a16="http://schemas.microsoft.com/office/drawing/2014/main" id="{B2B1406A-E28A-67A0-156F-0A3268E61379}"/>
            </a:ext>
          </a:extLst>
        </cdr:cNvPr>
        <cdr:cNvSpPr/>
      </cdr:nvSpPr>
      <cdr:spPr>
        <a:xfrm xmlns:a="http://schemas.openxmlformats.org/drawingml/2006/main">
          <a:off x="3381373" y="684046"/>
          <a:ext cx="2714625" cy="21460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solidFill>
            <a:srgbClr val="00B050"/>
          </a:solidFill>
          <a:prstDash val="sysDash"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>
            <a:solidFill>
              <a:srgbClr val="92D05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5659" cy="496331"/>
          </a:xfrm>
          <a:prstGeom prst="rect">
            <a:avLst/>
          </a:prstGeom>
        </p:spPr>
        <p:txBody>
          <a:bodyPr vert="horz" lIns="91029" tIns="45515" rIns="91029" bIns="45515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3"/>
            <a:ext cx="2945659" cy="496331"/>
          </a:xfrm>
          <a:prstGeom prst="rect">
            <a:avLst/>
          </a:prstGeom>
        </p:spPr>
        <p:txBody>
          <a:bodyPr vert="horz" lIns="91029" tIns="45515" rIns="91029" bIns="45515" rtlCol="0"/>
          <a:lstStyle>
            <a:lvl1pPr algn="r">
              <a:defRPr sz="1100"/>
            </a:lvl1pPr>
          </a:lstStyle>
          <a:p>
            <a:fld id="{9E352D13-131A-4DB4-8799-76B1F14E6275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6"/>
            <a:ext cx="2945659" cy="496331"/>
          </a:xfrm>
          <a:prstGeom prst="rect">
            <a:avLst/>
          </a:prstGeom>
        </p:spPr>
        <p:txBody>
          <a:bodyPr vert="horz" lIns="91029" tIns="45515" rIns="91029" bIns="45515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6"/>
            <a:ext cx="2945659" cy="496331"/>
          </a:xfrm>
          <a:prstGeom prst="rect">
            <a:avLst/>
          </a:prstGeom>
        </p:spPr>
        <p:txBody>
          <a:bodyPr vert="horz" lIns="91029" tIns="45515" rIns="91029" bIns="45515" rtlCol="0" anchor="b"/>
          <a:lstStyle>
            <a:lvl1pPr algn="r">
              <a:defRPr sz="1100"/>
            </a:lvl1pPr>
          </a:lstStyle>
          <a:p>
            <a:fld id="{B863020D-3242-43E0-97E4-A7AEDFD97F07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8031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5659" cy="496331"/>
          </a:xfrm>
          <a:prstGeom prst="rect">
            <a:avLst/>
          </a:prstGeom>
        </p:spPr>
        <p:txBody>
          <a:bodyPr vert="horz" lIns="91029" tIns="45515" rIns="91029" bIns="45515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3"/>
            <a:ext cx="2945659" cy="496331"/>
          </a:xfrm>
          <a:prstGeom prst="rect">
            <a:avLst/>
          </a:prstGeom>
        </p:spPr>
        <p:txBody>
          <a:bodyPr vert="horz" lIns="91029" tIns="45515" rIns="91029" bIns="45515" rtlCol="0"/>
          <a:lstStyle>
            <a:lvl1pPr algn="r">
              <a:defRPr sz="1100"/>
            </a:lvl1pPr>
          </a:lstStyle>
          <a:p>
            <a:fld id="{8052DD7D-783D-45A6-8D30-52F907E1B8A4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9" tIns="45515" rIns="91029" bIns="455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70" y="4715156"/>
            <a:ext cx="5438140" cy="4466986"/>
          </a:xfrm>
          <a:prstGeom prst="rect">
            <a:avLst/>
          </a:prstGeom>
        </p:spPr>
        <p:txBody>
          <a:bodyPr vert="horz" lIns="91029" tIns="45515" rIns="91029" bIns="4551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6331"/>
          </a:xfrm>
          <a:prstGeom prst="rect">
            <a:avLst/>
          </a:prstGeom>
        </p:spPr>
        <p:txBody>
          <a:bodyPr vert="horz" lIns="91029" tIns="45515" rIns="91029" bIns="45515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6331"/>
          </a:xfrm>
          <a:prstGeom prst="rect">
            <a:avLst/>
          </a:prstGeom>
        </p:spPr>
        <p:txBody>
          <a:bodyPr vert="horz" lIns="91029" tIns="45515" rIns="91029" bIns="45515" rtlCol="0" anchor="b"/>
          <a:lstStyle>
            <a:lvl1pPr algn="r">
              <a:defRPr sz="1100"/>
            </a:lvl1pPr>
          </a:lstStyle>
          <a:p>
            <a:fld id="{432F350C-C6BF-4D0B-B5A6-5FCBDB27878E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55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F350C-C6BF-4D0B-B5A6-5FCBDB27878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367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F350C-C6BF-4D0B-B5A6-5FCBDB27878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235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F350C-C6BF-4D0B-B5A6-5FCBDB27878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49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F350C-C6BF-4D0B-B5A6-5FCBDB27878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31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F350C-C6BF-4D0B-B5A6-5FCBDB27878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82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F350C-C6BF-4D0B-B5A6-5FCBDB27878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998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F350C-C6BF-4D0B-B5A6-5FCBDB27878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57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Titl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5951355" y="4729898"/>
            <a:ext cx="5848615" cy="335959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88764" tIns="84216" rIns="88764" bIns="84216" numCol="1" anchor="ctr" anchorCtr="1" compatLnSpc="1">
            <a:prstTxWarp prst="textNoShape">
              <a:avLst/>
            </a:prstTxWarp>
          </a:bodyPr>
          <a:lstStyle>
            <a:lvl1pPr marL="0" indent="0" algn="l">
              <a:buFontTx/>
              <a:buNone/>
              <a:defRPr lang="en-US" sz="1300" b="0" kern="1200" baseline="0" dirty="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 marL="342900" lvl="0" indent="-342900" algn="just" defTabSz="887413" rtl="0" eaLnBrk="0" fontAlgn="base" latinLnBrk="0" hangingPunct="0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5953368" y="2837072"/>
            <a:ext cx="5848615" cy="173495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216" tIns="210541" rIns="84216" bIns="42108" numCol="1" anchor="ctr" anchorCtr="1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FontTx/>
              <a:buNone/>
              <a:defRPr lang="en-US" sz="3000" b="1" kern="1200" cap="small" baseline="0" dirty="0">
                <a:solidFill>
                  <a:schemeClr val="tx1"/>
                </a:solidFill>
                <a:latin typeface="Baskerville Old Face" pitchFamily="18" charset="0"/>
                <a:ea typeface="+mj-ea"/>
                <a:cs typeface="+mj-cs"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pic>
        <p:nvPicPr>
          <p:cNvPr id="5" name="Immagine 4" descr="Immagine che contiene testo, Carattere, bianco&#10;&#10;Descrizione generata automaticamente">
            <a:extLst>
              <a:ext uri="{FF2B5EF4-FFF2-40B4-BE49-F238E27FC236}">
                <a16:creationId xmlns:a16="http://schemas.microsoft.com/office/drawing/2014/main" id="{B5BAA52D-7A85-E36A-5284-CFC155D545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2" r="62986"/>
          <a:stretch/>
        </p:blipFill>
        <p:spPr>
          <a:xfrm>
            <a:off x="32539" y="1691598"/>
            <a:ext cx="5918816" cy="4025900"/>
          </a:xfrm>
          <a:prstGeom prst="rect">
            <a:avLst/>
          </a:prstGeom>
        </p:spPr>
      </p:pic>
      <p:pic>
        <p:nvPicPr>
          <p:cNvPr id="9" name="Immagine 8" descr="Immagine che contiene Carattere, schermata, Elementi grafici, testo&#10;&#10;Descrizione generata automaticamente">
            <a:extLst>
              <a:ext uri="{FF2B5EF4-FFF2-40B4-BE49-F238E27FC236}">
                <a16:creationId xmlns:a16="http://schemas.microsoft.com/office/drawing/2014/main" id="{1041A711-787E-15F6-3E4E-AFC09880FF9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153" y="5947615"/>
            <a:ext cx="2470898" cy="5795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558800" y="1012185"/>
            <a:ext cx="5316923" cy="414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tIns="44382" rIns="90000" bIns="44382"/>
          <a:lstStyle>
            <a:lvl1pPr marL="0" indent="0" algn="l" defTabSz="887413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Font typeface="Marlett" pitchFamily="2" charset="2"/>
              <a:buNone/>
              <a:defRPr lang="en-US" sz="1300" b="1" kern="1200" dirty="0" smtClean="0">
                <a:solidFill>
                  <a:srgbClr val="003366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8799" y="1012185"/>
            <a:ext cx="5316923" cy="414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tIns="44382" rIns="90000" bIns="44382"/>
          <a:lstStyle>
            <a:lvl1pPr marL="0" indent="0" algn="l" defTabSz="887413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Font typeface="Marlett" pitchFamily="2" charset="2"/>
              <a:buNone/>
              <a:defRPr lang="en-US" sz="1300" b="1" kern="1200" smtClean="0">
                <a:solidFill>
                  <a:srgbClr val="003366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1"/>
          </p:nvPr>
        </p:nvSpPr>
        <p:spPr>
          <a:xfrm>
            <a:off x="558799" y="3642262"/>
            <a:ext cx="11076923" cy="414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tIns="44382" rIns="90000" bIns="44382"/>
          <a:lstStyle>
            <a:lvl1pPr marL="0" indent="0" algn="l" defTabSz="887413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Font typeface="Marlett" pitchFamily="2" charset="2"/>
              <a:buNone/>
              <a:defRPr lang="en-US" sz="1300" b="1" kern="1200" dirty="0" smtClean="0">
                <a:solidFill>
                  <a:srgbClr val="003366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20"/>
          </p:nvPr>
        </p:nvSpPr>
        <p:spPr>
          <a:xfrm>
            <a:off x="558799" y="4093846"/>
            <a:ext cx="11076923" cy="1970071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22" name="Content Placeholder 2"/>
          <p:cNvSpPr>
            <a:spLocks noGrp="1"/>
          </p:cNvSpPr>
          <p:nvPr>
            <p:ph idx="19"/>
          </p:nvPr>
        </p:nvSpPr>
        <p:spPr>
          <a:xfrm>
            <a:off x="558799" y="1459817"/>
            <a:ext cx="5316923" cy="205340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idx="22"/>
          </p:nvPr>
        </p:nvSpPr>
        <p:spPr>
          <a:xfrm>
            <a:off x="6318799" y="1459817"/>
            <a:ext cx="5316923" cy="205340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58799" y="214091"/>
            <a:ext cx="11076923" cy="47942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764" tIns="44382" rIns="90000" bIns="44382" numCol="1" anchor="t" anchorCtr="1" compatLnSpc="1">
            <a:prstTxWarp prst="textNoShape">
              <a:avLst/>
            </a:prstTxWarp>
          </a:bodyPr>
          <a:lstStyle>
            <a:lvl1pPr algn="l">
              <a:defRPr lang="en-US" sz="2200" b="1" kern="1200" cap="small" baseline="0" dirty="0">
                <a:solidFill>
                  <a:schemeClr val="accent1"/>
                </a:solidFill>
                <a:latin typeface="Baskerville Old Face" pitchFamily="18" charset="0"/>
                <a:ea typeface="+mj-ea"/>
                <a:cs typeface="+mj-cs"/>
              </a:defRPr>
            </a:lvl1pPr>
          </a:lstStyle>
          <a:p>
            <a:pPr lvl="0" algn="just" defTabSz="914400" rtl="0" eaLnBrk="1" latinLnBrk="0" hangingPunct="1">
              <a:spcBef>
                <a:spcPct val="0"/>
              </a:spcBef>
              <a:buNone/>
            </a:pPr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" name="Segnaposto testo 6"/>
          <p:cNvSpPr>
            <a:spLocks noGrp="1"/>
          </p:cNvSpPr>
          <p:nvPr>
            <p:ph type="body" sz="quarter" idx="23" hasCustomPrompt="1"/>
          </p:nvPr>
        </p:nvSpPr>
        <p:spPr>
          <a:xfrm>
            <a:off x="558522" y="716989"/>
            <a:ext cx="11077200" cy="288000"/>
          </a:xfrm>
        </p:spPr>
        <p:txBody>
          <a:bodyPr anchor="ctr"/>
          <a:lstStyle>
            <a:lvl1pPr>
              <a:tabLst>
                <a:tab pos="10856913" algn="r"/>
              </a:tabLst>
              <a:defRPr sz="1000" b="1" baseline="0"/>
            </a:lvl1pPr>
            <a:lvl2pPr>
              <a:defRPr sz="1000" b="1"/>
            </a:lvl2pPr>
            <a:lvl3pPr>
              <a:defRPr sz="1000" b="1"/>
            </a:lvl3pPr>
            <a:lvl4pPr>
              <a:defRPr sz="1000" b="1"/>
            </a:lvl4pPr>
            <a:lvl5pPr>
              <a:defRPr sz="1000" b="1"/>
            </a:lvl5pPr>
          </a:lstStyle>
          <a:p>
            <a:pPr lvl="0"/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Master text </a:t>
            </a:r>
            <a:r>
              <a:rPr lang="it-IT" dirty="0" err="1"/>
              <a:t>styles</a:t>
            </a:r>
            <a:r>
              <a:rPr lang="it-IT" dirty="0"/>
              <a:t>	</a:t>
            </a:r>
            <a:r>
              <a:rPr lang="it-IT" dirty="0" err="1"/>
              <a:t>Section</a:t>
            </a:r>
            <a:r>
              <a:rPr lang="it-IT" dirty="0"/>
              <a:t> #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58799" y="214091"/>
            <a:ext cx="11076923" cy="47942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764" tIns="44382" rIns="90000" bIns="44382" numCol="1" anchor="t" anchorCtr="1" compatLnSpc="1">
            <a:prstTxWarp prst="textNoShape">
              <a:avLst/>
            </a:prstTxWarp>
          </a:bodyPr>
          <a:lstStyle>
            <a:lvl1pPr algn="l">
              <a:defRPr lang="en-US" sz="2200" b="1" kern="1200" cap="small" baseline="0" dirty="0">
                <a:solidFill>
                  <a:schemeClr val="accent1"/>
                </a:solidFill>
                <a:latin typeface="Baskerville Old Face" pitchFamily="18" charset="0"/>
                <a:ea typeface="+mj-ea"/>
                <a:cs typeface="+mj-cs"/>
              </a:defRPr>
            </a:lvl1pPr>
          </a:lstStyle>
          <a:p>
            <a:pPr lvl="0" algn="just" defTabSz="914400" rtl="0" eaLnBrk="1" latinLnBrk="0" hangingPunct="1">
              <a:spcBef>
                <a:spcPct val="0"/>
              </a:spcBef>
              <a:buNone/>
            </a:pPr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/>
          </p:nvPr>
        </p:nvSpPr>
        <p:spPr>
          <a:xfrm>
            <a:off x="558800" y="1017588"/>
            <a:ext cx="2658462" cy="5089525"/>
          </a:xfrm>
          <a:noFill/>
        </p:spPr>
        <p:txBody>
          <a:bodyPr/>
          <a:lstStyle>
            <a:lvl1pPr marL="228600" indent="-228600" algn="l">
              <a:buClrTx/>
              <a:buFontTx/>
              <a:buBlip>
                <a:blip r:embed="rId2"/>
              </a:buBlip>
              <a:defRPr sz="1000">
                <a:solidFill>
                  <a:srgbClr val="003366"/>
                </a:solidFill>
                <a:latin typeface="Century Gothic" panose="020B0502020202020204" pitchFamily="34" charset="0"/>
              </a:defRPr>
            </a:lvl1pPr>
            <a:lvl2pPr marL="409575" indent="-228600" algn="l">
              <a:buClrTx/>
              <a:buFontTx/>
              <a:buBlip>
                <a:blip r:embed="rId2"/>
              </a:buBlip>
              <a:defRPr sz="1000">
                <a:solidFill>
                  <a:srgbClr val="003366"/>
                </a:solidFill>
                <a:latin typeface="Century Gothic" panose="020B0502020202020204" pitchFamily="34" charset="0"/>
              </a:defRPr>
            </a:lvl2pPr>
            <a:lvl3pPr marL="590550" indent="-228600" algn="l">
              <a:buClrTx/>
              <a:buFontTx/>
              <a:buBlip>
                <a:blip r:embed="rId2"/>
              </a:buBlip>
              <a:defRPr sz="1000">
                <a:solidFill>
                  <a:srgbClr val="003366"/>
                </a:solidFill>
                <a:latin typeface="Century Gothic" panose="020B0502020202020204" pitchFamily="34" charset="0"/>
              </a:defRPr>
            </a:lvl3pPr>
            <a:lvl4pPr marL="771525" indent="-228600" algn="l">
              <a:buClrTx/>
              <a:buFontTx/>
              <a:buBlip>
                <a:blip r:embed="rId2"/>
              </a:buBlip>
              <a:defRPr sz="1000">
                <a:solidFill>
                  <a:srgbClr val="003366"/>
                </a:solidFill>
                <a:latin typeface="Century Gothic" panose="020B0502020202020204" pitchFamily="34" charset="0"/>
              </a:defRPr>
            </a:lvl4pPr>
            <a:lvl5pPr marL="942975" indent="-228600" algn="l">
              <a:buClrTx/>
              <a:buFontTx/>
              <a:buBlip>
                <a:blip r:embed="rId2"/>
              </a:buBlip>
              <a:defRPr sz="1000">
                <a:solidFill>
                  <a:srgbClr val="003366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5"/>
          </p:nvPr>
        </p:nvSpPr>
        <p:spPr>
          <a:xfrm>
            <a:off x="3673231" y="1017588"/>
            <a:ext cx="7977553" cy="508952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10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Segnaposto testo 6"/>
          <p:cNvSpPr>
            <a:spLocks noGrp="1"/>
          </p:cNvSpPr>
          <p:nvPr>
            <p:ph type="body" sz="quarter" idx="23" hasCustomPrompt="1"/>
          </p:nvPr>
        </p:nvSpPr>
        <p:spPr>
          <a:xfrm>
            <a:off x="558522" y="716989"/>
            <a:ext cx="11077200" cy="288000"/>
          </a:xfrm>
        </p:spPr>
        <p:txBody>
          <a:bodyPr anchor="ctr"/>
          <a:lstStyle>
            <a:lvl1pPr>
              <a:tabLst>
                <a:tab pos="10856913" algn="r"/>
              </a:tabLst>
              <a:defRPr sz="1000" b="1" baseline="0"/>
            </a:lvl1pPr>
            <a:lvl2pPr>
              <a:defRPr sz="1000" b="1"/>
            </a:lvl2pPr>
            <a:lvl3pPr>
              <a:defRPr sz="1000" b="1"/>
            </a:lvl3pPr>
            <a:lvl4pPr>
              <a:defRPr sz="1000" b="1"/>
            </a:lvl4pPr>
            <a:lvl5pPr>
              <a:defRPr sz="1000" b="1"/>
            </a:lvl5pPr>
          </a:lstStyle>
          <a:p>
            <a:pPr lvl="0"/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Master text </a:t>
            </a:r>
            <a:r>
              <a:rPr lang="it-IT" dirty="0" err="1"/>
              <a:t>styles</a:t>
            </a:r>
            <a:r>
              <a:rPr lang="it-IT" dirty="0"/>
              <a:t>	</a:t>
            </a:r>
            <a:r>
              <a:rPr lang="it-IT" dirty="0" err="1"/>
              <a:t>Section</a:t>
            </a:r>
            <a:r>
              <a:rPr lang="it-IT" dirty="0"/>
              <a:t> #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s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58799" y="214091"/>
            <a:ext cx="11076923" cy="47942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764" tIns="44382" rIns="90000" bIns="44382" numCol="1" anchor="t" anchorCtr="1" compatLnSpc="1">
            <a:prstTxWarp prst="textNoShape">
              <a:avLst/>
            </a:prstTxWarp>
          </a:bodyPr>
          <a:lstStyle>
            <a:lvl1pPr algn="ctr">
              <a:defRPr lang="en-US" sz="2200" b="1" kern="1200" cap="small" baseline="0" dirty="0">
                <a:solidFill>
                  <a:schemeClr val="accent1"/>
                </a:solidFill>
                <a:latin typeface="Baskerville Old Face" pitchFamily="18" charset="0"/>
                <a:ea typeface="+mj-ea"/>
                <a:cs typeface="+mj-cs"/>
              </a:defRPr>
            </a:lvl1pPr>
          </a:lstStyle>
          <a:p>
            <a:pPr lvl="0" algn="just" defTabSz="914400" rtl="0" eaLnBrk="1" latinLnBrk="0" hangingPunct="1">
              <a:spcBef>
                <a:spcPct val="0"/>
              </a:spcBef>
              <a:buNone/>
            </a:pPr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/>
          </p:nvPr>
        </p:nvSpPr>
        <p:spPr>
          <a:xfrm>
            <a:off x="558800" y="1017588"/>
            <a:ext cx="2658462" cy="5070391"/>
          </a:xfrm>
          <a:noFill/>
        </p:spPr>
        <p:txBody>
          <a:bodyPr/>
          <a:lstStyle>
            <a:lvl1pPr marL="228600" indent="-228600" algn="l">
              <a:buClrTx/>
              <a:buFontTx/>
              <a:buBlip>
                <a:blip r:embed="rId2"/>
              </a:buBlip>
              <a:defRPr sz="1000">
                <a:solidFill>
                  <a:srgbClr val="003366"/>
                </a:solidFill>
                <a:latin typeface="Century Gothic" panose="020B0502020202020204" pitchFamily="34" charset="0"/>
              </a:defRPr>
            </a:lvl1pPr>
            <a:lvl2pPr marL="409575" indent="-228600" algn="l">
              <a:buClrTx/>
              <a:buFontTx/>
              <a:buBlip>
                <a:blip r:embed="rId2"/>
              </a:buBlip>
              <a:defRPr sz="1000">
                <a:solidFill>
                  <a:srgbClr val="003366"/>
                </a:solidFill>
                <a:latin typeface="Century Gothic" panose="020B0502020202020204" pitchFamily="34" charset="0"/>
              </a:defRPr>
            </a:lvl2pPr>
            <a:lvl3pPr marL="590550" indent="-228600" algn="l">
              <a:buClrTx/>
              <a:buFontTx/>
              <a:buBlip>
                <a:blip r:embed="rId2"/>
              </a:buBlip>
              <a:defRPr sz="1000">
                <a:solidFill>
                  <a:srgbClr val="003366"/>
                </a:solidFill>
                <a:latin typeface="Century Gothic" panose="020B0502020202020204" pitchFamily="34" charset="0"/>
              </a:defRPr>
            </a:lvl3pPr>
            <a:lvl4pPr marL="771525" indent="-228600" algn="l">
              <a:buClrTx/>
              <a:buFontTx/>
              <a:buBlip>
                <a:blip r:embed="rId2"/>
              </a:buBlip>
              <a:defRPr sz="1000">
                <a:solidFill>
                  <a:srgbClr val="003366"/>
                </a:solidFill>
                <a:latin typeface="Century Gothic" panose="020B0502020202020204" pitchFamily="34" charset="0"/>
              </a:defRPr>
            </a:lvl4pPr>
            <a:lvl5pPr marL="942975" indent="-228600" algn="l">
              <a:buClrTx/>
              <a:buFontTx/>
              <a:buBlip>
                <a:blip r:embed="rId2"/>
              </a:buBlip>
              <a:defRPr sz="1000">
                <a:solidFill>
                  <a:srgbClr val="003366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3690817" y="1012185"/>
            <a:ext cx="3810462" cy="414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tIns="44382" rIns="90000" bIns="44382"/>
          <a:lstStyle>
            <a:lvl1pPr marL="0" indent="0" algn="l" defTabSz="887413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Font typeface="Marlett" pitchFamily="2" charset="2"/>
              <a:buNone/>
              <a:defRPr lang="en-US" sz="1300" b="1" kern="1200" dirty="0" smtClean="0">
                <a:solidFill>
                  <a:srgbClr val="003366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24693" y="1012185"/>
            <a:ext cx="3810462" cy="414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tIns="44382" rIns="90000" bIns="44382"/>
          <a:lstStyle>
            <a:lvl1pPr marL="0" indent="0" algn="l" defTabSz="887413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Font typeface="Marlett" pitchFamily="2" charset="2"/>
              <a:buNone/>
              <a:defRPr lang="en-US" sz="1300" b="1" kern="1200" smtClean="0">
                <a:solidFill>
                  <a:srgbClr val="003366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3690816" y="1459817"/>
            <a:ext cx="3810462" cy="462816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22"/>
          </p:nvPr>
        </p:nvSpPr>
        <p:spPr>
          <a:xfrm>
            <a:off x="7824693" y="1459817"/>
            <a:ext cx="3810462" cy="462816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0" name="Segnaposto testo 6"/>
          <p:cNvSpPr>
            <a:spLocks noGrp="1"/>
          </p:cNvSpPr>
          <p:nvPr>
            <p:ph type="body" sz="quarter" idx="23" hasCustomPrompt="1"/>
          </p:nvPr>
        </p:nvSpPr>
        <p:spPr>
          <a:xfrm>
            <a:off x="558522" y="716989"/>
            <a:ext cx="11077200" cy="288000"/>
          </a:xfrm>
        </p:spPr>
        <p:txBody>
          <a:bodyPr anchor="ctr"/>
          <a:lstStyle>
            <a:lvl1pPr>
              <a:tabLst>
                <a:tab pos="10856913" algn="r"/>
              </a:tabLst>
              <a:defRPr sz="1000" b="1" baseline="0"/>
            </a:lvl1pPr>
            <a:lvl2pPr>
              <a:defRPr sz="1000" b="1"/>
            </a:lvl2pPr>
            <a:lvl3pPr>
              <a:defRPr sz="1000" b="1"/>
            </a:lvl3pPr>
            <a:lvl4pPr>
              <a:defRPr sz="1000" b="1"/>
            </a:lvl4pPr>
            <a:lvl5pPr>
              <a:defRPr sz="1000" b="1"/>
            </a:lvl5pPr>
          </a:lstStyle>
          <a:p>
            <a:pPr lvl="0"/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Master text </a:t>
            </a:r>
            <a:r>
              <a:rPr lang="it-IT" dirty="0" err="1"/>
              <a:t>styles</a:t>
            </a:r>
            <a:r>
              <a:rPr lang="it-IT" dirty="0"/>
              <a:t>	</a:t>
            </a:r>
            <a:r>
              <a:rPr lang="it-IT" dirty="0" err="1"/>
              <a:t>Section</a:t>
            </a:r>
            <a:r>
              <a:rPr lang="it-IT" dirty="0"/>
              <a:t> #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ts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58799" y="214091"/>
            <a:ext cx="11076923" cy="47942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764" tIns="44382" rIns="90000" bIns="44382" numCol="1" anchor="t" anchorCtr="1" compatLnSpc="1">
            <a:prstTxWarp prst="textNoShape">
              <a:avLst/>
            </a:prstTxWarp>
          </a:bodyPr>
          <a:lstStyle>
            <a:lvl1pPr algn="l">
              <a:defRPr lang="en-US" sz="2200" b="1" kern="1200" cap="small" baseline="0" dirty="0">
                <a:solidFill>
                  <a:schemeClr val="accent1"/>
                </a:solidFill>
                <a:latin typeface="Baskerville Old Face" pitchFamily="18" charset="0"/>
                <a:ea typeface="+mj-ea"/>
                <a:cs typeface="+mj-cs"/>
              </a:defRPr>
            </a:lvl1pPr>
          </a:lstStyle>
          <a:p>
            <a:pPr lvl="0" algn="just" defTabSz="914400" rtl="0" eaLnBrk="1" latinLnBrk="0" hangingPunct="1">
              <a:spcBef>
                <a:spcPct val="0"/>
              </a:spcBef>
              <a:buNone/>
            </a:pPr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/>
          </p:nvPr>
        </p:nvSpPr>
        <p:spPr>
          <a:xfrm>
            <a:off x="558800" y="1017588"/>
            <a:ext cx="2658462" cy="5069505"/>
          </a:xfrm>
          <a:noFill/>
        </p:spPr>
        <p:txBody>
          <a:bodyPr/>
          <a:lstStyle>
            <a:lvl1pPr marL="180975" indent="-180975" algn="l">
              <a:buClrTx/>
              <a:buFontTx/>
              <a:buBlip>
                <a:blip r:embed="rId2"/>
              </a:buBlip>
              <a:defRPr sz="1000">
                <a:solidFill>
                  <a:srgbClr val="003366"/>
                </a:solidFill>
                <a:latin typeface="Century Gothic" panose="020B0502020202020204" pitchFamily="34" charset="0"/>
              </a:defRPr>
            </a:lvl1pPr>
            <a:lvl2pPr marL="361950" indent="-180975" algn="l">
              <a:buClrTx/>
              <a:buFontTx/>
              <a:buBlip>
                <a:blip r:embed="rId2"/>
              </a:buBlip>
              <a:defRPr sz="1000">
                <a:solidFill>
                  <a:srgbClr val="003366"/>
                </a:solidFill>
                <a:latin typeface="Century Gothic" panose="020B0502020202020204" pitchFamily="34" charset="0"/>
              </a:defRPr>
            </a:lvl2pPr>
            <a:lvl3pPr marL="542925" indent="-180975" algn="l">
              <a:buClrTx/>
              <a:buFontTx/>
              <a:buBlip>
                <a:blip r:embed="rId2"/>
              </a:buBlip>
              <a:defRPr sz="1000">
                <a:solidFill>
                  <a:srgbClr val="003366"/>
                </a:solidFill>
                <a:latin typeface="Century Gothic" panose="020B0502020202020204" pitchFamily="34" charset="0"/>
              </a:defRPr>
            </a:lvl3pPr>
            <a:lvl4pPr marL="714375" indent="-171450" algn="l">
              <a:buClrTx/>
              <a:buFontTx/>
              <a:buBlip>
                <a:blip r:embed="rId2"/>
              </a:buBlip>
              <a:defRPr sz="1000">
                <a:solidFill>
                  <a:srgbClr val="003366"/>
                </a:solidFill>
                <a:latin typeface="Century Gothic" panose="020B0502020202020204" pitchFamily="34" charset="0"/>
              </a:defRPr>
            </a:lvl4pPr>
            <a:lvl5pPr marL="895350" indent="-180975" algn="l">
              <a:buClrTx/>
              <a:buFontTx/>
              <a:buBlip>
                <a:blip r:embed="rId2"/>
              </a:buBlip>
              <a:defRPr sz="1000">
                <a:solidFill>
                  <a:srgbClr val="003366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"/>
          </p:nvPr>
        </p:nvSpPr>
        <p:spPr>
          <a:xfrm>
            <a:off x="3687042" y="1012185"/>
            <a:ext cx="3810462" cy="414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tIns="44382" rIns="90000" bIns="44382"/>
          <a:lstStyle>
            <a:lvl1pPr marL="0" indent="0" algn="l" defTabSz="887413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Font typeface="Marlett" pitchFamily="2" charset="2"/>
              <a:buNone/>
              <a:defRPr lang="en-US" sz="1300" b="1" kern="1200" dirty="0" smtClean="0">
                <a:solidFill>
                  <a:srgbClr val="003366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24693" y="1012185"/>
            <a:ext cx="3810462" cy="414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tIns="44382" rIns="90000" bIns="44382"/>
          <a:lstStyle>
            <a:lvl1pPr marL="0" indent="0" algn="l" defTabSz="887413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Font typeface="Marlett" pitchFamily="2" charset="2"/>
              <a:buNone/>
              <a:defRPr lang="en-US" sz="1300" b="1" kern="1200" smtClean="0">
                <a:solidFill>
                  <a:srgbClr val="003366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8"/>
          </p:nvPr>
        </p:nvSpPr>
        <p:spPr>
          <a:xfrm>
            <a:off x="3687042" y="3630231"/>
            <a:ext cx="3810462" cy="414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tIns="44382" rIns="90000" bIns="44382"/>
          <a:lstStyle>
            <a:lvl1pPr marL="0" indent="0" algn="l" defTabSz="887413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Font typeface="Marlett" pitchFamily="2" charset="2"/>
              <a:buNone/>
              <a:defRPr lang="en-US" sz="1300" b="1" kern="1200" dirty="0" smtClean="0">
                <a:solidFill>
                  <a:srgbClr val="003366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4693" y="3630231"/>
            <a:ext cx="3810462" cy="414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tIns="44382" rIns="90000" bIns="44382"/>
          <a:lstStyle>
            <a:lvl1pPr marL="0" indent="0" algn="l" defTabSz="887413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Font typeface="Marlett" pitchFamily="2" charset="2"/>
              <a:buNone/>
              <a:defRPr lang="en-US" sz="1300" b="1" kern="1200" smtClean="0">
                <a:solidFill>
                  <a:srgbClr val="003366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20"/>
          </p:nvPr>
        </p:nvSpPr>
        <p:spPr>
          <a:xfrm>
            <a:off x="3687042" y="4081815"/>
            <a:ext cx="3810462" cy="2005279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22" name="Content Placeholder 2"/>
          <p:cNvSpPr>
            <a:spLocks noGrp="1"/>
          </p:cNvSpPr>
          <p:nvPr>
            <p:ph idx="21"/>
          </p:nvPr>
        </p:nvSpPr>
        <p:spPr>
          <a:xfrm>
            <a:off x="7824693" y="4081815"/>
            <a:ext cx="3810462" cy="2005279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idx="19"/>
          </p:nvPr>
        </p:nvSpPr>
        <p:spPr>
          <a:xfrm>
            <a:off x="3687042" y="1459817"/>
            <a:ext cx="3810462" cy="2005279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24" name="Content Placeholder 2"/>
          <p:cNvSpPr>
            <a:spLocks noGrp="1"/>
          </p:cNvSpPr>
          <p:nvPr>
            <p:ph idx="22"/>
          </p:nvPr>
        </p:nvSpPr>
        <p:spPr>
          <a:xfrm>
            <a:off x="7824693" y="1459817"/>
            <a:ext cx="3810462" cy="2005279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4" name="Segnaposto testo 6"/>
          <p:cNvSpPr>
            <a:spLocks noGrp="1"/>
          </p:cNvSpPr>
          <p:nvPr>
            <p:ph type="body" sz="quarter" idx="23" hasCustomPrompt="1"/>
          </p:nvPr>
        </p:nvSpPr>
        <p:spPr>
          <a:xfrm>
            <a:off x="558522" y="716989"/>
            <a:ext cx="11077200" cy="288000"/>
          </a:xfrm>
        </p:spPr>
        <p:txBody>
          <a:bodyPr anchor="ctr"/>
          <a:lstStyle>
            <a:lvl1pPr>
              <a:tabLst>
                <a:tab pos="10856913" algn="r"/>
              </a:tabLst>
              <a:defRPr sz="1000" b="1" baseline="0"/>
            </a:lvl1pPr>
            <a:lvl2pPr>
              <a:defRPr sz="1000" b="1"/>
            </a:lvl2pPr>
            <a:lvl3pPr>
              <a:defRPr sz="1000" b="1"/>
            </a:lvl3pPr>
            <a:lvl4pPr>
              <a:defRPr sz="1000" b="1"/>
            </a:lvl4pPr>
            <a:lvl5pPr>
              <a:defRPr sz="1000" b="1"/>
            </a:lvl5pPr>
          </a:lstStyle>
          <a:p>
            <a:pPr lvl="0"/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Master text </a:t>
            </a:r>
            <a:r>
              <a:rPr lang="it-IT" dirty="0" err="1"/>
              <a:t>styles</a:t>
            </a:r>
            <a:r>
              <a:rPr lang="it-IT" dirty="0"/>
              <a:t>	</a:t>
            </a:r>
            <a:r>
              <a:rPr lang="it-IT" dirty="0" err="1"/>
              <a:t>Section</a:t>
            </a:r>
            <a:r>
              <a:rPr lang="it-IT" dirty="0"/>
              <a:t> #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oloure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58799" y="214091"/>
            <a:ext cx="11076923" cy="47942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764" tIns="44382" rIns="90000" bIns="44382" numCol="1" anchor="t" anchorCtr="1" compatLnSpc="1">
            <a:prstTxWarp prst="textNoShape">
              <a:avLst/>
            </a:prstTxWarp>
          </a:bodyPr>
          <a:lstStyle>
            <a:lvl1pPr algn="l">
              <a:defRPr lang="en-US" sz="2200" b="1" kern="1200" cap="small" baseline="0" dirty="0">
                <a:solidFill>
                  <a:schemeClr val="accent1"/>
                </a:solidFill>
                <a:latin typeface="Baskerville Old Face" pitchFamily="18" charset="0"/>
                <a:ea typeface="+mj-ea"/>
                <a:cs typeface="+mj-cs"/>
              </a:defRPr>
            </a:lvl1pPr>
          </a:lstStyle>
          <a:p>
            <a:pPr lvl="0" algn="just" defTabSz="914400" rtl="0" eaLnBrk="1" latinLnBrk="0" hangingPunct="1">
              <a:spcBef>
                <a:spcPct val="0"/>
              </a:spcBef>
              <a:buNone/>
            </a:pPr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/>
          </p:nvPr>
        </p:nvSpPr>
        <p:spPr>
          <a:xfrm>
            <a:off x="558799" y="1014999"/>
            <a:ext cx="2658462" cy="1903005"/>
          </a:xfrm>
          <a:solidFill>
            <a:schemeClr val="accent5"/>
          </a:solidFill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180975" indent="-18097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00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61950" indent="-18097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00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2925" indent="-18097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00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714375" indent="-17145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00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895350" indent="-18097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000" kern="1200" dirty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9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558799" y="3041401"/>
            <a:ext cx="2658462" cy="1260000"/>
          </a:xfrm>
          <a:solidFill>
            <a:schemeClr val="accent6"/>
          </a:solidFill>
          <a:ln>
            <a:noFill/>
          </a:ln>
        </p:spPr>
        <p:txBody>
          <a:bodyPr/>
          <a:lstStyle>
            <a:lvl1pPr marL="180975" indent="-180975" algn="l">
              <a:buClrTx/>
              <a:buFontTx/>
              <a:buBlip>
                <a:blip r:embed="rId2"/>
              </a:buBlip>
              <a:defRPr sz="1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361950" indent="-180975" algn="l">
              <a:buClrTx/>
              <a:buFontTx/>
              <a:buBlip>
                <a:blip r:embed="rId2"/>
              </a:buBlip>
              <a:defRPr sz="10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542925" indent="-180975" algn="l">
              <a:buClrTx/>
              <a:buFontTx/>
              <a:buBlip>
                <a:blip r:embed="rId2"/>
              </a:buBlip>
              <a:defRPr sz="10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714375" indent="-171450" algn="l">
              <a:buClrTx/>
              <a:buFontTx/>
              <a:buBlip>
                <a:blip r:embed="rId2"/>
              </a:buBlip>
              <a:defRPr sz="10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895350" indent="-180975" algn="l">
              <a:buClrTx/>
              <a:buFontTx/>
              <a:buBlip>
                <a:blip r:embed="rId2"/>
              </a:buBlip>
              <a:defRPr sz="10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5" name="Text Placeholder 18"/>
          <p:cNvSpPr>
            <a:spLocks noGrp="1"/>
          </p:cNvSpPr>
          <p:nvPr>
            <p:ph type="body" sz="quarter" idx="22"/>
          </p:nvPr>
        </p:nvSpPr>
        <p:spPr>
          <a:xfrm>
            <a:off x="558799" y="4444250"/>
            <a:ext cx="2658462" cy="1656000"/>
          </a:xfrm>
          <a:solidFill>
            <a:srgbClr val="003366"/>
          </a:solidFill>
          <a:ln>
            <a:noFill/>
          </a:ln>
        </p:spPr>
        <p:txBody>
          <a:bodyPr/>
          <a:lstStyle>
            <a:lvl1pPr marL="180975" indent="-180975" algn="l">
              <a:buClrTx/>
              <a:buFontTx/>
              <a:buBlip>
                <a:blip r:embed="rId2"/>
              </a:buBlip>
              <a:defRPr sz="1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361950" indent="-180975" algn="l">
              <a:buClrTx/>
              <a:buFontTx/>
              <a:buBlip>
                <a:blip r:embed="rId2"/>
              </a:buBlip>
              <a:defRPr sz="10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542925" indent="-180975" algn="l">
              <a:buClrTx/>
              <a:buFontTx/>
              <a:buBlip>
                <a:blip r:embed="rId2"/>
              </a:buBlip>
              <a:defRPr sz="10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714375" indent="-171450" algn="l">
              <a:buClrTx/>
              <a:buFontTx/>
              <a:buBlip>
                <a:blip r:embed="rId2"/>
              </a:buBlip>
              <a:defRPr sz="10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895350" indent="-180975" algn="l">
              <a:buClrTx/>
              <a:buFontTx/>
              <a:buBlip>
                <a:blip r:embed="rId2"/>
              </a:buBlip>
              <a:defRPr sz="10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idx="15"/>
          </p:nvPr>
        </p:nvSpPr>
        <p:spPr>
          <a:xfrm>
            <a:off x="3657600" y="1015000"/>
            <a:ext cx="7977553" cy="190300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10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24" name="Content Placeholder 2"/>
          <p:cNvSpPr>
            <a:spLocks noGrp="1"/>
          </p:cNvSpPr>
          <p:nvPr>
            <p:ph idx="24"/>
          </p:nvPr>
        </p:nvSpPr>
        <p:spPr>
          <a:xfrm>
            <a:off x="3657600" y="3040615"/>
            <a:ext cx="7977553" cy="1260000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10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rtl="0" latinLnBrk="0">
              <a:buClr>
                <a:srgbClr val="003366"/>
              </a:buClr>
              <a:buSzPct val="70000"/>
              <a:buFont typeface="Wingdings 2" pitchFamily="18" charset="2"/>
              <a:buChar char="¿"/>
              <a:defRPr lang="en-US" sz="1200" kern="1200" dirty="0">
                <a:solidFill>
                  <a:srgbClr val="003366"/>
                </a:solidFill>
                <a:latin typeface="Georgia" pitchFamily="18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25"/>
          </p:nvPr>
        </p:nvSpPr>
        <p:spPr>
          <a:xfrm>
            <a:off x="3657600" y="4442678"/>
            <a:ext cx="7977553" cy="165757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10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0" name="Segnaposto testo 6"/>
          <p:cNvSpPr>
            <a:spLocks noGrp="1"/>
          </p:cNvSpPr>
          <p:nvPr>
            <p:ph type="body" sz="quarter" idx="26" hasCustomPrompt="1"/>
          </p:nvPr>
        </p:nvSpPr>
        <p:spPr>
          <a:xfrm>
            <a:off x="558522" y="716989"/>
            <a:ext cx="11077200" cy="288000"/>
          </a:xfrm>
        </p:spPr>
        <p:txBody>
          <a:bodyPr anchor="ctr"/>
          <a:lstStyle>
            <a:lvl1pPr>
              <a:tabLst>
                <a:tab pos="10856913" algn="r"/>
              </a:tabLst>
              <a:defRPr sz="1000" b="1" baseline="0"/>
            </a:lvl1pPr>
            <a:lvl2pPr>
              <a:defRPr sz="1000" b="1"/>
            </a:lvl2pPr>
            <a:lvl3pPr>
              <a:defRPr sz="1000" b="1"/>
            </a:lvl3pPr>
            <a:lvl4pPr>
              <a:defRPr sz="1000" b="1"/>
            </a:lvl4pPr>
            <a:lvl5pPr>
              <a:defRPr sz="1000" b="1"/>
            </a:lvl5pPr>
          </a:lstStyle>
          <a:p>
            <a:pPr lvl="0"/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Master text </a:t>
            </a:r>
            <a:r>
              <a:rPr lang="it-IT" dirty="0" err="1"/>
              <a:t>styles</a:t>
            </a:r>
            <a:r>
              <a:rPr lang="it-IT" dirty="0"/>
              <a:t>	</a:t>
            </a:r>
            <a:r>
              <a:rPr lang="it-IT" dirty="0" err="1"/>
              <a:t>Section</a:t>
            </a:r>
            <a:r>
              <a:rPr lang="it-IT" dirty="0"/>
              <a:t> #</a:t>
            </a:r>
          </a:p>
        </p:txBody>
      </p:sp>
    </p:spTree>
    <p:extLst>
      <p:ext uri="{BB962C8B-B14F-4D97-AF65-F5344CB8AC3E}">
        <p14:creationId xmlns:p14="http://schemas.microsoft.com/office/powerpoint/2010/main" val="25193475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oloured Caption with 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58799" y="214091"/>
            <a:ext cx="11076923" cy="47942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764" tIns="44382" rIns="90000" bIns="44382" numCol="1" anchor="t" anchorCtr="1" compatLnSpc="1">
            <a:prstTxWarp prst="textNoShape">
              <a:avLst/>
            </a:prstTxWarp>
          </a:bodyPr>
          <a:lstStyle>
            <a:lvl1pPr algn="l">
              <a:defRPr lang="en-US" sz="2200" b="1" kern="1200" cap="small" baseline="0" dirty="0">
                <a:solidFill>
                  <a:schemeClr val="accent1"/>
                </a:solidFill>
                <a:latin typeface="Baskerville Old Face" pitchFamily="18" charset="0"/>
                <a:ea typeface="+mj-ea"/>
                <a:cs typeface="+mj-cs"/>
              </a:defRPr>
            </a:lvl1pPr>
          </a:lstStyle>
          <a:p>
            <a:pPr lvl="0" algn="just" defTabSz="914400" rtl="0" eaLnBrk="1" latinLnBrk="0" hangingPunct="1">
              <a:spcBef>
                <a:spcPct val="0"/>
              </a:spcBef>
              <a:buNone/>
            </a:pPr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558799" y="1014999"/>
            <a:ext cx="2658462" cy="1903005"/>
          </a:xfrm>
          <a:solidFill>
            <a:schemeClr val="accent5"/>
          </a:solidFill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ctr" anchorCtr="0" compatLnSpc="1">
            <a:prstTxWarp prst="textNoShape">
              <a:avLst/>
            </a:prstTxWarp>
          </a:bodyPr>
          <a:lstStyle>
            <a:lvl1pPr marL="0" indent="0" algn="ctr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 typeface="Arial" panose="020B0604020202020204" pitchFamily="34" charset="0"/>
              <a:buNone/>
              <a:defRPr lang="en-US" sz="1200" b="1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61950" indent="-180975" algn="ctr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200" b="1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2925" indent="-180975" algn="ctr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200" b="1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714375" indent="-171450" algn="ctr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200" b="1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895350" indent="-180975" algn="ctr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200" b="1" kern="1200" dirty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  <a:endParaRPr lang="en-US" dirty="0"/>
          </a:p>
        </p:txBody>
      </p:sp>
      <p:sp>
        <p:nvSpPr>
          <p:cNvPr id="9" name="Text Placeholder 18"/>
          <p:cNvSpPr>
            <a:spLocks noGrp="1"/>
          </p:cNvSpPr>
          <p:nvPr>
            <p:ph type="body" sz="quarter" idx="20" hasCustomPrompt="1"/>
          </p:nvPr>
        </p:nvSpPr>
        <p:spPr>
          <a:xfrm>
            <a:off x="558799" y="3041401"/>
            <a:ext cx="2658462" cy="1260000"/>
          </a:xfrm>
          <a:solidFill>
            <a:schemeClr val="accent6"/>
          </a:solidFill>
          <a:ln>
            <a:noFill/>
          </a:ln>
        </p:spPr>
        <p:txBody>
          <a:bodyPr anchor="ctr"/>
          <a:lstStyle>
            <a:lvl1pPr marL="0" indent="0" algn="ctr">
              <a:buClrTx/>
              <a:buFont typeface="Arial" panose="020B0604020202020204" pitchFamily="34" charset="0"/>
              <a:buNone/>
              <a:defRPr sz="12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361950" indent="-180975" algn="ctr">
              <a:buClrTx/>
              <a:buFontTx/>
              <a:buBlip>
                <a:blip r:embed="rId2"/>
              </a:buBlip>
              <a:defRPr sz="1200" b="1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542925" indent="-180975" algn="ctr">
              <a:buClrTx/>
              <a:buFontTx/>
              <a:buBlip>
                <a:blip r:embed="rId2"/>
              </a:buBlip>
              <a:defRPr sz="1200" b="1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714375" indent="-171450" algn="ctr">
              <a:buClrTx/>
              <a:buFontTx/>
              <a:buBlip>
                <a:blip r:embed="rId2"/>
              </a:buBlip>
              <a:defRPr sz="1200" b="1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895350" indent="-180975" algn="ctr">
              <a:buClrTx/>
              <a:buFontTx/>
              <a:buBlip>
                <a:blip r:embed="rId2"/>
              </a:buBlip>
              <a:defRPr sz="1200" b="1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  <a:endParaRPr lang="en-US" dirty="0"/>
          </a:p>
        </p:txBody>
      </p:sp>
      <p:sp>
        <p:nvSpPr>
          <p:cNvPr id="15" name="Text Placeholder 18"/>
          <p:cNvSpPr>
            <a:spLocks noGrp="1"/>
          </p:cNvSpPr>
          <p:nvPr>
            <p:ph type="body" sz="quarter" idx="22" hasCustomPrompt="1"/>
          </p:nvPr>
        </p:nvSpPr>
        <p:spPr>
          <a:xfrm>
            <a:off x="558799" y="4444250"/>
            <a:ext cx="2658462" cy="1656000"/>
          </a:xfrm>
          <a:solidFill>
            <a:srgbClr val="003366"/>
          </a:solidFill>
          <a:ln>
            <a:noFill/>
          </a:ln>
        </p:spPr>
        <p:txBody>
          <a:bodyPr anchor="ctr"/>
          <a:lstStyle>
            <a:lvl1pPr marL="0" indent="0" algn="ctr">
              <a:buClrTx/>
              <a:buFont typeface="Arial" panose="020B0604020202020204" pitchFamily="34" charset="0"/>
              <a:buNone/>
              <a:defRPr sz="12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361950" indent="-180975" algn="ctr">
              <a:buClrTx/>
              <a:buFontTx/>
              <a:buBlip>
                <a:blip r:embed="rId2"/>
              </a:buBlip>
              <a:defRPr sz="1200" b="1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542925" indent="-180975" algn="ctr">
              <a:buClrTx/>
              <a:buFontTx/>
              <a:buBlip>
                <a:blip r:embed="rId2"/>
              </a:buBlip>
              <a:defRPr sz="1200" b="1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714375" indent="-171450" algn="ctr">
              <a:buClrTx/>
              <a:buFontTx/>
              <a:buBlip>
                <a:blip r:embed="rId2"/>
              </a:buBlip>
              <a:defRPr sz="1200" b="1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895350" indent="-180975" algn="ctr">
              <a:buClrTx/>
              <a:buFontTx/>
              <a:buBlip>
                <a:blip r:embed="rId2"/>
              </a:buBlip>
              <a:defRPr sz="1200" b="1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idx="15"/>
          </p:nvPr>
        </p:nvSpPr>
        <p:spPr>
          <a:xfrm>
            <a:off x="3657600" y="1015000"/>
            <a:ext cx="7977553" cy="190300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10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24" name="Content Placeholder 2"/>
          <p:cNvSpPr>
            <a:spLocks noGrp="1"/>
          </p:cNvSpPr>
          <p:nvPr>
            <p:ph idx="24"/>
          </p:nvPr>
        </p:nvSpPr>
        <p:spPr>
          <a:xfrm>
            <a:off x="3657600" y="3040615"/>
            <a:ext cx="7977553" cy="1260000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10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rtl="0" latinLnBrk="0">
              <a:buClr>
                <a:srgbClr val="003366"/>
              </a:buClr>
              <a:buSzPct val="70000"/>
              <a:buFont typeface="Wingdings 2" pitchFamily="18" charset="2"/>
              <a:buChar char="¿"/>
              <a:defRPr lang="en-US" sz="1200" kern="1200" dirty="0">
                <a:solidFill>
                  <a:srgbClr val="003366"/>
                </a:solidFill>
                <a:latin typeface="Georgia" pitchFamily="18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25"/>
          </p:nvPr>
        </p:nvSpPr>
        <p:spPr>
          <a:xfrm>
            <a:off x="3657600" y="4442678"/>
            <a:ext cx="7977553" cy="165757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10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0" name="Segnaposto testo 6"/>
          <p:cNvSpPr>
            <a:spLocks noGrp="1"/>
          </p:cNvSpPr>
          <p:nvPr>
            <p:ph type="body" sz="quarter" idx="26" hasCustomPrompt="1"/>
          </p:nvPr>
        </p:nvSpPr>
        <p:spPr>
          <a:xfrm>
            <a:off x="558522" y="716989"/>
            <a:ext cx="11077200" cy="288000"/>
          </a:xfrm>
        </p:spPr>
        <p:txBody>
          <a:bodyPr anchor="ctr"/>
          <a:lstStyle>
            <a:lvl1pPr>
              <a:tabLst>
                <a:tab pos="10856913" algn="r"/>
              </a:tabLst>
              <a:defRPr sz="1000" b="1" baseline="0"/>
            </a:lvl1pPr>
            <a:lvl2pPr>
              <a:defRPr sz="1000" b="1"/>
            </a:lvl2pPr>
            <a:lvl3pPr>
              <a:defRPr sz="1000" b="1"/>
            </a:lvl3pPr>
            <a:lvl4pPr>
              <a:defRPr sz="1000" b="1"/>
            </a:lvl4pPr>
            <a:lvl5pPr>
              <a:defRPr sz="1000" b="1"/>
            </a:lvl5pPr>
          </a:lstStyle>
          <a:p>
            <a:pPr lvl="0"/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Master text </a:t>
            </a:r>
            <a:r>
              <a:rPr lang="it-IT" dirty="0" err="1"/>
              <a:t>styles</a:t>
            </a:r>
            <a:r>
              <a:rPr lang="it-IT" dirty="0"/>
              <a:t>	</a:t>
            </a:r>
            <a:r>
              <a:rPr lang="it-IT" dirty="0" err="1"/>
              <a:t>Section</a:t>
            </a:r>
            <a:r>
              <a:rPr lang="it-IT" dirty="0"/>
              <a:t> #</a:t>
            </a:r>
          </a:p>
        </p:txBody>
      </p:sp>
    </p:spTree>
    <p:extLst>
      <p:ext uri="{BB962C8B-B14F-4D97-AF65-F5344CB8AC3E}">
        <p14:creationId xmlns:p14="http://schemas.microsoft.com/office/powerpoint/2010/main" val="2759693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800" y="214091"/>
            <a:ext cx="11076923" cy="47942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764" tIns="44382" rIns="90000" bIns="44382" numCol="1" anchor="t" anchorCtr="1" compatLnSpc="1">
            <a:prstTxWarp prst="textNoShape">
              <a:avLst/>
            </a:prstTxWarp>
          </a:bodyPr>
          <a:lstStyle>
            <a:lvl1pPr algn="ctr">
              <a:defRPr lang="en-US" sz="2200" b="1" kern="1200" cap="small" baseline="0" dirty="0">
                <a:solidFill>
                  <a:schemeClr val="accent1"/>
                </a:solidFill>
                <a:latin typeface="Baskerville Old Face" pitchFamily="18" charset="0"/>
                <a:ea typeface="+mj-ea"/>
                <a:cs typeface="+mj-cs"/>
              </a:defRPr>
            </a:lvl1pPr>
          </a:lstStyle>
          <a:p>
            <a:pPr lvl="0" algn="just" defTabSz="914400" rtl="0" eaLnBrk="1" latinLnBrk="0" hangingPunct="1">
              <a:spcBef>
                <a:spcPct val="0"/>
              </a:spcBef>
              <a:buNone/>
            </a:pPr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558800" y="1017588"/>
            <a:ext cx="11076923" cy="5082423"/>
          </a:xfrm>
          <a:noFill/>
        </p:spPr>
        <p:txBody>
          <a:bodyPr/>
          <a:lstStyle>
            <a:lvl1pPr algn="l">
              <a:defRPr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it-IT"/>
              <a:t>Fare clic sull'icona per inserire una tabella</a:t>
            </a:r>
            <a:endParaRPr lang="en-US" dirty="0"/>
          </a:p>
        </p:txBody>
      </p:sp>
      <p:sp>
        <p:nvSpPr>
          <p:cNvPr id="5" name="Segnaposto testo 6"/>
          <p:cNvSpPr>
            <a:spLocks noGrp="1"/>
          </p:cNvSpPr>
          <p:nvPr>
            <p:ph type="body" sz="quarter" idx="23" hasCustomPrompt="1"/>
          </p:nvPr>
        </p:nvSpPr>
        <p:spPr>
          <a:xfrm>
            <a:off x="558522" y="716989"/>
            <a:ext cx="11077200" cy="288000"/>
          </a:xfrm>
        </p:spPr>
        <p:txBody>
          <a:bodyPr anchor="ctr"/>
          <a:lstStyle>
            <a:lvl1pPr>
              <a:tabLst>
                <a:tab pos="10856913" algn="r"/>
              </a:tabLst>
              <a:defRPr sz="1000" b="1" baseline="0"/>
            </a:lvl1pPr>
            <a:lvl2pPr>
              <a:defRPr sz="1000" b="1"/>
            </a:lvl2pPr>
            <a:lvl3pPr>
              <a:defRPr sz="1000" b="1"/>
            </a:lvl3pPr>
            <a:lvl4pPr>
              <a:defRPr sz="1000" b="1"/>
            </a:lvl4pPr>
            <a:lvl5pPr>
              <a:defRPr sz="1000" b="1"/>
            </a:lvl5pPr>
          </a:lstStyle>
          <a:p>
            <a:pPr lvl="0"/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Master text </a:t>
            </a:r>
            <a:r>
              <a:rPr lang="it-IT" dirty="0" err="1"/>
              <a:t>styles</a:t>
            </a:r>
            <a:r>
              <a:rPr lang="it-IT" dirty="0"/>
              <a:t>	</a:t>
            </a:r>
            <a:r>
              <a:rPr lang="it-IT" dirty="0" err="1"/>
              <a:t>Section</a:t>
            </a:r>
            <a:r>
              <a:rPr lang="it-IT" dirty="0"/>
              <a:t> #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nnexes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560754" y="3062756"/>
            <a:ext cx="11097846" cy="759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216" tIns="210541" rIns="84216" bIns="42108" numCol="1" anchor="t" anchorCtr="0" compatLnSpc="1">
            <a:prstTxWarp prst="textNoShape">
              <a:avLst/>
            </a:prstTxWarp>
          </a:bodyPr>
          <a:lstStyle>
            <a:lvl1pPr>
              <a:defRPr kumimoji="0" lang="en-US" sz="33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Baskerville Old Face" pitchFamily="18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err="1"/>
              <a:t>Appendix</a:t>
            </a:r>
            <a:r>
              <a:rPr lang="it-IT" dirty="0"/>
              <a:t> Title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0"/>
          </p:nvPr>
        </p:nvSpPr>
        <p:spPr>
          <a:xfrm>
            <a:off x="564663" y="3841836"/>
            <a:ext cx="11070492" cy="55245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tIns="44382" rIns="182880" bIns="44382"/>
          <a:lstStyle>
            <a:lvl1pPr marL="0" indent="0" algn="l" defTabSz="88741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SzPct val="120000"/>
              <a:buFont typeface="Marlett" pitchFamily="2" charset="2"/>
              <a:buNone/>
              <a:defRPr lang="en-US" sz="1200" b="0" kern="1200" dirty="0" smtClean="0">
                <a:solidFill>
                  <a:srgbClr val="5F5F5F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Title&amp;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58799" y="214091"/>
            <a:ext cx="11076923" cy="479425"/>
          </a:xfrm>
          <a:noFill/>
          <a:effectLst/>
        </p:spPr>
        <p:txBody>
          <a:bodyPr rIns="90000" anchor="t" anchorCtr="1"/>
          <a:lstStyle>
            <a:lvl1pPr algn="l">
              <a:defRPr sz="2200">
                <a:solidFill>
                  <a:srgbClr val="5F5F5F"/>
                </a:solidFill>
                <a:latin typeface="Baskerville Old Face" pitchFamily="18" charset="0"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0" name="Content Placeholder 2"/>
          <p:cNvSpPr>
            <a:spLocks noGrp="1"/>
          </p:cNvSpPr>
          <p:nvPr>
            <p:ph idx="15"/>
          </p:nvPr>
        </p:nvSpPr>
        <p:spPr>
          <a:xfrm>
            <a:off x="558799" y="1017589"/>
            <a:ext cx="11076923" cy="508952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10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Segnaposto testo 6"/>
          <p:cNvSpPr>
            <a:spLocks noGrp="1"/>
          </p:cNvSpPr>
          <p:nvPr>
            <p:ph type="body" sz="quarter" idx="23" hasCustomPrompt="1"/>
          </p:nvPr>
        </p:nvSpPr>
        <p:spPr>
          <a:xfrm>
            <a:off x="558522" y="716989"/>
            <a:ext cx="11077200" cy="288000"/>
          </a:xfrm>
        </p:spPr>
        <p:txBody>
          <a:bodyPr anchor="ctr"/>
          <a:lstStyle>
            <a:lvl1pPr>
              <a:tabLst>
                <a:tab pos="10856913" algn="r"/>
              </a:tabLst>
              <a:defRPr sz="1000" b="1" baseline="0">
                <a:solidFill>
                  <a:srgbClr val="5F5F5F"/>
                </a:solidFill>
              </a:defRPr>
            </a:lvl1pPr>
            <a:lvl2pPr>
              <a:defRPr sz="1000" b="1"/>
            </a:lvl2pPr>
            <a:lvl3pPr>
              <a:defRPr sz="1000" b="1"/>
            </a:lvl3pPr>
            <a:lvl4pPr>
              <a:defRPr sz="1000" b="1"/>
            </a:lvl4pPr>
            <a:lvl5pPr>
              <a:defRPr sz="1000" b="1"/>
            </a:lvl5pPr>
          </a:lstStyle>
          <a:p>
            <a:pPr lvl="0"/>
            <a:r>
              <a:rPr lang="en-US" dirty="0"/>
              <a:t>Click to edit Master text styles	Appendix #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Title, Conten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58799" y="214091"/>
            <a:ext cx="11076923" cy="47942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764" tIns="44382" rIns="90000" bIns="44382" numCol="1" anchor="t" anchorCtr="1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200" b="1" kern="1200" cap="small" baseline="0" dirty="0">
                <a:solidFill>
                  <a:srgbClr val="5F5F5F"/>
                </a:solidFill>
                <a:latin typeface="Baskerville Old Face" pitchFamily="18" charset="0"/>
                <a:ea typeface="+mj-ea"/>
                <a:cs typeface="+mj-cs"/>
              </a:defRPr>
            </a:lvl1pPr>
          </a:lstStyle>
          <a:p>
            <a:pPr lvl="0" algn="just" defTabSz="914400" rtl="0" eaLnBrk="1" latinLnBrk="0" hangingPunct="1">
              <a:spcBef>
                <a:spcPct val="0"/>
              </a:spcBef>
              <a:buNone/>
            </a:pPr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/>
          </p:nvPr>
        </p:nvSpPr>
        <p:spPr>
          <a:xfrm>
            <a:off x="558800" y="1017589"/>
            <a:ext cx="2658462" cy="5089525"/>
          </a:xfrm>
          <a:noFill/>
        </p:spPr>
        <p:txBody>
          <a:bodyPr/>
          <a:lstStyle>
            <a:lvl1pPr marL="180975" indent="-180975" algn="l">
              <a:buClrTx/>
              <a:buFontTx/>
              <a:buBlip>
                <a:blip r:embed="rId2"/>
              </a:buBlip>
              <a:defRPr sz="100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  <a:lvl2pPr marL="361950" indent="-180975" algn="l">
              <a:buClrTx/>
              <a:buFontTx/>
              <a:buBlip>
                <a:blip r:embed="rId2"/>
              </a:buBlip>
              <a:defRPr sz="1000">
                <a:solidFill>
                  <a:schemeClr val="accent1"/>
                </a:solidFill>
                <a:latin typeface="Century Gothic" panose="020B0502020202020204" pitchFamily="34" charset="0"/>
              </a:defRPr>
            </a:lvl2pPr>
            <a:lvl3pPr marL="542925" indent="-180975" algn="l">
              <a:buClrTx/>
              <a:buFontTx/>
              <a:buBlip>
                <a:blip r:embed="rId2"/>
              </a:buBlip>
              <a:defRPr sz="1000">
                <a:solidFill>
                  <a:schemeClr val="accent1"/>
                </a:solidFill>
                <a:latin typeface="Century Gothic" panose="020B0502020202020204" pitchFamily="34" charset="0"/>
              </a:defRPr>
            </a:lvl3pPr>
            <a:lvl4pPr marL="714375" indent="-171450" algn="l">
              <a:buClrTx/>
              <a:buFontTx/>
              <a:buBlip>
                <a:blip r:embed="rId2"/>
              </a:buBlip>
              <a:defRPr sz="1000">
                <a:solidFill>
                  <a:schemeClr val="accent1"/>
                </a:solidFill>
                <a:latin typeface="Century Gothic" panose="020B0502020202020204" pitchFamily="34" charset="0"/>
              </a:defRPr>
            </a:lvl4pPr>
            <a:lvl5pPr marL="895350" indent="-180975" algn="l">
              <a:buClrTx/>
              <a:buFontTx/>
              <a:buBlip>
                <a:blip r:embed="rId2"/>
              </a:buBlip>
              <a:defRPr sz="1000">
                <a:solidFill>
                  <a:schemeClr val="accent1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5"/>
          </p:nvPr>
        </p:nvSpPr>
        <p:spPr>
          <a:xfrm>
            <a:off x="3657600" y="1017589"/>
            <a:ext cx="7977553" cy="508952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10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7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70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Segnaposto testo 6"/>
          <p:cNvSpPr>
            <a:spLocks noGrp="1"/>
          </p:cNvSpPr>
          <p:nvPr>
            <p:ph type="body" sz="quarter" idx="23" hasCustomPrompt="1"/>
          </p:nvPr>
        </p:nvSpPr>
        <p:spPr>
          <a:xfrm>
            <a:off x="558522" y="716989"/>
            <a:ext cx="11077200" cy="288000"/>
          </a:xfrm>
        </p:spPr>
        <p:txBody>
          <a:bodyPr anchor="ctr"/>
          <a:lstStyle>
            <a:lvl1pPr>
              <a:tabLst>
                <a:tab pos="10856913" algn="r"/>
              </a:tabLst>
              <a:defRPr sz="1000" b="1" baseline="0">
                <a:solidFill>
                  <a:srgbClr val="5F5F5F"/>
                </a:solidFill>
              </a:defRPr>
            </a:lvl1pPr>
            <a:lvl2pPr>
              <a:defRPr sz="1000" b="1"/>
            </a:lvl2pPr>
            <a:lvl3pPr>
              <a:defRPr sz="1000" b="1"/>
            </a:lvl3pPr>
            <a:lvl4pPr>
              <a:defRPr sz="1000" b="1"/>
            </a:lvl4pPr>
            <a:lvl5pPr>
              <a:defRPr sz="1000" b="1"/>
            </a:lvl5pPr>
          </a:lstStyle>
          <a:p>
            <a:pPr lvl="0"/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Master text </a:t>
            </a:r>
            <a:r>
              <a:rPr lang="it-IT" dirty="0" err="1"/>
              <a:t>styles</a:t>
            </a:r>
            <a:r>
              <a:rPr lang="it-IT" dirty="0"/>
              <a:t>	</a:t>
            </a:r>
            <a:r>
              <a:rPr lang="it-IT" dirty="0" err="1"/>
              <a:t>Appendix</a:t>
            </a:r>
            <a:r>
              <a:rPr lang="it-IT" dirty="0"/>
              <a:t> #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64661" y="221615"/>
            <a:ext cx="11078308" cy="47942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764" tIns="44382" rIns="90000" bIns="44382" numCol="1" anchor="t" anchorCtr="1" compatLnSpc="1">
            <a:prstTxWarp prst="textNoShape">
              <a:avLst/>
            </a:prstTxWarp>
          </a:bodyPr>
          <a:lstStyle>
            <a:lvl1pPr algn="ctr">
              <a:defRPr lang="en-US" sz="2200" b="1" kern="1200" cap="small" baseline="0" dirty="0">
                <a:solidFill>
                  <a:schemeClr val="accent1"/>
                </a:solidFill>
                <a:latin typeface="Baskerville Old Face" pitchFamily="18" charset="0"/>
                <a:ea typeface="+mj-ea"/>
                <a:cs typeface="+mj-cs"/>
              </a:defRPr>
            </a:lvl1pPr>
          </a:lstStyle>
          <a:p>
            <a:pPr lvl="0" algn="just" defTabSz="914400" rtl="0" eaLnBrk="1" latinLnBrk="0" hangingPunct="1">
              <a:spcBef>
                <a:spcPct val="0"/>
              </a:spcBef>
              <a:buNone/>
            </a:pPr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64662" y="701041"/>
            <a:ext cx="11060722" cy="540607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9" descr="Agenda new.png"/>
          <p:cNvPicPr>
            <a:picLocks/>
          </p:cNvPicPr>
          <p:nvPr userDrawn="1"/>
        </p:nvPicPr>
        <p:blipFill rotWithShape="1">
          <a:blip r:embed="rId2" cstate="print"/>
          <a:srcRect l="1626" r="294" b="11280"/>
          <a:stretch/>
        </p:blipFill>
        <p:spPr>
          <a:xfrm>
            <a:off x="7366000" y="918000"/>
            <a:ext cx="4826000" cy="5940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359093" y="592064"/>
            <a:ext cx="2299273" cy="47942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764" tIns="44382" rIns="182880" bIns="44382" numCol="1" anchor="ctr" anchorCtr="0" compatLnSpc="1">
            <a:prstTxWarp prst="textNoShape">
              <a:avLst/>
            </a:prstTxWarp>
          </a:bodyPr>
          <a:lstStyle>
            <a:lvl1pPr algn="l">
              <a:defRPr lang="en-US" sz="3000" b="1" kern="1200" baseline="0" dirty="0">
                <a:solidFill>
                  <a:schemeClr val="accent1"/>
                </a:solidFill>
                <a:latin typeface="Baskerville Old Face" pitchFamily="18" charset="0"/>
                <a:ea typeface="+mj-ea"/>
                <a:cs typeface="+mj-cs"/>
              </a:defRPr>
            </a:lvl1pPr>
          </a:lstStyle>
          <a:p>
            <a:pPr lvl="0" algn="just" defTabSz="914400" rtl="0" eaLnBrk="1" latinLnBrk="0" hangingPunct="1">
              <a:spcBef>
                <a:spcPct val="0"/>
              </a:spcBef>
              <a:buNone/>
            </a:pPr>
            <a:r>
              <a:rPr lang="it-IT" dirty="0"/>
              <a:t>Agenda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522495" y="1961178"/>
            <a:ext cx="5248458" cy="263842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342900" indent="-342900" algn="l" defTabSz="887413" rtl="0" eaLnBrk="0" fontAlgn="base" latinLnBrk="0" hangingPunct="0">
              <a:spcBef>
                <a:spcPct val="35000"/>
              </a:spcBef>
              <a:spcAft>
                <a:spcPct val="0"/>
              </a:spcAft>
              <a:buClrTx/>
              <a:buFont typeface="+mj-lt"/>
              <a:buAutoNum type="arabicPeriod"/>
              <a:defRPr lang="en-US" sz="1300" b="1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2900" indent="-342900" algn="l" defTabSz="887413" rtl="0" eaLnBrk="0" fontAlgn="base" latinLnBrk="0" hangingPunct="0">
              <a:spcBef>
                <a:spcPct val="35000"/>
              </a:spcBef>
              <a:spcAft>
                <a:spcPct val="0"/>
              </a:spcAft>
              <a:buClrTx/>
              <a:buFont typeface="+mj-lt"/>
              <a:buAutoNum type="arabicPeriod"/>
              <a:defRPr lang="en-US" sz="1300" b="1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342900" indent="-342900" algn="l" defTabSz="887413" rtl="0" eaLnBrk="0" fontAlgn="base" latinLnBrk="0" hangingPunct="0">
              <a:spcBef>
                <a:spcPct val="35000"/>
              </a:spcBef>
              <a:spcAft>
                <a:spcPct val="0"/>
              </a:spcAft>
              <a:buClrTx/>
              <a:buFont typeface="+mj-lt"/>
              <a:buAutoNum type="arabicPeriod"/>
              <a:defRPr lang="en-US" sz="1300" b="1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342900" indent="-342900" algn="l" defTabSz="887413" rtl="0" eaLnBrk="0" fontAlgn="base" latinLnBrk="0" hangingPunct="0">
              <a:spcBef>
                <a:spcPct val="35000"/>
              </a:spcBef>
              <a:spcAft>
                <a:spcPct val="0"/>
              </a:spcAft>
              <a:buClrTx/>
              <a:buFont typeface="+mj-lt"/>
              <a:buAutoNum type="arabicPeriod"/>
              <a:defRPr lang="en-US" sz="1300" b="1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342900" indent="-342900" algn="l" defTabSz="887413" rtl="0" eaLnBrk="0" fontAlgn="base" latinLnBrk="0" hangingPunct="0">
              <a:spcBef>
                <a:spcPct val="35000"/>
              </a:spcBef>
              <a:spcAft>
                <a:spcPct val="0"/>
              </a:spcAft>
              <a:buClrTx/>
              <a:buFont typeface="+mj-lt"/>
              <a:buAutoNum type="arabicPeriod"/>
              <a:defRPr lang="en-US" sz="1300" b="1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C384F82D-A1BE-4BE3-A2E2-A2AB792754C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6" t="25522" r="9239" b="26511"/>
          <a:stretch/>
        </p:blipFill>
        <p:spPr>
          <a:xfrm>
            <a:off x="9966683" y="6228740"/>
            <a:ext cx="1692000" cy="3519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11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1368" y="717387"/>
            <a:ext cx="2770632" cy="5450338"/>
          </a:xfrm>
          <a:prstGeom prst="rect">
            <a:avLst/>
          </a:prstGeom>
        </p:spPr>
      </p:pic>
      <p:sp>
        <p:nvSpPr>
          <p:cNvPr id="16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560754" y="3062756"/>
            <a:ext cx="11074401" cy="759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216" tIns="210541" rIns="84216" bIns="42108" numCol="1" anchor="t" anchorCtr="0" compatLnSpc="1">
            <a:prstTxWarp prst="textNoShape">
              <a:avLst/>
            </a:prstTxWarp>
          </a:bodyPr>
          <a:lstStyle>
            <a:lvl1pPr>
              <a:defRPr kumimoji="0" lang="en-US" sz="33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skerville Old Face" pitchFamily="18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0"/>
          </p:nvPr>
        </p:nvSpPr>
        <p:spPr>
          <a:xfrm>
            <a:off x="564663" y="3841836"/>
            <a:ext cx="11070492" cy="55245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tIns="44382" rIns="182880" bIns="44382"/>
          <a:lstStyle>
            <a:lvl1pPr marL="0" indent="0" algn="l" defTabSz="88741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SzPct val="120000"/>
              <a:buFont typeface="Marlett" pitchFamily="2" charset="2"/>
              <a:buNone/>
              <a:defRPr lang="en-US" sz="1200" b="0" kern="1200" dirty="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560754" y="3062756"/>
            <a:ext cx="11074401" cy="759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216" tIns="210541" rIns="84216" bIns="42108" numCol="1" anchor="t" anchorCtr="0" compatLnSpc="1">
            <a:prstTxWarp prst="textNoShape">
              <a:avLst/>
            </a:prstTxWarp>
          </a:bodyPr>
          <a:lstStyle>
            <a:lvl1pPr>
              <a:defRPr kumimoji="0" lang="en-US" sz="33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2B8FC2"/>
                </a:solidFill>
                <a:effectLst/>
                <a:uLnTx/>
                <a:uFillTx/>
                <a:latin typeface="Baskerville Old Face" pitchFamily="18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Fare clic per modificare stili del testo dello schema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0"/>
          </p:nvPr>
        </p:nvSpPr>
        <p:spPr>
          <a:xfrm>
            <a:off x="564663" y="3841836"/>
            <a:ext cx="11070492" cy="55245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tIns="44382" rIns="182880" bIns="44382"/>
          <a:lstStyle>
            <a:lvl1pPr marL="0" indent="0" algn="l" defTabSz="88741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SzPct val="120000"/>
              <a:buFont typeface="Marlett" pitchFamily="2" charset="2"/>
              <a:buNone/>
              <a:defRPr lang="en-US" sz="1200" b="0" kern="1200" dirty="0" smtClean="0">
                <a:solidFill>
                  <a:srgbClr val="2B8FC2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58800" y="214091"/>
            <a:ext cx="11076356" cy="47942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764" tIns="44382" rIns="90000" bIns="44382" numCol="1" anchor="t" anchorCtr="1" compatLnSpc="1">
            <a:prstTxWarp prst="textNoShape">
              <a:avLst/>
            </a:prstTxWarp>
          </a:bodyPr>
          <a:lstStyle>
            <a:lvl1pPr algn="ctr">
              <a:defRPr lang="en-US" sz="2200" b="1" kern="1200" dirty="0">
                <a:solidFill>
                  <a:schemeClr val="accent1"/>
                </a:solidFill>
                <a:latin typeface="Baskerville Old Face" pitchFamily="18" charset="0"/>
                <a:ea typeface="+mj-ea"/>
                <a:cs typeface="+mj-cs"/>
              </a:defRPr>
            </a:lvl1pPr>
          </a:lstStyle>
          <a:p>
            <a:pPr lvl="0" algn="just" defTabSz="914400" rtl="0" eaLnBrk="1" latinLnBrk="0" hangingPunct="1">
              <a:spcBef>
                <a:spcPct val="0"/>
              </a:spcBef>
              <a:buNone/>
            </a:pPr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0" name="Content Placeholder 2"/>
          <p:cNvSpPr>
            <a:spLocks noGrp="1"/>
          </p:cNvSpPr>
          <p:nvPr>
            <p:ph idx="15"/>
          </p:nvPr>
        </p:nvSpPr>
        <p:spPr>
          <a:xfrm>
            <a:off x="558800" y="1017588"/>
            <a:ext cx="11076923" cy="503429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rtl="0" latinLnBrk="0">
              <a:buClrTx/>
              <a:buSzPct val="10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rtl="0" latinLnBrk="0"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rtl="0" latinLnBrk="0"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rtl="0" latinLnBrk="0"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rtl="0" latinLnBrk="0"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Segnaposto testo 6"/>
          <p:cNvSpPr>
            <a:spLocks noGrp="1"/>
          </p:cNvSpPr>
          <p:nvPr>
            <p:ph type="body" sz="quarter" idx="23" hasCustomPrompt="1"/>
          </p:nvPr>
        </p:nvSpPr>
        <p:spPr>
          <a:xfrm>
            <a:off x="558522" y="716989"/>
            <a:ext cx="11077200" cy="288000"/>
          </a:xfrm>
        </p:spPr>
        <p:txBody>
          <a:bodyPr anchor="ctr"/>
          <a:lstStyle>
            <a:lvl1pPr>
              <a:tabLst>
                <a:tab pos="10856913" algn="r"/>
              </a:tabLst>
              <a:defRPr sz="1000" b="1" baseline="0"/>
            </a:lvl1pPr>
            <a:lvl2pPr>
              <a:defRPr sz="1000" b="1"/>
            </a:lvl2pPr>
            <a:lvl3pPr>
              <a:defRPr sz="1000" b="1"/>
            </a:lvl3pPr>
            <a:lvl4pPr>
              <a:defRPr sz="1000" b="1"/>
            </a:lvl4pPr>
            <a:lvl5pPr>
              <a:defRPr sz="1000" b="1"/>
            </a:lvl5pPr>
          </a:lstStyle>
          <a:p>
            <a:pPr lvl="0"/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Master text </a:t>
            </a:r>
            <a:r>
              <a:rPr lang="it-IT" dirty="0" err="1"/>
              <a:t>styles</a:t>
            </a:r>
            <a:r>
              <a:rPr lang="it-IT" dirty="0"/>
              <a:t>	</a:t>
            </a:r>
            <a:r>
              <a:rPr lang="it-IT" dirty="0" err="1"/>
              <a:t>Section</a:t>
            </a:r>
            <a:r>
              <a:rPr lang="it-IT" dirty="0"/>
              <a:t> #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58799" y="214091"/>
            <a:ext cx="11076923" cy="47942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764" tIns="44382" rIns="90000" bIns="44382" numCol="1" anchor="t" anchorCtr="1" compatLnSpc="1">
            <a:prstTxWarp prst="textNoShape">
              <a:avLst/>
            </a:prstTxWarp>
          </a:bodyPr>
          <a:lstStyle>
            <a:lvl1pPr algn="ctr">
              <a:defRPr lang="en-US" sz="2200" b="1" kern="1200" cap="small" baseline="0" dirty="0">
                <a:solidFill>
                  <a:schemeClr val="accent1"/>
                </a:solidFill>
                <a:latin typeface="Baskerville Old Face" pitchFamily="18" charset="0"/>
                <a:ea typeface="+mj-ea"/>
                <a:cs typeface="+mj-cs"/>
              </a:defRPr>
            </a:lvl1pPr>
          </a:lstStyle>
          <a:p>
            <a:pPr lvl="0" algn="just" defTabSz="914400" rtl="0" eaLnBrk="1" latinLnBrk="0" hangingPunct="1">
              <a:spcBef>
                <a:spcPct val="0"/>
              </a:spcBef>
              <a:buNone/>
            </a:pPr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558799" y="1011357"/>
            <a:ext cx="5316923" cy="414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88764" tIns="44382" rIns="90000" bIns="44382" numCol="1" anchor="t" anchorCtr="0" compatLnSpc="1">
            <a:prstTxWarp prst="textNoShape">
              <a:avLst/>
            </a:prstTxWarp>
          </a:bodyPr>
          <a:lstStyle>
            <a:lvl1pPr marL="0" indent="0" algn="l" defTabSz="887413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Font typeface="Marlett" pitchFamily="2" charset="2"/>
              <a:buNone/>
              <a:defRPr lang="en-US" sz="1300" b="1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just" defTabSz="8874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Font typeface="Marlett" pitchFamily="2" charset="2"/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8231" y="1011357"/>
            <a:ext cx="5316923" cy="414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tIns="44382" rIns="90000" bIns="44382"/>
          <a:lstStyle>
            <a:lvl1pPr marL="0" indent="0" algn="l" defTabSz="887413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Font typeface="Marlett" pitchFamily="2" charset="2"/>
              <a:buNone/>
              <a:defRPr lang="en-US" sz="1300" b="1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5"/>
          </p:nvPr>
        </p:nvSpPr>
        <p:spPr>
          <a:xfrm>
            <a:off x="558799" y="1454150"/>
            <a:ext cx="5316923" cy="462179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idx="19"/>
          </p:nvPr>
        </p:nvSpPr>
        <p:spPr>
          <a:xfrm>
            <a:off x="6318231" y="1454150"/>
            <a:ext cx="5316923" cy="462179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2" name="Segnaposto testo 6"/>
          <p:cNvSpPr>
            <a:spLocks noGrp="1"/>
          </p:cNvSpPr>
          <p:nvPr>
            <p:ph type="body" sz="quarter" idx="23" hasCustomPrompt="1"/>
          </p:nvPr>
        </p:nvSpPr>
        <p:spPr>
          <a:xfrm>
            <a:off x="558522" y="716989"/>
            <a:ext cx="11077200" cy="288000"/>
          </a:xfrm>
        </p:spPr>
        <p:txBody>
          <a:bodyPr anchor="ctr"/>
          <a:lstStyle>
            <a:lvl1pPr>
              <a:tabLst>
                <a:tab pos="10856913" algn="r"/>
              </a:tabLst>
              <a:defRPr sz="1000" b="1" baseline="0"/>
            </a:lvl1pPr>
            <a:lvl2pPr>
              <a:defRPr sz="1000" b="1"/>
            </a:lvl2pPr>
            <a:lvl3pPr>
              <a:defRPr sz="1000" b="1"/>
            </a:lvl3pPr>
            <a:lvl4pPr>
              <a:defRPr sz="1000" b="1"/>
            </a:lvl4pPr>
            <a:lvl5pPr>
              <a:defRPr sz="1000" b="1"/>
            </a:lvl5pPr>
          </a:lstStyle>
          <a:p>
            <a:pPr lvl="0"/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Master text </a:t>
            </a:r>
            <a:r>
              <a:rPr lang="it-IT" dirty="0" err="1"/>
              <a:t>styles</a:t>
            </a:r>
            <a:r>
              <a:rPr lang="it-IT" dirty="0"/>
              <a:t>	</a:t>
            </a:r>
            <a:r>
              <a:rPr lang="it-IT" dirty="0" err="1"/>
              <a:t>Section</a:t>
            </a:r>
            <a:r>
              <a:rPr lang="it-IT" dirty="0"/>
              <a:t> #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58800" y="214091"/>
            <a:ext cx="11078308" cy="47942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764" tIns="44382" rIns="90000" bIns="44382" numCol="1" anchor="t" anchorCtr="1" compatLnSpc="1">
            <a:prstTxWarp prst="textNoShape">
              <a:avLst/>
            </a:prstTxWarp>
          </a:bodyPr>
          <a:lstStyle>
            <a:lvl1pPr algn="l">
              <a:defRPr lang="en-US" sz="2200" b="1" kern="1200" cap="small" baseline="0" dirty="0">
                <a:solidFill>
                  <a:schemeClr val="accent1"/>
                </a:solidFill>
                <a:latin typeface="Baskerville Old Face" pitchFamily="18" charset="0"/>
                <a:ea typeface="+mj-ea"/>
                <a:cs typeface="+mj-cs"/>
              </a:defRPr>
            </a:lvl1pPr>
          </a:lstStyle>
          <a:p>
            <a:pPr lvl="0" algn="just" defTabSz="914400" rtl="0" eaLnBrk="1" latinLnBrk="0" hangingPunct="1">
              <a:spcBef>
                <a:spcPct val="0"/>
              </a:spcBef>
              <a:buNone/>
            </a:pPr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558799" y="1013692"/>
            <a:ext cx="3544615" cy="414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tIns="44382" rIns="90000" bIns="44382"/>
          <a:lstStyle>
            <a:lvl1pPr marL="0" indent="0" algn="just" defTabSz="887413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Font typeface="Marlett" pitchFamily="2" charset="2"/>
              <a:buNone/>
              <a:defRPr lang="en-US" sz="1300" b="1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20931" y="1013692"/>
            <a:ext cx="3544615" cy="414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tIns="44382" rIns="90000" bIns="44382"/>
          <a:lstStyle>
            <a:lvl1pPr marL="0" indent="0" algn="l" defTabSz="887413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Font typeface="Marlett" pitchFamily="2" charset="2"/>
              <a:buNone/>
              <a:defRPr lang="en-US" sz="1300" b="1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8092493" y="1013692"/>
            <a:ext cx="3544615" cy="414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tIns="44382" rIns="90000" bIns="44382"/>
          <a:lstStyle>
            <a:lvl1pPr marL="0" indent="0" algn="l" defTabSz="887413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Font typeface="Marlett" pitchFamily="2" charset="2"/>
              <a:buNone/>
              <a:defRPr lang="en-US" sz="1300" b="1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8"/>
          </p:nvPr>
        </p:nvSpPr>
        <p:spPr>
          <a:xfrm>
            <a:off x="558800" y="1454151"/>
            <a:ext cx="3544615" cy="465296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22" name="Content Placeholder 2"/>
          <p:cNvSpPr>
            <a:spLocks noGrp="1"/>
          </p:cNvSpPr>
          <p:nvPr>
            <p:ph idx="19"/>
          </p:nvPr>
        </p:nvSpPr>
        <p:spPr>
          <a:xfrm>
            <a:off x="4323693" y="1454151"/>
            <a:ext cx="3544615" cy="465296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idx="20"/>
          </p:nvPr>
        </p:nvSpPr>
        <p:spPr>
          <a:xfrm>
            <a:off x="8092493" y="1454151"/>
            <a:ext cx="3544615" cy="465296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Segnaposto testo 6"/>
          <p:cNvSpPr>
            <a:spLocks noGrp="1"/>
          </p:cNvSpPr>
          <p:nvPr>
            <p:ph type="body" sz="quarter" idx="23" hasCustomPrompt="1"/>
          </p:nvPr>
        </p:nvSpPr>
        <p:spPr>
          <a:xfrm>
            <a:off x="558522" y="716989"/>
            <a:ext cx="11077200" cy="288000"/>
          </a:xfrm>
        </p:spPr>
        <p:txBody>
          <a:bodyPr anchor="ctr"/>
          <a:lstStyle>
            <a:lvl1pPr>
              <a:tabLst>
                <a:tab pos="10856913" algn="r"/>
              </a:tabLst>
              <a:defRPr sz="1000" b="1" baseline="0"/>
            </a:lvl1pPr>
            <a:lvl2pPr>
              <a:defRPr sz="1000" b="1"/>
            </a:lvl2pPr>
            <a:lvl3pPr>
              <a:defRPr sz="1000" b="1"/>
            </a:lvl3pPr>
            <a:lvl4pPr>
              <a:defRPr sz="1000" b="1"/>
            </a:lvl4pPr>
            <a:lvl5pPr>
              <a:defRPr sz="1000" b="1"/>
            </a:lvl5pPr>
          </a:lstStyle>
          <a:p>
            <a:pPr lvl="0"/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Master text </a:t>
            </a:r>
            <a:r>
              <a:rPr lang="it-IT" dirty="0" err="1"/>
              <a:t>styles</a:t>
            </a:r>
            <a:r>
              <a:rPr lang="it-IT" dirty="0"/>
              <a:t>	</a:t>
            </a:r>
            <a:r>
              <a:rPr lang="it-IT" dirty="0" err="1"/>
              <a:t>Section</a:t>
            </a:r>
            <a:r>
              <a:rPr lang="it-IT" dirty="0"/>
              <a:t> #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58799" y="214091"/>
            <a:ext cx="11076923" cy="47942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764" tIns="44382" rIns="90000" bIns="44382" numCol="1" anchor="t" anchorCtr="1" compatLnSpc="1">
            <a:prstTxWarp prst="textNoShape">
              <a:avLst/>
            </a:prstTxWarp>
          </a:bodyPr>
          <a:lstStyle>
            <a:lvl1pPr algn="l">
              <a:defRPr lang="en-US" sz="2200" b="1" kern="1200" cap="small" baseline="0" dirty="0">
                <a:solidFill>
                  <a:schemeClr val="accent1"/>
                </a:solidFill>
                <a:latin typeface="Baskerville Old Face" pitchFamily="18" charset="0"/>
                <a:ea typeface="+mj-ea"/>
                <a:cs typeface="+mj-cs"/>
              </a:defRPr>
            </a:lvl1pPr>
          </a:lstStyle>
          <a:p>
            <a:pPr lvl="0" algn="just" defTabSz="914400" rtl="0" eaLnBrk="1" latinLnBrk="0" hangingPunct="1">
              <a:spcBef>
                <a:spcPct val="0"/>
              </a:spcBef>
              <a:buNone/>
            </a:pPr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558799" y="1012185"/>
            <a:ext cx="5316923" cy="414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tIns="44382" rIns="90000" bIns="44382"/>
          <a:lstStyle>
            <a:lvl1pPr marL="0" indent="0" algn="l" defTabSz="887413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Font typeface="Marlett" pitchFamily="2" charset="2"/>
              <a:buNone/>
              <a:defRPr lang="en-US" sz="1300" b="1" kern="1200" dirty="0" smtClean="0">
                <a:solidFill>
                  <a:srgbClr val="003366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8799" y="1012185"/>
            <a:ext cx="5316923" cy="414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tIns="44382" rIns="90000" bIns="44382"/>
          <a:lstStyle>
            <a:lvl1pPr marL="0" indent="0" algn="l" defTabSz="887413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Font typeface="Marlett" pitchFamily="2" charset="2"/>
              <a:buNone/>
              <a:defRPr lang="en-US" sz="1300" b="1" kern="1200" smtClean="0">
                <a:solidFill>
                  <a:srgbClr val="003366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558799" y="3618198"/>
            <a:ext cx="5316923" cy="414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tIns="44382" rIns="90000" bIns="44382"/>
          <a:lstStyle>
            <a:lvl1pPr marL="0" indent="0" algn="l" defTabSz="887413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Font typeface="Marlett" pitchFamily="2" charset="2"/>
              <a:buNone/>
              <a:defRPr lang="en-US" sz="1300" b="1" kern="1200" dirty="0" smtClean="0">
                <a:solidFill>
                  <a:srgbClr val="003366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18799" y="3618198"/>
            <a:ext cx="5316923" cy="414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tIns="44382" rIns="90000" bIns="44382"/>
          <a:lstStyle>
            <a:lvl1pPr marL="0" indent="0" algn="l" defTabSz="887413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Font typeface="Marlett" pitchFamily="2" charset="2"/>
              <a:buNone/>
              <a:defRPr lang="en-US" sz="1300" b="1" kern="1200" smtClean="0">
                <a:solidFill>
                  <a:srgbClr val="003366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20"/>
          </p:nvPr>
        </p:nvSpPr>
        <p:spPr>
          <a:xfrm>
            <a:off x="558799" y="4069782"/>
            <a:ext cx="5316923" cy="2018194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21"/>
          </p:nvPr>
        </p:nvSpPr>
        <p:spPr>
          <a:xfrm>
            <a:off x="6318799" y="4069782"/>
            <a:ext cx="5316923" cy="2018194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20" name="Content Placeholder 2"/>
          <p:cNvSpPr>
            <a:spLocks noGrp="1"/>
          </p:cNvSpPr>
          <p:nvPr>
            <p:ph idx="19"/>
          </p:nvPr>
        </p:nvSpPr>
        <p:spPr>
          <a:xfrm>
            <a:off x="558799" y="1459817"/>
            <a:ext cx="5316923" cy="2018194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idx="22"/>
          </p:nvPr>
        </p:nvSpPr>
        <p:spPr>
          <a:xfrm>
            <a:off x="6318799" y="1459817"/>
            <a:ext cx="5316923" cy="2018194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Tx/>
              <a:buBlip>
                <a:blip r:embed="rId2"/>
              </a:buBlip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Tx/>
              <a:buBlip>
                <a:blip r:embed="rId2"/>
              </a:buBlip>
              <a:defRPr lang="en-US" sz="1200" kern="1200" dirty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2" name="Segnaposto testo 6"/>
          <p:cNvSpPr>
            <a:spLocks noGrp="1"/>
          </p:cNvSpPr>
          <p:nvPr>
            <p:ph type="body" sz="quarter" idx="23" hasCustomPrompt="1"/>
          </p:nvPr>
        </p:nvSpPr>
        <p:spPr>
          <a:xfrm>
            <a:off x="558522" y="716989"/>
            <a:ext cx="11077200" cy="288000"/>
          </a:xfrm>
        </p:spPr>
        <p:txBody>
          <a:bodyPr anchor="ctr"/>
          <a:lstStyle>
            <a:lvl1pPr>
              <a:tabLst>
                <a:tab pos="10856913" algn="r"/>
              </a:tabLst>
              <a:defRPr sz="1000" b="1" baseline="0"/>
            </a:lvl1pPr>
            <a:lvl2pPr>
              <a:defRPr sz="1000" b="1"/>
            </a:lvl2pPr>
            <a:lvl3pPr>
              <a:defRPr sz="1000" b="1"/>
            </a:lvl3pPr>
            <a:lvl4pPr>
              <a:defRPr sz="1000" b="1"/>
            </a:lvl4pPr>
            <a:lvl5pPr>
              <a:defRPr sz="1000" b="1"/>
            </a:lvl5pPr>
          </a:lstStyle>
          <a:p>
            <a:pPr lvl="0"/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Master text </a:t>
            </a:r>
            <a:r>
              <a:rPr lang="it-IT" dirty="0" err="1"/>
              <a:t>styles</a:t>
            </a:r>
            <a:r>
              <a:rPr lang="it-IT" dirty="0"/>
              <a:t>	</a:t>
            </a:r>
            <a:r>
              <a:rPr lang="it-IT" dirty="0" err="1"/>
              <a:t>Section</a:t>
            </a:r>
            <a:r>
              <a:rPr lang="it-IT" dirty="0"/>
              <a:t> #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4662" y="1017589"/>
            <a:ext cx="11060722" cy="5089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558800" y="214091"/>
            <a:ext cx="1107830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764" tIns="44382" rIns="182880" bIns="44382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9" name="Text Box 78"/>
          <p:cNvSpPr txBox="1">
            <a:spLocks noChangeArrowheads="1"/>
          </p:cNvSpPr>
          <p:nvPr/>
        </p:nvSpPr>
        <p:spPr bwMode="auto">
          <a:xfrm>
            <a:off x="564662" y="6221421"/>
            <a:ext cx="360000" cy="360000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  <a:effectLst/>
        </p:spPr>
        <p:txBody>
          <a:bodyPr wrap="square" lIns="96378" tIns="91440" rIns="96378" bIns="9144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46CE3C2C-DF8D-411C-99E0-08C43AF02D98}" type="slidenum">
              <a:rPr lang="en-GB" sz="800">
                <a:solidFill>
                  <a:schemeClr val="accent1"/>
                </a:solidFill>
                <a:latin typeface="Century Gothic" panose="020B0502020202020204" pitchFamily="34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en-GB" sz="8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Immagine 1" descr="Immagine che contiene Carattere, schermata, Elementi grafici, testo&#10;&#10;Descrizione generata automaticamente">
            <a:extLst>
              <a:ext uri="{FF2B5EF4-FFF2-40B4-BE49-F238E27FC236}">
                <a16:creationId xmlns:a16="http://schemas.microsoft.com/office/drawing/2014/main" id="{24B36387-0B14-CD1F-F342-B8A7BF4493AD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473" y="6197491"/>
            <a:ext cx="1738911" cy="40785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58" r:id="rId2"/>
    <p:sldLayoutId id="2147483654" r:id="rId3"/>
    <p:sldLayoutId id="2147483672" r:id="rId4"/>
    <p:sldLayoutId id="2147483674" r:id="rId5"/>
    <p:sldLayoutId id="2147483650" r:id="rId6"/>
    <p:sldLayoutId id="2147483652" r:id="rId7"/>
    <p:sldLayoutId id="2147483653" r:id="rId8"/>
    <p:sldLayoutId id="2147483659" r:id="rId9"/>
    <p:sldLayoutId id="2147483660" r:id="rId10"/>
    <p:sldLayoutId id="2147483656" r:id="rId11"/>
    <p:sldLayoutId id="2147483675" r:id="rId12"/>
    <p:sldLayoutId id="2147483676" r:id="rId13"/>
    <p:sldLayoutId id="2147483678" r:id="rId14"/>
    <p:sldLayoutId id="2147483679" r:id="rId15"/>
    <p:sldLayoutId id="2147483662" r:id="rId16"/>
    <p:sldLayoutId id="2147483668" r:id="rId17"/>
    <p:sldLayoutId id="2147483665" r:id="rId18"/>
    <p:sldLayoutId id="2147483673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small" baseline="0">
          <a:solidFill>
            <a:schemeClr val="accent1"/>
          </a:solidFill>
          <a:latin typeface="Baskerville Old Face" pitchFamily="18" charset="0"/>
          <a:ea typeface="+mj-ea"/>
          <a:cs typeface="+mj-cs"/>
        </a:defRPr>
      </a:lvl1pPr>
    </p:titleStyle>
    <p:bodyStyle>
      <a:lvl1pPr marL="0" indent="0" algn="l" defTabSz="887413" rtl="0" eaLnBrk="1" fontAlgn="base" latinLnBrk="0" hangingPunct="1">
        <a:spcBef>
          <a:spcPct val="35000"/>
        </a:spcBef>
        <a:spcAft>
          <a:spcPct val="0"/>
        </a:spcAft>
        <a:buClr>
          <a:srgbClr val="003366"/>
        </a:buClr>
        <a:buFont typeface="Arial" pitchFamily="34" charset="0"/>
        <a:buNone/>
        <a:defRPr lang="en-US" sz="1200" kern="1200" smtClean="0">
          <a:solidFill>
            <a:schemeClr val="accent1"/>
          </a:solidFill>
          <a:latin typeface="Century Gothic" panose="020B0502020202020204" pitchFamily="34" charset="0"/>
          <a:ea typeface="+mn-ea"/>
          <a:cs typeface="+mn-cs"/>
        </a:defRPr>
      </a:lvl1pPr>
      <a:lvl2pPr marL="0" indent="0" algn="l" defTabSz="887413" rtl="0" eaLnBrk="1" fontAlgn="base" latinLnBrk="0" hangingPunct="1">
        <a:spcBef>
          <a:spcPct val="35000"/>
        </a:spcBef>
        <a:spcAft>
          <a:spcPct val="0"/>
        </a:spcAft>
        <a:buClr>
          <a:srgbClr val="003366"/>
        </a:buClr>
        <a:buFont typeface="Arial" pitchFamily="34" charset="0"/>
        <a:buNone/>
        <a:defRPr lang="en-US" sz="1200" kern="1200" smtClean="0">
          <a:solidFill>
            <a:schemeClr val="accent1"/>
          </a:solidFill>
          <a:latin typeface="Century Gothic" panose="020B0502020202020204" pitchFamily="34" charset="0"/>
          <a:ea typeface="+mn-ea"/>
          <a:cs typeface="+mn-cs"/>
        </a:defRPr>
      </a:lvl2pPr>
      <a:lvl3pPr marL="0" indent="0" algn="l" defTabSz="887413" rtl="0" eaLnBrk="1" fontAlgn="base" latinLnBrk="0" hangingPunct="1">
        <a:spcBef>
          <a:spcPct val="35000"/>
        </a:spcBef>
        <a:spcAft>
          <a:spcPct val="0"/>
        </a:spcAft>
        <a:buClr>
          <a:srgbClr val="003366"/>
        </a:buClr>
        <a:buFont typeface="Arial" pitchFamily="34" charset="0"/>
        <a:buNone/>
        <a:defRPr lang="en-US" sz="1200" kern="1200" smtClean="0">
          <a:solidFill>
            <a:schemeClr val="accent1"/>
          </a:solidFill>
          <a:latin typeface="Century Gothic" panose="020B0502020202020204" pitchFamily="34" charset="0"/>
          <a:ea typeface="+mn-ea"/>
          <a:cs typeface="+mn-cs"/>
        </a:defRPr>
      </a:lvl3pPr>
      <a:lvl4pPr marL="0" indent="0" algn="l" defTabSz="887413" rtl="0" eaLnBrk="1" fontAlgn="base" latinLnBrk="0" hangingPunct="1">
        <a:spcBef>
          <a:spcPct val="35000"/>
        </a:spcBef>
        <a:spcAft>
          <a:spcPct val="0"/>
        </a:spcAft>
        <a:buClr>
          <a:srgbClr val="003366"/>
        </a:buClr>
        <a:buFont typeface="Arial" pitchFamily="34" charset="0"/>
        <a:buNone/>
        <a:defRPr lang="en-US" sz="1200" kern="1200" smtClean="0">
          <a:solidFill>
            <a:schemeClr val="accent1"/>
          </a:solidFill>
          <a:latin typeface="Century Gothic" panose="020B0502020202020204" pitchFamily="34" charset="0"/>
          <a:ea typeface="+mn-ea"/>
          <a:cs typeface="+mn-cs"/>
        </a:defRPr>
      </a:lvl4pPr>
      <a:lvl5pPr marL="0" indent="0" algn="l" defTabSz="887413" rtl="0" eaLnBrk="1" fontAlgn="base" latinLnBrk="0" hangingPunct="1">
        <a:spcBef>
          <a:spcPct val="35000"/>
        </a:spcBef>
        <a:spcAft>
          <a:spcPct val="0"/>
        </a:spcAft>
        <a:buClr>
          <a:srgbClr val="003366"/>
        </a:buClr>
        <a:buFont typeface="Arial" pitchFamily="34" charset="0"/>
        <a:buNone/>
        <a:defRPr lang="en-US" sz="1200" kern="1200" dirty="0" smtClean="0">
          <a:solidFill>
            <a:schemeClr val="accent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5" Type="http://schemas.openxmlformats.org/officeDocument/2006/relationships/chart" Target="../charts/chart1.xml"/><Relationship Id="rId4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5" Type="http://schemas.openxmlformats.org/officeDocument/2006/relationships/chart" Target="../charts/chart2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5" Type="http://schemas.openxmlformats.org/officeDocument/2006/relationships/image" Target="../media/image8.JPG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5" Type="http://schemas.openxmlformats.org/officeDocument/2006/relationships/chart" Target="../charts/chart4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chart" Target="../charts/chart6.xml"/><Relationship Id="rId5" Type="http://schemas.openxmlformats.org/officeDocument/2006/relationships/image" Target="../media/image8.JPG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6924372-7A3B-B328-7F80-70FB77343A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2104" y="4681771"/>
            <a:ext cx="5848615" cy="335959"/>
          </a:xfrm>
        </p:spPr>
        <p:txBody>
          <a:bodyPr>
            <a:noAutofit/>
          </a:bodyPr>
          <a:lstStyle/>
          <a:p>
            <a:pPr algn="ctr"/>
            <a:r>
              <a:rPr lang="it-IT" sz="1600" b="1" dirty="0"/>
              <a:t>Marco Pini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Catania, 18 dicembre 2023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38125D5-A3AB-4F34-A44B-EEA433D32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32103" y="2180523"/>
            <a:ext cx="5848615" cy="1734953"/>
          </a:xfrm>
          <a:ln>
            <a:noFill/>
          </a:ln>
        </p:spPr>
        <p:txBody>
          <a:bodyPr/>
          <a:lstStyle/>
          <a:p>
            <a:r>
              <a:rPr lang="en-US" dirty="0"/>
              <a:t>Le </a:t>
            </a:r>
            <a:r>
              <a:rPr lang="en-US" dirty="0" err="1"/>
              <a:t>medie</a:t>
            </a:r>
            <a:r>
              <a:rPr lang="en-US" dirty="0"/>
              <a:t> </a:t>
            </a:r>
            <a:r>
              <a:rPr lang="en-US" dirty="0" err="1"/>
              <a:t>imprese</a:t>
            </a:r>
            <a:r>
              <a:rPr lang="en-US" dirty="0"/>
              <a:t> del </a:t>
            </a:r>
            <a:r>
              <a:rPr lang="en-US" dirty="0" err="1"/>
              <a:t>Mezzogiorno</a:t>
            </a:r>
            <a:r>
              <a:rPr lang="en-US" dirty="0"/>
              <a:t> e il </a:t>
            </a:r>
            <a:r>
              <a:rPr lang="en-US" dirty="0" err="1"/>
              <a:t>ruolo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‘</a:t>
            </a:r>
            <a:r>
              <a:rPr lang="en-US" dirty="0" err="1"/>
              <a:t>capitali</a:t>
            </a:r>
            <a:r>
              <a:rPr lang="en-US" dirty="0"/>
              <a:t>’ </a:t>
            </a:r>
            <a:r>
              <a:rPr lang="en-US" dirty="0" err="1"/>
              <a:t>strategici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941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0835" y="512930"/>
            <a:ext cx="11443015" cy="809926"/>
          </a:xfrm>
        </p:spPr>
        <p:txBody>
          <a:bodyPr/>
          <a:lstStyle/>
          <a:p>
            <a:r>
              <a:rPr lang="it-IT" sz="2000" b="1" dirty="0"/>
              <a:t>CAPITALE UMANO: QUALI INVESTIMENTI?</a:t>
            </a:r>
            <a:endParaRPr lang="en-GB" sz="2400" i="1" cap="none" dirty="0"/>
          </a:p>
        </p:txBody>
      </p:sp>
      <p:sp>
        <p:nvSpPr>
          <p:cNvPr id="10" name="ZoneTexte 2">
            <a:extLst>
              <a:ext uri="{FF2B5EF4-FFF2-40B4-BE49-F238E27FC236}">
                <a16:creationId xmlns:a16="http://schemas.microsoft.com/office/drawing/2014/main" id="{8324EEC5-EF20-44EF-9B8C-C95DBDFAA5C0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379453" y="5943600"/>
            <a:ext cx="8532813" cy="643364"/>
          </a:xfrm>
          <a:prstGeom prst="rect">
            <a:avLst/>
          </a:prstGeom>
          <a:noFill/>
          <a:ln w="19050" algn="ctr">
            <a:solidFill>
              <a:srgbClr val="00B0F0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defTabSz="887391" fontAlgn="base"/>
            <a:r>
              <a:rPr lang="it-IT" sz="800" dirty="0"/>
              <a:t>Indagine Centro Studi Tagliacarne-Unioncamere, 2023</a:t>
            </a:r>
          </a:p>
          <a:p>
            <a:pPr defTabSz="887391" fontAlgn="base"/>
            <a:endParaRPr lang="it-IT" sz="800" dirty="0"/>
          </a:p>
          <a:p>
            <a:pPr defTabSz="887391" fontAlgn="base"/>
            <a:r>
              <a:rPr lang="it-IT" sz="800" b="1" dirty="0"/>
              <a:t>Up-</a:t>
            </a:r>
            <a:r>
              <a:rPr lang="it-IT" sz="800" b="1" dirty="0" err="1"/>
              <a:t>skilling</a:t>
            </a:r>
            <a:r>
              <a:rPr lang="it-IT" sz="800" dirty="0"/>
              <a:t>: formazione per far crescere le attuali competenze tecnico-professionali; </a:t>
            </a:r>
            <a:r>
              <a:rPr lang="it-IT" sz="800" b="1" dirty="0"/>
              <a:t>Re-</a:t>
            </a:r>
            <a:r>
              <a:rPr lang="it-IT" sz="800" b="1" dirty="0" err="1"/>
              <a:t>skilling</a:t>
            </a:r>
            <a:r>
              <a:rPr lang="it-IT" sz="800" dirty="0"/>
              <a:t>: formazione su nuove competenze tecnico-professionali;               </a:t>
            </a:r>
            <a:r>
              <a:rPr lang="it-IT" sz="800" b="1" dirty="0" err="1"/>
              <a:t>Intrapreneurship</a:t>
            </a:r>
            <a:r>
              <a:rPr lang="it-IT" sz="800" dirty="0"/>
              <a:t>: formazione per aumentare la responsabilizzazione e la capacità di iniziativa; </a:t>
            </a:r>
            <a:r>
              <a:rPr lang="it-IT" sz="800" b="1" dirty="0"/>
              <a:t>Formazione manageriale</a:t>
            </a:r>
            <a:r>
              <a:rPr lang="it-IT" sz="800" dirty="0"/>
              <a:t>: formazione su nuovi modelli di business</a:t>
            </a:r>
          </a:p>
        </p:txBody>
      </p:sp>
      <p:sp>
        <p:nvSpPr>
          <p:cNvPr id="6" name="Segnaposto testo 11"/>
          <p:cNvSpPr>
            <a:spLocks noGrp="1"/>
          </p:cNvSpPr>
          <p:nvPr>
            <p:ph type="body" idx="4294967295"/>
          </p:nvPr>
        </p:nvSpPr>
        <p:spPr>
          <a:xfrm>
            <a:off x="1457324" y="1175864"/>
            <a:ext cx="9439276" cy="429112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</a:pPr>
            <a:endParaRPr lang="it-IT" b="1" dirty="0"/>
          </a:p>
          <a:p>
            <a:pPr>
              <a:spcBef>
                <a:spcPts val="0"/>
              </a:spcBef>
            </a:pPr>
            <a:r>
              <a:rPr lang="it-IT" b="1" dirty="0"/>
              <a:t>Quote % delle MI che prevedono di investire nel 2023-25 nel Capitale Umano, secondo le diverse tipologie di investimento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01F5BB7-9B70-F67D-521B-16AC96F5FB0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418" t="-17542" r="-19050"/>
          <a:stretch/>
        </p:blipFill>
        <p:spPr>
          <a:xfrm>
            <a:off x="9912267" y="5992957"/>
            <a:ext cx="2496042" cy="576000"/>
          </a:xfrm>
          <a:prstGeom prst="rect">
            <a:avLst/>
          </a:prstGeom>
        </p:spPr>
      </p:pic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72D15DB0-CBFC-426C-8FEC-16B79D171A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108299"/>
              </p:ext>
            </p:extLst>
          </p:nvPr>
        </p:nvGraphicFramePr>
        <p:xfrm>
          <a:off x="1876426" y="2408618"/>
          <a:ext cx="7962899" cy="3435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Rettangolo 4">
            <a:extLst>
              <a:ext uri="{FF2B5EF4-FFF2-40B4-BE49-F238E27FC236}">
                <a16:creationId xmlns:a16="http://schemas.microsoft.com/office/drawing/2014/main" id="{C9074CD2-2541-F7DE-1CA6-58391D8B0ACC}"/>
              </a:ext>
            </a:extLst>
          </p:cNvPr>
          <p:cNvSpPr/>
          <p:nvPr/>
        </p:nvSpPr>
        <p:spPr>
          <a:xfrm>
            <a:off x="8043862" y="3081922"/>
            <a:ext cx="1719263" cy="2156828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>
              <a:solidFill>
                <a:srgbClr val="92D050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C9BD694-4B61-3DDD-4331-5616F47E0534}"/>
              </a:ext>
            </a:extLst>
          </p:cNvPr>
          <p:cNvSpPr txBox="1"/>
          <p:nvPr/>
        </p:nvSpPr>
        <p:spPr>
          <a:xfrm>
            <a:off x="5815847" y="2032729"/>
            <a:ext cx="155738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>
                <a:solidFill>
                  <a:srgbClr val="00B050"/>
                </a:solidFill>
              </a:rPr>
              <a:t>VOLONTA’ DI CAMBIARE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340D5A9-B9EE-A37D-DE62-A089C81F7FE8}"/>
              </a:ext>
            </a:extLst>
          </p:cNvPr>
          <p:cNvSpPr txBox="1"/>
          <p:nvPr/>
        </p:nvSpPr>
        <p:spPr>
          <a:xfrm>
            <a:off x="8035597" y="1996160"/>
            <a:ext cx="171926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>
                <a:solidFill>
                  <a:srgbClr val="C00000"/>
                </a:solidFill>
              </a:rPr>
              <a:t>DIFFICOLTA’ DI OCCUPAZIONE </a:t>
            </a:r>
          </a:p>
          <a:p>
            <a:pPr algn="ctr"/>
            <a:r>
              <a:rPr lang="it-IT" sz="1050" b="1" dirty="0">
                <a:solidFill>
                  <a:srgbClr val="C00000"/>
                </a:solidFill>
              </a:rPr>
              <a:t>HIGH-SKILL</a:t>
            </a:r>
          </a:p>
        </p:txBody>
      </p:sp>
      <p:sp>
        <p:nvSpPr>
          <p:cNvPr id="11" name="Freccia in giù 10">
            <a:extLst>
              <a:ext uri="{FF2B5EF4-FFF2-40B4-BE49-F238E27FC236}">
                <a16:creationId xmlns:a16="http://schemas.microsoft.com/office/drawing/2014/main" id="{EB75D5E5-E8B9-8A75-D0B9-814081177D42}"/>
              </a:ext>
            </a:extLst>
          </p:cNvPr>
          <p:cNvSpPr/>
          <p:nvPr/>
        </p:nvSpPr>
        <p:spPr>
          <a:xfrm>
            <a:off x="6393752" y="2584078"/>
            <a:ext cx="401572" cy="40381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12" name="Freccia in giù 11">
            <a:extLst>
              <a:ext uri="{FF2B5EF4-FFF2-40B4-BE49-F238E27FC236}">
                <a16:creationId xmlns:a16="http://schemas.microsoft.com/office/drawing/2014/main" id="{9D0F8E40-8C7C-EC74-5470-4CDDAD02E6C5}"/>
              </a:ext>
            </a:extLst>
          </p:cNvPr>
          <p:cNvSpPr/>
          <p:nvPr/>
        </p:nvSpPr>
        <p:spPr>
          <a:xfrm>
            <a:off x="8702706" y="2607577"/>
            <a:ext cx="401572" cy="403810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103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0835" y="512930"/>
            <a:ext cx="11570329" cy="809926"/>
          </a:xfrm>
        </p:spPr>
        <p:txBody>
          <a:bodyPr/>
          <a:lstStyle/>
          <a:p>
            <a:r>
              <a:rPr lang="it-IT" sz="2000" b="1" dirty="0"/>
              <a:t>MI E COMPETITIVITA’: EFFETTO ACCELERATORE DEL CAPITALE UMANO</a:t>
            </a:r>
            <a:endParaRPr lang="en-GB" sz="2400" i="1" cap="none" dirty="0"/>
          </a:p>
        </p:txBody>
      </p:sp>
      <p:sp>
        <p:nvSpPr>
          <p:cNvPr id="10" name="ZoneTexte 2">
            <a:extLst>
              <a:ext uri="{FF2B5EF4-FFF2-40B4-BE49-F238E27FC236}">
                <a16:creationId xmlns:a16="http://schemas.microsoft.com/office/drawing/2014/main" id="{8324EEC5-EF20-44EF-9B8C-C95DBDFAA5C0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379453" y="5992958"/>
            <a:ext cx="8532813" cy="594006"/>
          </a:xfrm>
          <a:prstGeom prst="rect">
            <a:avLst/>
          </a:prstGeom>
          <a:noFill/>
          <a:ln w="19050" algn="ctr">
            <a:solidFill>
              <a:srgbClr val="00B0F0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defTabSz="887391" fontAlgn="base"/>
            <a:r>
              <a:rPr lang="it-IT" sz="800" dirty="0"/>
              <a:t>Indagine Centro Studi Tagliacarne-Unioncamere, 2023</a:t>
            </a:r>
          </a:p>
          <a:p>
            <a:pPr defTabSz="887391" fontAlgn="base"/>
            <a:endParaRPr lang="it-IT" sz="800" dirty="0"/>
          </a:p>
          <a:p>
            <a:pPr defTabSz="887391" fontAlgn="base"/>
            <a:r>
              <a:rPr lang="it-IT" sz="800" b="1" dirty="0"/>
              <a:t>Capitale Umano (CU)</a:t>
            </a:r>
            <a:r>
              <a:rPr lang="it-IT" sz="800" dirty="0"/>
              <a:t>: competenze tecniche, manageriali, capacità relazionali e adattamento del personale</a:t>
            </a:r>
          </a:p>
        </p:txBody>
      </p:sp>
      <p:sp>
        <p:nvSpPr>
          <p:cNvPr id="6" name="Segnaposto testo 11"/>
          <p:cNvSpPr>
            <a:spLocks noGrp="1"/>
          </p:cNvSpPr>
          <p:nvPr>
            <p:ph type="body" idx="4294967295"/>
          </p:nvPr>
        </p:nvSpPr>
        <p:spPr>
          <a:xfrm>
            <a:off x="1704974" y="1137447"/>
            <a:ext cx="8010526" cy="429112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</a:pPr>
            <a:endParaRPr lang="it-IT" b="1" dirty="0"/>
          </a:p>
          <a:p>
            <a:pPr>
              <a:spcBef>
                <a:spcPts val="0"/>
              </a:spcBef>
            </a:pPr>
            <a:r>
              <a:rPr lang="it-IT" b="1" dirty="0"/>
              <a:t>Quota % di MI che prevedono un aumento del fatturato nel triennio 2023-25 a seconda degli investimenti nel Capitale Umano (CU)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01F5BB7-9B70-F67D-521B-16AC96F5FB0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418" t="-17542" r="-19050"/>
          <a:stretch/>
        </p:blipFill>
        <p:spPr>
          <a:xfrm>
            <a:off x="9912267" y="5992957"/>
            <a:ext cx="2496042" cy="576000"/>
          </a:xfrm>
          <a:prstGeom prst="rect">
            <a:avLst/>
          </a:prstGeom>
        </p:spPr>
      </p:pic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1076B2D0-2B37-6BB4-561A-2CE59F6C8007}"/>
              </a:ext>
            </a:extLst>
          </p:cNvPr>
          <p:cNvGraphicFramePr>
            <a:graphicFrameLocks/>
          </p:cNvGraphicFramePr>
          <p:nvPr/>
        </p:nvGraphicFramePr>
        <p:xfrm>
          <a:off x="2109033" y="2144628"/>
          <a:ext cx="7073651" cy="297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26" name="Connettore a gomito 25">
            <a:extLst>
              <a:ext uri="{FF2B5EF4-FFF2-40B4-BE49-F238E27FC236}">
                <a16:creationId xmlns:a16="http://schemas.microsoft.com/office/drawing/2014/main" id="{06F34EB7-EE89-ED07-4B74-78EC27F0A90F}"/>
              </a:ext>
            </a:extLst>
          </p:cNvPr>
          <p:cNvCxnSpPr>
            <a:cxnSpLocks/>
          </p:cNvCxnSpPr>
          <p:nvPr/>
        </p:nvCxnSpPr>
        <p:spPr>
          <a:xfrm flipV="1">
            <a:off x="3431263" y="2356491"/>
            <a:ext cx="891861" cy="812223"/>
          </a:xfrm>
          <a:prstGeom prst="bentConnector3">
            <a:avLst>
              <a:gd name="adj1" fmla="val -1771"/>
            </a:avLst>
          </a:prstGeom>
          <a:ln w="190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5B92ED96-7015-65DE-3E18-1D71C78082D2}"/>
              </a:ext>
            </a:extLst>
          </p:cNvPr>
          <p:cNvCxnSpPr>
            <a:cxnSpLocks/>
          </p:cNvCxnSpPr>
          <p:nvPr/>
        </p:nvCxnSpPr>
        <p:spPr>
          <a:xfrm>
            <a:off x="4323124" y="2356491"/>
            <a:ext cx="0" cy="404817"/>
          </a:xfrm>
          <a:prstGeom prst="line">
            <a:avLst/>
          </a:prstGeom>
          <a:ln w="190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929D728B-18A3-36D1-F0C3-3A3EA0CBC144}"/>
              </a:ext>
            </a:extLst>
          </p:cNvPr>
          <p:cNvSpPr txBox="1"/>
          <p:nvPr/>
        </p:nvSpPr>
        <p:spPr>
          <a:xfrm>
            <a:off x="3317508" y="2018946"/>
            <a:ext cx="213604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rgbClr val="00B050"/>
                </a:solidFill>
              </a:rPr>
              <a:t>Effetto CU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52898D9E-20EB-081E-D8C2-B70DA3BEBD7E}"/>
              </a:ext>
            </a:extLst>
          </p:cNvPr>
          <p:cNvSpPr txBox="1"/>
          <p:nvPr/>
        </p:nvSpPr>
        <p:spPr>
          <a:xfrm>
            <a:off x="4601811" y="2295967"/>
            <a:ext cx="315625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rgbClr val="00682F"/>
                </a:solidFill>
              </a:rPr>
              <a:t>+ Effetto CU nel Mezzogiorno</a:t>
            </a:r>
          </a:p>
        </p:txBody>
      </p: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49EE9BF3-4281-2263-A4E8-8FE915D796D3}"/>
              </a:ext>
            </a:extLst>
          </p:cNvPr>
          <p:cNvGrpSpPr/>
          <p:nvPr/>
        </p:nvGrpSpPr>
        <p:grpSpPr>
          <a:xfrm>
            <a:off x="2370661" y="5232855"/>
            <a:ext cx="6550393" cy="261610"/>
            <a:chOff x="2548674" y="5309707"/>
            <a:chExt cx="6550393" cy="261610"/>
          </a:xfrm>
        </p:grpSpPr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70E32346-5975-5348-4D86-E04F5D14132E}"/>
                </a:ext>
              </a:extLst>
            </p:cNvPr>
            <p:cNvSpPr txBox="1"/>
            <p:nvPr/>
          </p:nvSpPr>
          <p:spPr>
            <a:xfrm>
              <a:off x="2548675" y="5309707"/>
              <a:ext cx="308289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00" dirty="0"/>
                <a:t>MI che non investono nel Capitale Umano</a:t>
              </a:r>
            </a:p>
          </p:txBody>
        </p:sp>
        <p:sp>
          <p:nvSpPr>
            <p:cNvPr id="16" name="CasellaDiTesto 15">
              <a:extLst>
                <a:ext uri="{FF2B5EF4-FFF2-40B4-BE49-F238E27FC236}">
                  <a16:creationId xmlns:a16="http://schemas.microsoft.com/office/drawing/2014/main" id="{C4EF5CA8-5757-A3C9-1826-1C355158AF1E}"/>
                </a:ext>
              </a:extLst>
            </p:cNvPr>
            <p:cNvSpPr txBox="1"/>
            <p:nvPr/>
          </p:nvSpPr>
          <p:spPr>
            <a:xfrm>
              <a:off x="6320742" y="5309707"/>
              <a:ext cx="277832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00" dirty="0"/>
                <a:t>MI che investono nel Capitale Umano</a:t>
              </a:r>
            </a:p>
          </p:txBody>
        </p:sp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2FE97E58-07C8-27D5-980F-556D75000036}"/>
                </a:ext>
              </a:extLst>
            </p:cNvPr>
            <p:cNvSpPr/>
            <p:nvPr/>
          </p:nvSpPr>
          <p:spPr>
            <a:xfrm>
              <a:off x="6311193" y="5412664"/>
              <a:ext cx="45719" cy="4869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Rettangolo 19">
              <a:extLst>
                <a:ext uri="{FF2B5EF4-FFF2-40B4-BE49-F238E27FC236}">
                  <a16:creationId xmlns:a16="http://schemas.microsoft.com/office/drawing/2014/main" id="{D32D9B54-8299-8792-9491-70370A719918}"/>
                </a:ext>
              </a:extLst>
            </p:cNvPr>
            <p:cNvSpPr/>
            <p:nvPr/>
          </p:nvSpPr>
          <p:spPr>
            <a:xfrm>
              <a:off x="2548674" y="5415636"/>
              <a:ext cx="45863" cy="45719"/>
            </a:xfrm>
            <a:prstGeom prst="rect">
              <a:avLst/>
            </a:prstGeom>
            <a:solidFill>
              <a:srgbClr val="2699D6"/>
            </a:solidFill>
            <a:ln>
              <a:solidFill>
                <a:srgbClr val="2699D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6520684D-D848-FDEB-4B1B-4F3A4A577532}"/>
              </a:ext>
            </a:extLst>
          </p:cNvPr>
          <p:cNvCxnSpPr>
            <a:cxnSpLocks/>
          </p:cNvCxnSpPr>
          <p:nvPr/>
        </p:nvCxnSpPr>
        <p:spPr>
          <a:xfrm>
            <a:off x="7905629" y="2580239"/>
            <a:ext cx="0" cy="588473"/>
          </a:xfrm>
          <a:prstGeom prst="line">
            <a:avLst/>
          </a:prstGeom>
          <a:ln w="19050">
            <a:solidFill>
              <a:srgbClr val="00682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a gomito 8">
            <a:extLst>
              <a:ext uri="{FF2B5EF4-FFF2-40B4-BE49-F238E27FC236}">
                <a16:creationId xmlns:a16="http://schemas.microsoft.com/office/drawing/2014/main" id="{5038A836-02DA-659B-0564-5CB31C7A32FF}"/>
              </a:ext>
            </a:extLst>
          </p:cNvPr>
          <p:cNvCxnSpPr>
            <a:cxnSpLocks/>
          </p:cNvCxnSpPr>
          <p:nvPr/>
        </p:nvCxnSpPr>
        <p:spPr>
          <a:xfrm flipV="1">
            <a:off x="4555054" y="2580239"/>
            <a:ext cx="3350575" cy="181069"/>
          </a:xfrm>
          <a:prstGeom prst="bentConnector3">
            <a:avLst>
              <a:gd name="adj1" fmla="val -258"/>
            </a:avLst>
          </a:prstGeom>
          <a:ln w="19050">
            <a:solidFill>
              <a:srgbClr val="00682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0658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E9FC7832-0408-4AD6-A22D-890FCD51CC55}"/>
              </a:ext>
            </a:extLst>
          </p:cNvPr>
          <p:cNvGraphicFramePr>
            <a:graphicFrameLocks/>
          </p:cNvGraphicFramePr>
          <p:nvPr/>
        </p:nvGraphicFramePr>
        <p:xfrm>
          <a:off x="2404769" y="2497698"/>
          <a:ext cx="7141183" cy="3151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0835" y="512930"/>
            <a:ext cx="11570329" cy="809926"/>
          </a:xfrm>
        </p:spPr>
        <p:txBody>
          <a:bodyPr/>
          <a:lstStyle/>
          <a:p>
            <a:r>
              <a:rPr lang="it-IT" sz="2000" b="1" dirty="0"/>
              <a:t>TRANSIZIONE DIGITALE: EFFETTO ACCELERATORE DEL CAPITALE ORGANIZZATIVO</a:t>
            </a:r>
            <a:endParaRPr lang="en-GB" sz="2400" i="1" cap="none" dirty="0"/>
          </a:p>
        </p:txBody>
      </p:sp>
      <p:sp>
        <p:nvSpPr>
          <p:cNvPr id="10" name="ZoneTexte 2">
            <a:extLst>
              <a:ext uri="{FF2B5EF4-FFF2-40B4-BE49-F238E27FC236}">
                <a16:creationId xmlns:a16="http://schemas.microsoft.com/office/drawing/2014/main" id="{8324EEC5-EF20-44EF-9B8C-C95DBDFAA5C0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379453" y="5943600"/>
            <a:ext cx="8532813" cy="643364"/>
          </a:xfrm>
          <a:prstGeom prst="rect">
            <a:avLst/>
          </a:prstGeom>
          <a:noFill/>
          <a:ln w="19050" algn="ctr">
            <a:solidFill>
              <a:srgbClr val="00B0F0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defTabSz="887391" fontAlgn="base"/>
            <a:r>
              <a:rPr lang="it-IT" sz="800" dirty="0"/>
              <a:t>Indagine Centro Studi Tagliacarne-Unioncamere, 2023</a:t>
            </a:r>
          </a:p>
          <a:p>
            <a:pPr defTabSz="887391" fontAlgn="base"/>
            <a:endParaRPr lang="it-IT" sz="800" dirty="0"/>
          </a:p>
          <a:p>
            <a:pPr defTabSz="887391" fontAlgn="base"/>
            <a:r>
              <a:rPr lang="it-IT" sz="800" b="1" dirty="0"/>
              <a:t>Capitale Organizzativo (CO)</a:t>
            </a:r>
            <a:r>
              <a:rPr lang="it-IT" sz="800" dirty="0"/>
              <a:t>: dotazione di strumenti di Governance efficienti e abbinati alle best practices</a:t>
            </a:r>
          </a:p>
          <a:p>
            <a:pPr defTabSz="887391" fontAlgn="base"/>
            <a:endParaRPr lang="it-IT" sz="400" dirty="0"/>
          </a:p>
        </p:txBody>
      </p:sp>
      <p:sp>
        <p:nvSpPr>
          <p:cNvPr id="6" name="Segnaposto testo 11"/>
          <p:cNvSpPr>
            <a:spLocks noGrp="1"/>
          </p:cNvSpPr>
          <p:nvPr>
            <p:ph type="body" idx="4294967295"/>
          </p:nvPr>
        </p:nvSpPr>
        <p:spPr>
          <a:xfrm>
            <a:off x="1108952" y="1072755"/>
            <a:ext cx="9911473" cy="429112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</a:pPr>
            <a:endParaRPr lang="it-IT" b="1" dirty="0"/>
          </a:p>
          <a:p>
            <a:pPr>
              <a:spcBef>
                <a:spcPts val="0"/>
              </a:spcBef>
            </a:pPr>
            <a:r>
              <a:rPr lang="it-IT" b="1" dirty="0"/>
              <a:t>Quota % di MI che prevedono un aumento del fatturato nel triennio 2023-25 a seconda degli investimenti nella Transizione Digitale (TD) e nel Capitale Organizzativo (CO)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01F5BB7-9B70-F67D-521B-16AC96F5FB0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-418" t="-17542" r="-19050"/>
          <a:stretch/>
        </p:blipFill>
        <p:spPr>
          <a:xfrm>
            <a:off x="9912267" y="5992957"/>
            <a:ext cx="2496042" cy="576000"/>
          </a:xfrm>
          <a:prstGeom prst="rect">
            <a:avLst/>
          </a:prstGeom>
        </p:spPr>
      </p:pic>
      <p:cxnSp>
        <p:nvCxnSpPr>
          <p:cNvPr id="26" name="Connettore a gomito 25">
            <a:extLst>
              <a:ext uri="{FF2B5EF4-FFF2-40B4-BE49-F238E27FC236}">
                <a16:creationId xmlns:a16="http://schemas.microsoft.com/office/drawing/2014/main" id="{06F34EB7-EE89-ED07-4B74-78EC27F0A90F}"/>
              </a:ext>
            </a:extLst>
          </p:cNvPr>
          <p:cNvCxnSpPr>
            <a:cxnSpLocks/>
          </p:cNvCxnSpPr>
          <p:nvPr/>
        </p:nvCxnSpPr>
        <p:spPr>
          <a:xfrm flipV="1">
            <a:off x="5656729" y="2387046"/>
            <a:ext cx="2211196" cy="1225730"/>
          </a:xfrm>
          <a:prstGeom prst="bentConnector3">
            <a:avLst>
              <a:gd name="adj1" fmla="val -273"/>
            </a:avLst>
          </a:prstGeom>
          <a:ln w="190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5B92ED96-7015-65DE-3E18-1D71C78082D2}"/>
              </a:ext>
            </a:extLst>
          </p:cNvPr>
          <p:cNvCxnSpPr>
            <a:cxnSpLocks/>
          </p:cNvCxnSpPr>
          <p:nvPr/>
        </p:nvCxnSpPr>
        <p:spPr>
          <a:xfrm>
            <a:off x="7867925" y="2387046"/>
            <a:ext cx="0" cy="119103"/>
          </a:xfrm>
          <a:prstGeom prst="line">
            <a:avLst/>
          </a:prstGeom>
          <a:ln w="190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929D728B-18A3-36D1-F0C3-3A3EA0CBC144}"/>
              </a:ext>
            </a:extLst>
          </p:cNvPr>
          <p:cNvSpPr txBox="1"/>
          <p:nvPr/>
        </p:nvSpPr>
        <p:spPr>
          <a:xfrm>
            <a:off x="6205338" y="2045903"/>
            <a:ext cx="213604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rgbClr val="00B050"/>
                </a:solidFill>
              </a:rPr>
              <a:t>Effetto CO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E4E9A8E-A1F8-E8EF-E68C-F1239C8DFC24}"/>
              </a:ext>
            </a:extLst>
          </p:cNvPr>
          <p:cNvSpPr txBox="1"/>
          <p:nvPr/>
        </p:nvSpPr>
        <p:spPr>
          <a:xfrm>
            <a:off x="8718083" y="2561665"/>
            <a:ext cx="230234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1" dirty="0">
                <a:solidFill>
                  <a:srgbClr val="00682F"/>
                </a:solidFill>
              </a:rPr>
              <a:t>+ Effetto CO nel Mezzogiorno</a:t>
            </a:r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FB727CC7-E6AC-9089-7BD2-580445C4E31A}"/>
              </a:ext>
            </a:extLst>
          </p:cNvPr>
          <p:cNvGrpSpPr/>
          <p:nvPr/>
        </p:nvGrpSpPr>
        <p:grpSpPr>
          <a:xfrm>
            <a:off x="4563166" y="5366648"/>
            <a:ext cx="3065665" cy="282453"/>
            <a:chOff x="2548674" y="5309707"/>
            <a:chExt cx="3065665" cy="282453"/>
          </a:xfrm>
        </p:grpSpPr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id="{96B79C7B-B63D-F8AF-82CF-FC667C4885EC}"/>
                </a:ext>
              </a:extLst>
            </p:cNvPr>
            <p:cNvSpPr txBox="1"/>
            <p:nvPr/>
          </p:nvSpPr>
          <p:spPr>
            <a:xfrm>
              <a:off x="2548675" y="5309707"/>
              <a:ext cx="12554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00" dirty="0"/>
                <a:t>MI Mezzogiorno</a:t>
              </a:r>
            </a:p>
          </p:txBody>
        </p:sp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EEB7585F-87DE-6652-7840-C79AB048F4B7}"/>
                </a:ext>
              </a:extLst>
            </p:cNvPr>
            <p:cNvSpPr txBox="1"/>
            <p:nvPr/>
          </p:nvSpPr>
          <p:spPr>
            <a:xfrm>
              <a:off x="4564051" y="5330550"/>
              <a:ext cx="105028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00" dirty="0"/>
                <a:t>MI altre aree</a:t>
              </a:r>
            </a:p>
          </p:txBody>
        </p:sp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D28BD2FE-D417-5234-D2B5-EE8E78F48CA5}"/>
                </a:ext>
              </a:extLst>
            </p:cNvPr>
            <p:cNvSpPr/>
            <p:nvPr/>
          </p:nvSpPr>
          <p:spPr>
            <a:xfrm>
              <a:off x="4546040" y="5427538"/>
              <a:ext cx="45719" cy="48692"/>
            </a:xfrm>
            <a:prstGeom prst="rect">
              <a:avLst/>
            </a:prstGeom>
            <a:solidFill>
              <a:srgbClr val="2699D6"/>
            </a:solidFill>
            <a:ln>
              <a:solidFill>
                <a:srgbClr val="2699D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6E87CDEA-4188-72C2-588F-7E7EF5D23A02}"/>
                </a:ext>
              </a:extLst>
            </p:cNvPr>
            <p:cNvSpPr/>
            <p:nvPr/>
          </p:nvSpPr>
          <p:spPr>
            <a:xfrm>
              <a:off x="2548674" y="5415636"/>
              <a:ext cx="45863" cy="4571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6" name="Connettore a gomito 15">
            <a:extLst>
              <a:ext uri="{FF2B5EF4-FFF2-40B4-BE49-F238E27FC236}">
                <a16:creationId xmlns:a16="http://schemas.microsoft.com/office/drawing/2014/main" id="{74E17D77-492D-1497-0807-FD8B6C54F19F}"/>
              </a:ext>
            </a:extLst>
          </p:cNvPr>
          <p:cNvCxnSpPr/>
          <p:nvPr/>
        </p:nvCxnSpPr>
        <p:spPr>
          <a:xfrm rot="16200000" flipH="1">
            <a:off x="7879962" y="2683770"/>
            <a:ext cx="922851" cy="567607"/>
          </a:xfrm>
          <a:prstGeom prst="bentConnector3">
            <a:avLst>
              <a:gd name="adj1" fmla="val -14749"/>
            </a:avLst>
          </a:prstGeom>
          <a:ln w="19050">
            <a:solidFill>
              <a:srgbClr val="00682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0421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0834" y="541891"/>
            <a:ext cx="11570329" cy="809926"/>
          </a:xfrm>
        </p:spPr>
        <p:txBody>
          <a:bodyPr/>
          <a:lstStyle/>
          <a:p>
            <a:r>
              <a:rPr lang="it-IT" sz="2000" b="1" dirty="0"/>
              <a:t>FILLING THE VOIDS: IL RUOLO DEI SOGGETTI ESTERNI PER LA TRANSIZIONE DIGITALE</a:t>
            </a:r>
          </a:p>
        </p:txBody>
      </p:sp>
      <p:sp>
        <p:nvSpPr>
          <p:cNvPr id="10" name="ZoneTexte 2">
            <a:extLst>
              <a:ext uri="{FF2B5EF4-FFF2-40B4-BE49-F238E27FC236}">
                <a16:creationId xmlns:a16="http://schemas.microsoft.com/office/drawing/2014/main" id="{8324EEC5-EF20-44EF-9B8C-C95DBDFAA5C0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379453" y="5943600"/>
            <a:ext cx="8532813" cy="643364"/>
          </a:xfrm>
          <a:prstGeom prst="rect">
            <a:avLst/>
          </a:prstGeom>
          <a:noFill/>
          <a:ln w="19050" algn="ctr">
            <a:solidFill>
              <a:srgbClr val="00B0F0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defTabSz="887391" fontAlgn="base"/>
            <a:r>
              <a:rPr lang="it-IT" sz="800" dirty="0"/>
              <a:t>Indagine Centro Studi Tagliacarne-Unioncamere, 2023</a:t>
            </a:r>
          </a:p>
          <a:p>
            <a:pPr defTabSz="887391" fontAlgn="base"/>
            <a:endParaRPr lang="it-IT" sz="800" dirty="0"/>
          </a:p>
          <a:p>
            <a:pPr defTabSz="887391" fontAlgn="base"/>
            <a:r>
              <a:rPr lang="it-IT" sz="800" b="1" dirty="0"/>
              <a:t>Istituzioni</a:t>
            </a:r>
            <a:r>
              <a:rPr lang="it-IT" sz="800" dirty="0"/>
              <a:t>: Camere di Commercio (PID-Punti Impresa Digitale), Ministero (</a:t>
            </a:r>
            <a:r>
              <a:rPr lang="it-IT" sz="800" dirty="0" err="1"/>
              <a:t>innovation</a:t>
            </a:r>
            <a:r>
              <a:rPr lang="it-IT" sz="800" dirty="0"/>
              <a:t> manager), ecc.</a:t>
            </a:r>
          </a:p>
        </p:txBody>
      </p:sp>
      <p:sp>
        <p:nvSpPr>
          <p:cNvPr id="6" name="Segnaposto testo 11"/>
          <p:cNvSpPr>
            <a:spLocks noGrp="1"/>
          </p:cNvSpPr>
          <p:nvPr>
            <p:ph type="body" idx="4294967295"/>
          </p:nvPr>
        </p:nvSpPr>
        <p:spPr>
          <a:xfrm>
            <a:off x="1065394" y="1540512"/>
            <a:ext cx="10598172" cy="429112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</a:pPr>
            <a:endParaRPr lang="it-IT" b="1" dirty="0"/>
          </a:p>
          <a:p>
            <a:pPr>
              <a:spcBef>
                <a:spcPts val="0"/>
              </a:spcBef>
            </a:pPr>
            <a:r>
              <a:rPr lang="it-IT" b="1" dirty="0"/>
              <a:t>Quote % di MI che investiranno nel 2023-25 nella Transizione Digitale (TD), secondo le diverse tipologie di soggetti di cui si avvarranno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01F5BB7-9B70-F67D-521B-16AC96F5FB0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418" t="-17542" r="-19050"/>
          <a:stretch/>
        </p:blipFill>
        <p:spPr>
          <a:xfrm>
            <a:off x="9912267" y="5992957"/>
            <a:ext cx="2496042" cy="576000"/>
          </a:xfrm>
          <a:prstGeom prst="rect">
            <a:avLst/>
          </a:prstGeom>
        </p:spPr>
      </p:pic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4DF9DF16-0899-543D-8B4A-8428B6EB8FCC}"/>
              </a:ext>
            </a:extLst>
          </p:cNvPr>
          <p:cNvCxnSpPr>
            <a:cxnSpLocks/>
          </p:cNvCxnSpPr>
          <p:nvPr/>
        </p:nvCxnSpPr>
        <p:spPr>
          <a:xfrm flipV="1">
            <a:off x="7890836" y="5076112"/>
            <a:ext cx="0" cy="152166"/>
          </a:xfrm>
          <a:prstGeom prst="line">
            <a:avLst/>
          </a:prstGeom>
          <a:ln w="19050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AE193140-F546-5C34-3744-7CAEA5944A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3851814"/>
              </p:ext>
            </p:extLst>
          </p:nvPr>
        </p:nvGraphicFramePr>
        <p:xfrm>
          <a:off x="1789024" y="2091946"/>
          <a:ext cx="7570800" cy="3451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A0E7DCBC-2552-320E-942A-416BE79F3C30}"/>
              </a:ext>
            </a:extLst>
          </p:cNvPr>
          <p:cNvSpPr/>
          <p:nvPr/>
        </p:nvSpPr>
        <p:spPr>
          <a:xfrm rot="16200000">
            <a:off x="3375120" y="2964873"/>
            <a:ext cx="682052" cy="444895"/>
          </a:xfrm>
          <a:prstGeom prst="rightArrow">
            <a:avLst>
              <a:gd name="adj1" fmla="val 50000"/>
              <a:gd name="adj2" fmla="val 49065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D2D16668-06D8-9AD9-7141-440EEE87A5E1}"/>
              </a:ext>
            </a:extLst>
          </p:cNvPr>
          <p:cNvSpPr/>
          <p:nvPr/>
        </p:nvSpPr>
        <p:spPr>
          <a:xfrm>
            <a:off x="3233734" y="2608223"/>
            <a:ext cx="995366" cy="2146080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>
              <a:solidFill>
                <a:srgbClr val="92D050"/>
              </a:solidFill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604C485-1C6D-0E47-C08C-D74695135F37}"/>
              </a:ext>
            </a:extLst>
          </p:cNvPr>
          <p:cNvSpPr/>
          <p:nvPr/>
        </p:nvSpPr>
        <p:spPr>
          <a:xfrm>
            <a:off x="5644350" y="2620241"/>
            <a:ext cx="995366" cy="2146080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>
              <a:solidFill>
                <a:srgbClr val="92D050"/>
              </a:solidFill>
            </a:endParaRPr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CDC26D0E-58F4-3255-1E79-923C56412A15}"/>
              </a:ext>
            </a:extLst>
          </p:cNvPr>
          <p:cNvSpPr/>
          <p:nvPr/>
        </p:nvSpPr>
        <p:spPr>
          <a:xfrm rot="5400000">
            <a:off x="5801006" y="2964874"/>
            <a:ext cx="682052" cy="444895"/>
          </a:xfrm>
          <a:prstGeom prst="rightArrow">
            <a:avLst>
              <a:gd name="adj1" fmla="val 50000"/>
              <a:gd name="adj2" fmla="val 49065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6667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B619834D-F60F-4E4A-B65B-2757D2B51C16}"/>
              </a:ext>
            </a:extLst>
          </p:cNvPr>
          <p:cNvGraphicFramePr>
            <a:graphicFrameLocks/>
          </p:cNvGraphicFramePr>
          <p:nvPr/>
        </p:nvGraphicFramePr>
        <p:xfrm>
          <a:off x="2093826" y="2284473"/>
          <a:ext cx="6564715" cy="1607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0835" y="512930"/>
            <a:ext cx="11570329" cy="809926"/>
          </a:xfrm>
        </p:spPr>
        <p:txBody>
          <a:bodyPr/>
          <a:lstStyle/>
          <a:p>
            <a:r>
              <a:rPr lang="it-IT" sz="2000" b="1" dirty="0"/>
              <a:t>DUPLICE TRANSIZIONE: IL CAMMINO FATTO E QUELLO ANCORA DA FARE</a:t>
            </a:r>
            <a:endParaRPr lang="en-GB" sz="2400" i="1" cap="none" dirty="0"/>
          </a:p>
        </p:txBody>
      </p:sp>
      <p:sp>
        <p:nvSpPr>
          <p:cNvPr id="10" name="ZoneTexte 2">
            <a:extLst>
              <a:ext uri="{FF2B5EF4-FFF2-40B4-BE49-F238E27FC236}">
                <a16:creationId xmlns:a16="http://schemas.microsoft.com/office/drawing/2014/main" id="{8324EEC5-EF20-44EF-9B8C-C95DBDFAA5C0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379453" y="5943600"/>
            <a:ext cx="8532813" cy="643364"/>
          </a:xfrm>
          <a:prstGeom prst="rect">
            <a:avLst/>
          </a:prstGeom>
          <a:noFill/>
          <a:ln w="19050" algn="ctr">
            <a:solidFill>
              <a:srgbClr val="00B0F0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defTabSz="887391" fontAlgn="base"/>
            <a:r>
              <a:rPr lang="it-IT" sz="800" dirty="0"/>
              <a:t>Indagine Centro Studi Tagliacarne-Unioncamere, 2023</a:t>
            </a:r>
          </a:p>
          <a:p>
            <a:pPr defTabSz="887391" fontAlgn="base"/>
            <a:endParaRPr lang="it-IT" sz="800" dirty="0"/>
          </a:p>
          <a:p>
            <a:pPr defTabSz="887391" fontAlgn="base"/>
            <a:r>
              <a:rPr lang="it-IT" sz="800" b="1" dirty="0"/>
              <a:t>Duplice Transizione (DT)</a:t>
            </a:r>
            <a:r>
              <a:rPr lang="it-IT" sz="800" dirty="0"/>
              <a:t>: Investimenti nella digitalizzazione e nella sostenibilità ambientale</a:t>
            </a:r>
          </a:p>
          <a:p>
            <a:pPr defTabSz="887391" fontAlgn="base"/>
            <a:endParaRPr lang="it-IT" sz="400" dirty="0"/>
          </a:p>
        </p:txBody>
      </p:sp>
      <p:sp>
        <p:nvSpPr>
          <p:cNvPr id="6" name="Segnaposto testo 11"/>
          <p:cNvSpPr>
            <a:spLocks noGrp="1"/>
          </p:cNvSpPr>
          <p:nvPr>
            <p:ph type="body" idx="4294967295"/>
          </p:nvPr>
        </p:nvSpPr>
        <p:spPr>
          <a:xfrm>
            <a:off x="1433511" y="1072714"/>
            <a:ext cx="9324975" cy="429112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</a:pPr>
            <a:endParaRPr lang="it-IT" b="1" dirty="0"/>
          </a:p>
          <a:p>
            <a:pPr>
              <a:spcBef>
                <a:spcPts val="0"/>
              </a:spcBef>
            </a:pPr>
            <a:r>
              <a:rPr lang="it-IT" b="1" dirty="0"/>
              <a:t>Distribuzione % delle MI a seconda degli investimenti nella Duplice Transizione (DT) nel 2020-22 e 2023-25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01F5BB7-9B70-F67D-521B-16AC96F5FB0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-418" t="-17542" r="-19050"/>
          <a:stretch/>
        </p:blipFill>
        <p:spPr>
          <a:xfrm>
            <a:off x="9912267" y="5992957"/>
            <a:ext cx="2496042" cy="576000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6D744232-1267-7F97-9C7E-C0506F3EE96C}"/>
              </a:ext>
            </a:extLst>
          </p:cNvPr>
          <p:cNvSpPr txBox="1"/>
          <p:nvPr/>
        </p:nvSpPr>
        <p:spPr>
          <a:xfrm>
            <a:off x="5330098" y="2086680"/>
            <a:ext cx="2932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CHI INVESTIRA’ NEL 2023-25: </a:t>
            </a:r>
            <a:r>
              <a:rPr lang="it-IT" sz="1400" b="1" dirty="0"/>
              <a:t>6 SU 10</a:t>
            </a:r>
            <a:endParaRPr lang="it-IT" sz="1200" b="1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42FE81FE-EB65-C497-A83C-9EC2961D9869}"/>
              </a:ext>
            </a:extLst>
          </p:cNvPr>
          <p:cNvSpPr txBox="1"/>
          <p:nvPr/>
        </p:nvSpPr>
        <p:spPr>
          <a:xfrm>
            <a:off x="4312147" y="3469371"/>
            <a:ext cx="1148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C00000"/>
                </a:solidFill>
              </a:rPr>
              <a:t>MENO STOP DT</a:t>
            </a:r>
            <a:endParaRPr lang="it-IT" sz="1200" dirty="0">
              <a:solidFill>
                <a:srgbClr val="C00000"/>
              </a:solidFill>
            </a:endParaRPr>
          </a:p>
        </p:txBody>
      </p:sp>
      <p:sp>
        <p:nvSpPr>
          <p:cNvPr id="17" name="Parentesi graffa aperta 16">
            <a:extLst>
              <a:ext uri="{FF2B5EF4-FFF2-40B4-BE49-F238E27FC236}">
                <a16:creationId xmlns:a16="http://schemas.microsoft.com/office/drawing/2014/main" id="{ACE7A972-73E7-072E-6081-8917AD7D84B3}"/>
              </a:ext>
            </a:extLst>
          </p:cNvPr>
          <p:cNvSpPr/>
          <p:nvPr/>
        </p:nvSpPr>
        <p:spPr>
          <a:xfrm rot="5400000">
            <a:off x="6583482" y="1004558"/>
            <a:ext cx="286470" cy="3071187"/>
          </a:xfrm>
          <a:prstGeom prst="leftBrace">
            <a:avLst>
              <a:gd name="adj1" fmla="val 8333"/>
              <a:gd name="adj2" fmla="val 49071"/>
            </a:avLst>
          </a:prstGeom>
          <a:ln>
            <a:solidFill>
              <a:srgbClr val="5F5F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0E9EBDE6-741B-440A-9BB1-D08F05539E8B}"/>
              </a:ext>
            </a:extLst>
          </p:cNvPr>
          <p:cNvGraphicFramePr>
            <a:graphicFrameLocks/>
          </p:cNvGraphicFramePr>
          <p:nvPr/>
        </p:nvGraphicFramePr>
        <p:xfrm>
          <a:off x="2093827" y="4039955"/>
          <a:ext cx="6564715" cy="1607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2ACDB90B-B0A3-C57B-E43A-49E764E7A7A1}"/>
              </a:ext>
            </a:extLst>
          </p:cNvPr>
          <p:cNvSpPr txBox="1"/>
          <p:nvPr/>
        </p:nvSpPr>
        <p:spPr>
          <a:xfrm>
            <a:off x="5245451" y="3469371"/>
            <a:ext cx="10341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rgbClr val="00682F"/>
                </a:solidFill>
              </a:rPr>
              <a:t>PIU’ </a:t>
            </a:r>
          </a:p>
          <a:p>
            <a:pPr algn="ctr"/>
            <a:r>
              <a:rPr lang="it-IT" sz="1400" b="1" dirty="0">
                <a:solidFill>
                  <a:srgbClr val="00682F"/>
                </a:solidFill>
              </a:rPr>
              <a:t>START DT</a:t>
            </a:r>
            <a:endParaRPr lang="it-IT" sz="1200" dirty="0">
              <a:solidFill>
                <a:srgbClr val="00682F"/>
              </a:solidFill>
            </a:endParaRPr>
          </a:p>
        </p:txBody>
      </p:sp>
      <p:sp>
        <p:nvSpPr>
          <p:cNvPr id="8" name="Freccia in giù 7">
            <a:extLst>
              <a:ext uri="{FF2B5EF4-FFF2-40B4-BE49-F238E27FC236}">
                <a16:creationId xmlns:a16="http://schemas.microsoft.com/office/drawing/2014/main" id="{A2565153-ED24-0669-6EAA-7815F20F9C95}"/>
              </a:ext>
            </a:extLst>
          </p:cNvPr>
          <p:cNvSpPr/>
          <p:nvPr/>
        </p:nvSpPr>
        <p:spPr>
          <a:xfrm>
            <a:off x="4838700" y="3257550"/>
            <a:ext cx="95250" cy="184245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>
            <a:extLst>
              <a:ext uri="{FF2B5EF4-FFF2-40B4-BE49-F238E27FC236}">
                <a16:creationId xmlns:a16="http://schemas.microsoft.com/office/drawing/2014/main" id="{DFECEB55-A4F2-1897-49E0-D0CDFDFB2BF6}"/>
              </a:ext>
            </a:extLst>
          </p:cNvPr>
          <p:cNvSpPr/>
          <p:nvPr/>
        </p:nvSpPr>
        <p:spPr>
          <a:xfrm>
            <a:off x="5714897" y="3257550"/>
            <a:ext cx="95250" cy="184245"/>
          </a:xfrm>
          <a:prstGeom prst="downArrow">
            <a:avLst/>
          </a:prstGeom>
          <a:solidFill>
            <a:srgbClr val="00682F"/>
          </a:solidFill>
          <a:ln>
            <a:solidFill>
              <a:srgbClr val="00682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7310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8800" y="49499"/>
            <a:ext cx="11076356" cy="755266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003366"/>
                </a:solidFill>
              </a:rPr>
              <a:t>Rimuovere le barriere alla Duplice transizione</a:t>
            </a:r>
            <a:br>
              <a:rPr lang="it-IT" dirty="0">
                <a:solidFill>
                  <a:srgbClr val="003366"/>
                </a:solidFill>
              </a:rPr>
            </a:br>
            <a:r>
              <a:rPr lang="it-IT" i="1" cap="none" dirty="0">
                <a:solidFill>
                  <a:srgbClr val="003366"/>
                </a:solidFill>
              </a:rPr>
              <a:t>Quali?</a:t>
            </a:r>
            <a:br>
              <a:rPr lang="it-IT" dirty="0">
                <a:solidFill>
                  <a:srgbClr val="003366"/>
                </a:solidFill>
              </a:rPr>
            </a:br>
            <a:endParaRPr lang="en-GB" dirty="0">
              <a:solidFill>
                <a:srgbClr val="003366"/>
              </a:solidFill>
            </a:endParaRPr>
          </a:p>
        </p:txBody>
      </p:sp>
      <p:sp>
        <p:nvSpPr>
          <p:cNvPr id="10" name="ZoneTexte 2">
            <a:extLst>
              <a:ext uri="{FF2B5EF4-FFF2-40B4-BE49-F238E27FC236}">
                <a16:creationId xmlns:a16="http://schemas.microsoft.com/office/drawing/2014/main" id="{8324EEC5-EF20-44EF-9B8C-C95DBDFAA5C0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379453" y="5943600"/>
            <a:ext cx="8532813" cy="643364"/>
          </a:xfrm>
          <a:prstGeom prst="rect">
            <a:avLst/>
          </a:prstGeom>
          <a:noFill/>
          <a:ln w="19050" algn="ctr">
            <a:solidFill>
              <a:srgbClr val="00B0F0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defTabSz="887391" fontAlgn="base"/>
            <a:r>
              <a:rPr lang="it-IT" sz="800" dirty="0">
                <a:solidFill>
                  <a:srgbClr val="003366"/>
                </a:solidFill>
              </a:rPr>
              <a:t>Indagine Centro Studi Tagliacarne-Unioncamere, 2023</a:t>
            </a:r>
          </a:p>
          <a:p>
            <a:pPr defTabSz="887391" fontAlgn="base"/>
            <a:endParaRPr lang="it-IT" sz="400" dirty="0">
              <a:solidFill>
                <a:srgbClr val="003366"/>
              </a:solidFill>
            </a:endParaRPr>
          </a:p>
          <a:p>
            <a:pPr algn="just" defTabSz="887391" fontAlgn="base"/>
            <a:r>
              <a:rPr lang="it-IT" sz="800" dirty="0">
                <a:solidFill>
                  <a:srgbClr val="003366"/>
                </a:solidFill>
              </a:rPr>
              <a:t>* % su totale imprese che non investiranno nella digitalizzazione / nella sostenibilità ambientale nel 2023-25</a:t>
            </a:r>
          </a:p>
        </p:txBody>
      </p:sp>
      <p:sp>
        <p:nvSpPr>
          <p:cNvPr id="6" name="Segnaposto testo 11"/>
          <p:cNvSpPr>
            <a:spLocks noGrp="1"/>
          </p:cNvSpPr>
          <p:nvPr>
            <p:ph type="body" idx="4294967295"/>
          </p:nvPr>
        </p:nvSpPr>
        <p:spPr>
          <a:xfrm>
            <a:off x="1454772" y="1022346"/>
            <a:ext cx="10954086" cy="42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defTabSz="887413" fontAlgn="base">
              <a:spcBef>
                <a:spcPts val="0"/>
              </a:spcBef>
              <a:spcAft>
                <a:spcPct val="0"/>
              </a:spcAft>
              <a:buClr>
                <a:srgbClr val="003366"/>
              </a:buClr>
              <a:buNone/>
            </a:pPr>
            <a:endParaRPr lang="it-IT" b="1" dirty="0">
              <a:solidFill>
                <a:srgbClr val="003366"/>
              </a:solidFill>
              <a:latin typeface="Century Gothic" panose="020B0502020202020204" pitchFamily="34" charset="0"/>
            </a:endParaRPr>
          </a:p>
          <a:p>
            <a:pPr marL="0" indent="0" defTabSz="887413" fontAlgn="base">
              <a:spcBef>
                <a:spcPts val="0"/>
              </a:spcBef>
              <a:spcAft>
                <a:spcPct val="0"/>
              </a:spcAft>
              <a:buClr>
                <a:srgbClr val="003366"/>
              </a:buClr>
              <a:buNone/>
            </a:pPr>
            <a:r>
              <a:rPr lang="it-IT" b="1" dirty="0">
                <a:solidFill>
                  <a:srgbClr val="003366"/>
                </a:solidFill>
                <a:latin typeface="Century Gothic" panose="020B0502020202020204" pitchFamily="34" charset="0"/>
              </a:rPr>
              <a:t>Barriere alla Transizione Digitale e Green* delle MI del Mezzogiorno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01F5BB7-9B70-F67D-521B-16AC96F5FB0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418" t="-17542" r="-19050"/>
          <a:stretch/>
        </p:blipFill>
        <p:spPr>
          <a:xfrm>
            <a:off x="9912267" y="5992957"/>
            <a:ext cx="2496042" cy="576000"/>
          </a:xfrm>
          <a:prstGeom prst="rect">
            <a:avLst/>
          </a:prstGeom>
        </p:spPr>
      </p:pic>
      <p:sp>
        <p:nvSpPr>
          <p:cNvPr id="5" name="Segnaposto testo 11">
            <a:extLst>
              <a:ext uri="{FF2B5EF4-FFF2-40B4-BE49-F238E27FC236}">
                <a16:creationId xmlns:a16="http://schemas.microsoft.com/office/drawing/2014/main" id="{43A010F4-D2AC-6A8C-2294-3D33F9BF1570}"/>
              </a:ext>
            </a:extLst>
          </p:cNvPr>
          <p:cNvSpPr txBox="1">
            <a:spLocks/>
          </p:cNvSpPr>
          <p:nvPr/>
        </p:nvSpPr>
        <p:spPr>
          <a:xfrm>
            <a:off x="5240274" y="1757283"/>
            <a:ext cx="2011277" cy="6433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1400" b="1" dirty="0">
                <a:solidFill>
                  <a:srgbClr val="C00000"/>
                </a:solidFill>
              </a:rPr>
              <a:t>Barriere</a:t>
            </a:r>
            <a:r>
              <a:rPr lang="it-IT" sz="1400" b="1" dirty="0">
                <a:solidFill>
                  <a:srgbClr val="0070C0"/>
                </a:solidFill>
              </a:rPr>
              <a:t> alla Transizione Digitale</a:t>
            </a:r>
          </a:p>
        </p:txBody>
      </p:sp>
      <p:sp>
        <p:nvSpPr>
          <p:cNvPr id="11" name="Segnaposto testo 11">
            <a:extLst>
              <a:ext uri="{FF2B5EF4-FFF2-40B4-BE49-F238E27FC236}">
                <a16:creationId xmlns:a16="http://schemas.microsoft.com/office/drawing/2014/main" id="{1B8B5C1F-1FB8-0489-2BF3-67161BFF4D1B}"/>
              </a:ext>
            </a:extLst>
          </p:cNvPr>
          <p:cNvSpPr txBox="1">
            <a:spLocks/>
          </p:cNvSpPr>
          <p:nvPr/>
        </p:nvSpPr>
        <p:spPr>
          <a:xfrm>
            <a:off x="8323475" y="1713674"/>
            <a:ext cx="2011277" cy="6433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1400" b="1" dirty="0">
                <a:solidFill>
                  <a:srgbClr val="C00000"/>
                </a:solidFill>
              </a:rPr>
              <a:t>Barriere </a:t>
            </a:r>
            <a:r>
              <a:rPr lang="it-IT" sz="1400" b="1" dirty="0">
                <a:solidFill>
                  <a:srgbClr val="00B050"/>
                </a:solidFill>
              </a:rPr>
              <a:t>alla Transizione Green</a:t>
            </a:r>
          </a:p>
        </p:txBody>
      </p:sp>
      <p:pic>
        <p:nvPicPr>
          <p:cNvPr id="14" name="Elemento grafico 13" descr="Internet delle cose contorno">
            <a:extLst>
              <a:ext uri="{FF2B5EF4-FFF2-40B4-BE49-F238E27FC236}">
                <a16:creationId xmlns:a16="http://schemas.microsoft.com/office/drawing/2014/main" id="{8A30CD6F-50EF-6EB4-7906-2DCE5A6A89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664274" y="1824647"/>
            <a:ext cx="576000" cy="576000"/>
          </a:xfrm>
          <a:prstGeom prst="rect">
            <a:avLst/>
          </a:prstGeom>
        </p:spPr>
      </p:pic>
      <p:pic>
        <p:nvPicPr>
          <p:cNvPr id="25" name="Elemento grafico 24" descr="Energia rinnovabile contorno">
            <a:extLst>
              <a:ext uri="{FF2B5EF4-FFF2-40B4-BE49-F238E27FC236}">
                <a16:creationId xmlns:a16="http://schemas.microsoft.com/office/drawing/2014/main" id="{DEFC9499-B3C1-95B0-2784-9171E721DB4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775741" y="1735940"/>
            <a:ext cx="541494" cy="541494"/>
          </a:xfrm>
          <a:prstGeom prst="rect">
            <a:avLst/>
          </a:prstGeom>
        </p:spPr>
      </p:pic>
      <p:sp>
        <p:nvSpPr>
          <p:cNvPr id="34" name="Segnaposto testo 11">
            <a:extLst>
              <a:ext uri="{FF2B5EF4-FFF2-40B4-BE49-F238E27FC236}">
                <a16:creationId xmlns:a16="http://schemas.microsoft.com/office/drawing/2014/main" id="{3BA18620-43C6-240A-8EC4-A710D615BC1F}"/>
              </a:ext>
            </a:extLst>
          </p:cNvPr>
          <p:cNvSpPr txBox="1">
            <a:spLocks/>
          </p:cNvSpPr>
          <p:nvPr/>
        </p:nvSpPr>
        <p:spPr>
          <a:xfrm>
            <a:off x="2459670" y="2752414"/>
            <a:ext cx="1905169" cy="34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1600" b="1" dirty="0">
                <a:solidFill>
                  <a:srgbClr val="132745"/>
                </a:solidFill>
              </a:rPr>
              <a:t>Economiche</a:t>
            </a:r>
          </a:p>
        </p:txBody>
      </p:sp>
      <p:sp>
        <p:nvSpPr>
          <p:cNvPr id="35" name="Segnaposto testo 11">
            <a:extLst>
              <a:ext uri="{FF2B5EF4-FFF2-40B4-BE49-F238E27FC236}">
                <a16:creationId xmlns:a16="http://schemas.microsoft.com/office/drawing/2014/main" id="{AA30F018-1ECA-47BA-EAF6-118B968B5C1E}"/>
              </a:ext>
            </a:extLst>
          </p:cNvPr>
          <p:cNvSpPr txBox="1">
            <a:spLocks/>
          </p:cNvSpPr>
          <p:nvPr/>
        </p:nvSpPr>
        <p:spPr>
          <a:xfrm>
            <a:off x="2459670" y="3638867"/>
            <a:ext cx="1257469" cy="34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1600" b="1" dirty="0">
                <a:solidFill>
                  <a:srgbClr val="2B8FC2"/>
                </a:solidFill>
              </a:rPr>
              <a:t>Culturali</a:t>
            </a:r>
          </a:p>
        </p:txBody>
      </p:sp>
      <p:sp>
        <p:nvSpPr>
          <p:cNvPr id="37" name="Segnaposto testo 11">
            <a:extLst>
              <a:ext uri="{FF2B5EF4-FFF2-40B4-BE49-F238E27FC236}">
                <a16:creationId xmlns:a16="http://schemas.microsoft.com/office/drawing/2014/main" id="{E42C28D0-0B21-00C0-B9F5-ECAAC3761BF6}"/>
              </a:ext>
            </a:extLst>
          </p:cNvPr>
          <p:cNvSpPr txBox="1">
            <a:spLocks/>
          </p:cNvSpPr>
          <p:nvPr/>
        </p:nvSpPr>
        <p:spPr>
          <a:xfrm>
            <a:off x="2459670" y="4534107"/>
            <a:ext cx="1570093" cy="34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1600" b="1" dirty="0">
                <a:solidFill>
                  <a:srgbClr val="CAA974"/>
                </a:solidFill>
              </a:rPr>
              <a:t>Burocratiche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147EDC52-CEF8-21D5-8A4E-320F706B9575}"/>
              </a:ext>
            </a:extLst>
          </p:cNvPr>
          <p:cNvSpPr txBox="1"/>
          <p:nvPr/>
        </p:nvSpPr>
        <p:spPr>
          <a:xfrm>
            <a:off x="204406" y="2752414"/>
            <a:ext cx="22552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b="1" i="1" dirty="0">
                <a:solidFill>
                  <a:srgbClr val="485463"/>
                </a:solidFill>
                <a:latin typeface="Baskerville" panose="02020502070401020303" pitchFamily="18" charset="0"/>
              </a:rPr>
              <a:t>Barriere economiche</a:t>
            </a:r>
          </a:p>
          <a:p>
            <a:r>
              <a:rPr lang="it-IT" sz="800" i="1" dirty="0">
                <a:solidFill>
                  <a:srgbClr val="485463"/>
                </a:solidFill>
                <a:latin typeface="Baskerville" panose="02020502070401020303" pitchFamily="18" charset="0"/>
              </a:rPr>
              <a:t>risorse economiche insufficienti all’interno dell’azienda; finanziamenti esterni insufficienti anche a causa dei tassi di interesse alti; costi delle tecnologie / materie prime e materie prime seconde green troppo elevati 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515ABEFC-20D1-0462-9CDF-1720276931AE}"/>
              </a:ext>
            </a:extLst>
          </p:cNvPr>
          <p:cNvSpPr txBox="1"/>
          <p:nvPr/>
        </p:nvSpPr>
        <p:spPr>
          <a:xfrm>
            <a:off x="204406" y="3618218"/>
            <a:ext cx="186186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200" i="1" dirty="0">
              <a:solidFill>
                <a:srgbClr val="485463"/>
              </a:solidFill>
              <a:latin typeface="Baskerville" panose="02020502070401020303" pitchFamily="18" charset="0"/>
            </a:endParaRPr>
          </a:p>
          <a:p>
            <a:r>
              <a:rPr lang="it-IT" sz="800" b="1" i="1" dirty="0">
                <a:solidFill>
                  <a:srgbClr val="2B8FC2"/>
                </a:solidFill>
                <a:latin typeface="Baskerville" panose="02020502070401020303" pitchFamily="18" charset="0"/>
              </a:rPr>
              <a:t>Barriere culturali</a:t>
            </a:r>
          </a:p>
          <a:p>
            <a:r>
              <a:rPr lang="it-IT" sz="800" i="1" dirty="0">
                <a:solidFill>
                  <a:srgbClr val="485463"/>
                </a:solidFill>
                <a:latin typeface="Baskerville" panose="02020502070401020303" pitchFamily="18" charset="0"/>
              </a:rPr>
              <a:t>assenza di conoscenza degli effetti positivi delle tecnologie / del green sulla competitività dell’azienda; mancanza di interesse da parte del management</a:t>
            </a:r>
          </a:p>
          <a:p>
            <a:r>
              <a:rPr lang="it-IT" sz="800" i="1" dirty="0">
                <a:solidFill>
                  <a:srgbClr val="485463"/>
                </a:solidFill>
                <a:latin typeface="Baskerville" panose="02020502070401020303" pitchFamily="18" charset="0"/>
              </a:rPr>
              <a:t> 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92B3E4C7-3CFA-37AB-E47F-A955FD8CA105}"/>
              </a:ext>
            </a:extLst>
          </p:cNvPr>
          <p:cNvSpPr txBox="1"/>
          <p:nvPr/>
        </p:nvSpPr>
        <p:spPr>
          <a:xfrm>
            <a:off x="204406" y="4534107"/>
            <a:ext cx="889942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200" i="1" dirty="0">
              <a:solidFill>
                <a:srgbClr val="485463"/>
              </a:solidFill>
              <a:latin typeface="Baskerville" panose="02020502070401020303" pitchFamily="18" charset="0"/>
            </a:endParaRPr>
          </a:p>
          <a:p>
            <a:r>
              <a:rPr lang="it-IT" sz="800" b="1" i="1" dirty="0">
                <a:solidFill>
                  <a:srgbClr val="CAA974"/>
                </a:solidFill>
                <a:latin typeface="Baskerville" panose="02020502070401020303" pitchFamily="18" charset="0"/>
              </a:rPr>
              <a:t>Barriere burocratiche</a:t>
            </a:r>
            <a:r>
              <a:rPr lang="it-IT" sz="800" b="1" i="1" dirty="0">
                <a:solidFill>
                  <a:srgbClr val="485463"/>
                </a:solidFill>
                <a:latin typeface="Baskerville" panose="02020502070401020303" pitchFamily="18" charset="0"/>
              </a:rPr>
              <a:t> </a:t>
            </a:r>
            <a:r>
              <a:rPr lang="it-IT" sz="800" i="1" dirty="0">
                <a:solidFill>
                  <a:srgbClr val="485463"/>
                </a:solidFill>
                <a:latin typeface="Baskerville" panose="02020502070401020303" pitchFamily="18" charset="0"/>
              </a:rPr>
              <a:t>eccessiva burocrazia</a:t>
            </a:r>
          </a:p>
        </p:txBody>
      </p:sp>
      <p:sp>
        <p:nvSpPr>
          <p:cNvPr id="3" name="Segnaposto testo 11">
            <a:extLst>
              <a:ext uri="{FF2B5EF4-FFF2-40B4-BE49-F238E27FC236}">
                <a16:creationId xmlns:a16="http://schemas.microsoft.com/office/drawing/2014/main" id="{CA7A1E01-1D80-88AF-5297-9A223F9C72F4}"/>
              </a:ext>
            </a:extLst>
          </p:cNvPr>
          <p:cNvSpPr txBox="1">
            <a:spLocks/>
          </p:cNvSpPr>
          <p:nvPr/>
        </p:nvSpPr>
        <p:spPr>
          <a:xfrm>
            <a:off x="5237421" y="2752413"/>
            <a:ext cx="1905169" cy="34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2600" b="1" dirty="0">
                <a:solidFill>
                  <a:srgbClr val="132745"/>
                </a:solidFill>
              </a:rPr>
              <a:t>53%</a:t>
            </a:r>
          </a:p>
        </p:txBody>
      </p:sp>
      <p:sp>
        <p:nvSpPr>
          <p:cNvPr id="4" name="Segnaposto testo 11">
            <a:extLst>
              <a:ext uri="{FF2B5EF4-FFF2-40B4-BE49-F238E27FC236}">
                <a16:creationId xmlns:a16="http://schemas.microsoft.com/office/drawing/2014/main" id="{46C57117-CA51-5D56-467C-C8C6ED7DDEC2}"/>
              </a:ext>
            </a:extLst>
          </p:cNvPr>
          <p:cNvSpPr txBox="1">
            <a:spLocks/>
          </p:cNvSpPr>
          <p:nvPr/>
        </p:nvSpPr>
        <p:spPr>
          <a:xfrm>
            <a:off x="8376528" y="2746477"/>
            <a:ext cx="1905169" cy="34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0" indent="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 dirty="0" smtClean="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2000" b="1" dirty="0">
                <a:solidFill>
                  <a:srgbClr val="132745"/>
                </a:solidFill>
              </a:rPr>
              <a:t>33%</a:t>
            </a:r>
          </a:p>
        </p:txBody>
      </p:sp>
      <p:sp>
        <p:nvSpPr>
          <p:cNvPr id="8" name="Segnaposto testo 11">
            <a:extLst>
              <a:ext uri="{FF2B5EF4-FFF2-40B4-BE49-F238E27FC236}">
                <a16:creationId xmlns:a16="http://schemas.microsoft.com/office/drawing/2014/main" id="{14970C7E-35BF-0323-19E8-5686D9823D4B}"/>
              </a:ext>
            </a:extLst>
          </p:cNvPr>
          <p:cNvSpPr txBox="1">
            <a:spLocks/>
          </p:cNvSpPr>
          <p:nvPr/>
        </p:nvSpPr>
        <p:spPr>
          <a:xfrm>
            <a:off x="5237420" y="3574515"/>
            <a:ext cx="1905169" cy="34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indent="0" defTabSz="887413" fontAlgn="base">
              <a:spcBef>
                <a:spcPts val="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sz="1600" b="1">
                <a:solidFill>
                  <a:srgbClr val="2B8FC2"/>
                </a:solidFill>
                <a:latin typeface="Century Gothic" panose="020B0502020202020204" pitchFamily="34" charset="0"/>
              </a:defRPr>
            </a:lvl1pPr>
            <a:lvl2pPr marL="0" indent="0" defTabSz="887413" fontAlgn="base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sz="1200">
                <a:solidFill>
                  <a:schemeClr val="accent1"/>
                </a:solidFill>
                <a:latin typeface="Century Gothic" panose="020B0502020202020204" pitchFamily="34" charset="0"/>
              </a:defRPr>
            </a:lvl2pPr>
            <a:lvl3pPr marL="0" indent="0" defTabSz="887413" fontAlgn="base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sz="1200">
                <a:solidFill>
                  <a:schemeClr val="accent1"/>
                </a:solidFill>
                <a:latin typeface="Century Gothic" panose="020B0502020202020204" pitchFamily="34" charset="0"/>
              </a:defRPr>
            </a:lvl3pPr>
            <a:lvl4pPr marL="0" indent="0" defTabSz="887413" fontAlgn="base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sz="1200">
                <a:solidFill>
                  <a:schemeClr val="accent1"/>
                </a:solidFill>
                <a:latin typeface="Century Gothic" panose="020B0502020202020204" pitchFamily="34" charset="0"/>
              </a:defRPr>
            </a:lvl4pPr>
            <a:lvl5pPr marL="0" indent="0" defTabSz="887413" fontAlgn="base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sz="1200">
                <a:solidFill>
                  <a:schemeClr val="accent1"/>
                </a:solidFill>
                <a:latin typeface="Century Gothic" panose="020B0502020202020204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it-IT" sz="2000" dirty="0"/>
              <a:t>23%</a:t>
            </a:r>
          </a:p>
        </p:txBody>
      </p:sp>
      <p:sp>
        <p:nvSpPr>
          <p:cNvPr id="9" name="Segnaposto testo 11">
            <a:extLst>
              <a:ext uri="{FF2B5EF4-FFF2-40B4-BE49-F238E27FC236}">
                <a16:creationId xmlns:a16="http://schemas.microsoft.com/office/drawing/2014/main" id="{5C0F862C-F89C-7462-38BC-20694A1D4986}"/>
              </a:ext>
            </a:extLst>
          </p:cNvPr>
          <p:cNvSpPr txBox="1">
            <a:spLocks/>
          </p:cNvSpPr>
          <p:nvPr/>
        </p:nvSpPr>
        <p:spPr>
          <a:xfrm>
            <a:off x="8376528" y="3578257"/>
            <a:ext cx="1905169" cy="34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indent="0" defTabSz="887413" fontAlgn="base">
              <a:spcBef>
                <a:spcPts val="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sz="1600" b="1">
                <a:solidFill>
                  <a:srgbClr val="2B8FC2"/>
                </a:solidFill>
                <a:latin typeface="Century Gothic" panose="020B0502020202020204" pitchFamily="34" charset="0"/>
              </a:defRPr>
            </a:lvl1pPr>
            <a:lvl2pPr marL="0" indent="0" defTabSz="887413" fontAlgn="base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sz="1200">
                <a:solidFill>
                  <a:schemeClr val="accent1"/>
                </a:solidFill>
                <a:latin typeface="Century Gothic" panose="020B0502020202020204" pitchFamily="34" charset="0"/>
              </a:defRPr>
            </a:lvl2pPr>
            <a:lvl3pPr marL="0" indent="0" defTabSz="887413" fontAlgn="base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sz="1200">
                <a:solidFill>
                  <a:schemeClr val="accent1"/>
                </a:solidFill>
                <a:latin typeface="Century Gothic" panose="020B0502020202020204" pitchFamily="34" charset="0"/>
              </a:defRPr>
            </a:lvl3pPr>
            <a:lvl4pPr marL="0" indent="0" defTabSz="887413" fontAlgn="base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sz="1200">
                <a:solidFill>
                  <a:schemeClr val="accent1"/>
                </a:solidFill>
                <a:latin typeface="Century Gothic" panose="020B0502020202020204" pitchFamily="34" charset="0"/>
              </a:defRPr>
            </a:lvl4pPr>
            <a:lvl5pPr marL="0" indent="0" defTabSz="887413" fontAlgn="base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sz="1200">
                <a:solidFill>
                  <a:schemeClr val="accent1"/>
                </a:solidFill>
                <a:latin typeface="Century Gothic" panose="020B0502020202020204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it-IT" sz="2600" dirty="0"/>
              <a:t>38%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C0FB4F03-A724-320A-A488-C05990A7AF76}"/>
              </a:ext>
            </a:extLst>
          </p:cNvPr>
          <p:cNvSpPr txBox="1">
            <a:spLocks/>
          </p:cNvSpPr>
          <p:nvPr/>
        </p:nvSpPr>
        <p:spPr>
          <a:xfrm>
            <a:off x="5237420" y="4528866"/>
            <a:ext cx="1905169" cy="34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indent="0" defTabSz="887413" fontAlgn="base">
              <a:spcBef>
                <a:spcPts val="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sz="1600" b="1">
                <a:solidFill>
                  <a:srgbClr val="CAA974"/>
                </a:solidFill>
                <a:latin typeface="Century Gothic" panose="020B0502020202020204" pitchFamily="34" charset="0"/>
              </a:defRPr>
            </a:lvl1pPr>
            <a:lvl2pPr marL="0" indent="0" defTabSz="887413" fontAlgn="base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sz="1200">
                <a:solidFill>
                  <a:schemeClr val="accent1"/>
                </a:solidFill>
                <a:latin typeface="Century Gothic" panose="020B0502020202020204" pitchFamily="34" charset="0"/>
              </a:defRPr>
            </a:lvl2pPr>
            <a:lvl3pPr marL="0" indent="0" defTabSz="887413" fontAlgn="base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sz="1200">
                <a:solidFill>
                  <a:schemeClr val="accent1"/>
                </a:solidFill>
                <a:latin typeface="Century Gothic" panose="020B0502020202020204" pitchFamily="34" charset="0"/>
              </a:defRPr>
            </a:lvl3pPr>
            <a:lvl4pPr marL="0" indent="0" defTabSz="887413" fontAlgn="base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sz="1200">
                <a:solidFill>
                  <a:schemeClr val="accent1"/>
                </a:solidFill>
                <a:latin typeface="Century Gothic" panose="020B0502020202020204" pitchFamily="34" charset="0"/>
              </a:defRPr>
            </a:lvl4pPr>
            <a:lvl5pPr marL="0" indent="0" defTabSz="887413" fontAlgn="base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sz="1200">
                <a:solidFill>
                  <a:schemeClr val="accent1"/>
                </a:solidFill>
                <a:latin typeface="Century Gothic" panose="020B0502020202020204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it-IT" dirty="0"/>
              <a:t>24%</a:t>
            </a:r>
          </a:p>
        </p:txBody>
      </p:sp>
      <p:sp>
        <p:nvSpPr>
          <p:cNvPr id="13" name="Segnaposto testo 11">
            <a:extLst>
              <a:ext uri="{FF2B5EF4-FFF2-40B4-BE49-F238E27FC236}">
                <a16:creationId xmlns:a16="http://schemas.microsoft.com/office/drawing/2014/main" id="{0A373AF8-3CB8-F528-3310-8B9C578C2BD2}"/>
              </a:ext>
            </a:extLst>
          </p:cNvPr>
          <p:cNvSpPr txBox="1">
            <a:spLocks/>
          </p:cNvSpPr>
          <p:nvPr/>
        </p:nvSpPr>
        <p:spPr>
          <a:xfrm>
            <a:off x="8376527" y="4528865"/>
            <a:ext cx="1905169" cy="34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indent="0" defTabSz="887413" fontAlgn="base">
              <a:spcBef>
                <a:spcPts val="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sz="1600" b="1">
                <a:solidFill>
                  <a:srgbClr val="CAA974"/>
                </a:solidFill>
                <a:latin typeface="Century Gothic" panose="020B0502020202020204" pitchFamily="34" charset="0"/>
              </a:defRPr>
            </a:lvl1pPr>
            <a:lvl2pPr marL="0" indent="0" defTabSz="887413" fontAlgn="base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sz="1200">
                <a:solidFill>
                  <a:schemeClr val="accent1"/>
                </a:solidFill>
                <a:latin typeface="Century Gothic" panose="020B0502020202020204" pitchFamily="34" charset="0"/>
              </a:defRPr>
            </a:lvl2pPr>
            <a:lvl3pPr marL="0" indent="0" defTabSz="887413" fontAlgn="base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sz="1200">
                <a:solidFill>
                  <a:schemeClr val="accent1"/>
                </a:solidFill>
                <a:latin typeface="Century Gothic" panose="020B0502020202020204" pitchFamily="34" charset="0"/>
              </a:defRPr>
            </a:lvl3pPr>
            <a:lvl4pPr marL="0" indent="0" defTabSz="887413" fontAlgn="base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sz="1200">
                <a:solidFill>
                  <a:schemeClr val="accent1"/>
                </a:solidFill>
                <a:latin typeface="Century Gothic" panose="020B0502020202020204" pitchFamily="34" charset="0"/>
              </a:defRPr>
            </a:lvl4pPr>
            <a:lvl5pPr marL="0" indent="0" defTabSz="887413" fontAlgn="base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sz="1200">
                <a:solidFill>
                  <a:schemeClr val="accent1"/>
                </a:solidFill>
                <a:latin typeface="Century Gothic" panose="020B0502020202020204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it-IT" dirty="0"/>
              <a:t>29%</a:t>
            </a:r>
          </a:p>
        </p:txBody>
      </p:sp>
    </p:spTree>
    <p:extLst>
      <p:ext uri="{BB962C8B-B14F-4D97-AF65-F5344CB8AC3E}">
        <p14:creationId xmlns:p14="http://schemas.microsoft.com/office/powerpoint/2010/main" val="261666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3">
            <a:extLst>
              <a:ext uri="{FF2B5EF4-FFF2-40B4-BE49-F238E27FC236}">
                <a16:creationId xmlns:a16="http://schemas.microsoft.com/office/drawing/2014/main" id="{35CA6A76-E2D9-4B97-B9A1-FCECECE66BB5}"/>
              </a:ext>
            </a:extLst>
          </p:cNvPr>
          <p:cNvSpPr txBox="1">
            <a:spLocks/>
          </p:cNvSpPr>
          <p:nvPr/>
        </p:nvSpPr>
        <p:spPr>
          <a:xfrm>
            <a:off x="3840945" y="4923195"/>
            <a:ext cx="4510108" cy="752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88764" tIns="44382" rIns="182880" bIns="44382" numCol="1" anchor="t" anchorCtr="0" compatLnSpc="1">
            <a:prstTxWarp prst="textNoShape">
              <a:avLst/>
            </a:prstTxWarp>
          </a:bodyPr>
          <a:lstStyle>
            <a:lvl1pPr marL="0" indent="0" algn="l" defTabSz="887391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SzPct val="120000"/>
              <a:buFont typeface="Marlett" pitchFamily="2" charset="2"/>
              <a:buNone/>
              <a:defRPr lang="en-US" sz="1200" b="0" kern="1200" dirty="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189" indent="0" algn="ctr" defTabSz="887391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377" indent="0" algn="ctr" defTabSz="887391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566" indent="0" algn="ctr" defTabSz="887391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754" indent="0" algn="ctr" defTabSz="887391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5943" indent="0" algn="ctr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131" indent="0" algn="ctr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320" indent="0" algn="ctr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509" indent="0" algn="ctr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it-IT" sz="1800" dirty="0"/>
              <a:t>www.tagliacarne.it</a:t>
            </a:r>
            <a:endParaRPr lang="it-IT" sz="1600" dirty="0">
              <a:solidFill>
                <a:srgbClr val="003366"/>
              </a:solidFill>
              <a:latin typeface="Century Gothic"/>
            </a:endParaRPr>
          </a:p>
        </p:txBody>
      </p:sp>
      <p:sp>
        <p:nvSpPr>
          <p:cNvPr id="4" name="Sottotitolo 3">
            <a:extLst>
              <a:ext uri="{FF2B5EF4-FFF2-40B4-BE49-F238E27FC236}">
                <a16:creationId xmlns:a16="http://schemas.microsoft.com/office/drawing/2014/main" id="{9BE8B27F-0F4E-418C-98DD-46930DED8FAC}"/>
              </a:ext>
            </a:extLst>
          </p:cNvPr>
          <p:cNvSpPr txBox="1">
            <a:spLocks/>
          </p:cNvSpPr>
          <p:nvPr/>
        </p:nvSpPr>
        <p:spPr>
          <a:xfrm>
            <a:off x="3456167" y="1917053"/>
            <a:ext cx="5279665" cy="752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88764" tIns="44382" rIns="182880" bIns="44382" numCol="1" anchor="t" anchorCtr="0" compatLnSpc="1">
            <a:prstTxWarp prst="textNoShape">
              <a:avLst/>
            </a:prstTxWarp>
          </a:bodyPr>
          <a:lstStyle>
            <a:lvl1pPr marL="0" indent="0" algn="l" defTabSz="887391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SzPct val="120000"/>
              <a:buFont typeface="Marlett" pitchFamily="2" charset="2"/>
              <a:buNone/>
              <a:defRPr lang="en-US" sz="1200" b="0" kern="1200" dirty="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189" indent="0" algn="ctr" defTabSz="887391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377" indent="0" algn="ctr" defTabSz="887391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566" indent="0" algn="ctr" defTabSz="887391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754" indent="0" algn="ctr" defTabSz="887391" rtl="0" eaLnBrk="1" fontAlgn="base" latinLnBrk="0" hangingPunct="1"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Font typeface="Arial" pitchFamily="34" charset="0"/>
              <a:buNone/>
              <a:defRPr lang="en-US" sz="1200" kern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5943" indent="0" algn="ctr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131" indent="0" algn="ctr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320" indent="0" algn="ctr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509" indent="0" algn="ctr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it-IT" sz="3500" b="1" dirty="0">
                <a:solidFill>
                  <a:srgbClr val="003366"/>
                </a:solidFill>
              </a:rPr>
              <a:t>Grazie per l’attenzione </a:t>
            </a:r>
            <a:endParaRPr lang="it-IT" sz="3500" b="1" dirty="0">
              <a:solidFill>
                <a:srgbClr val="003366"/>
              </a:solidFill>
              <a:latin typeface="Century Gothic"/>
            </a:endParaRPr>
          </a:p>
          <a:p>
            <a:pPr algn="ctr">
              <a:defRPr/>
            </a:pPr>
            <a:endParaRPr lang="it-IT" sz="1800" b="1" dirty="0">
              <a:solidFill>
                <a:srgbClr val="003366"/>
              </a:solidFill>
              <a:latin typeface="Century Gothic"/>
            </a:endParaRPr>
          </a:p>
          <a:p>
            <a:pPr algn="ctr">
              <a:defRPr/>
            </a:pPr>
            <a:endParaRPr lang="it-IT" sz="1600" b="1" dirty="0">
              <a:solidFill>
                <a:srgbClr val="003366"/>
              </a:solidFill>
              <a:latin typeface="Century Gothic"/>
            </a:endParaRPr>
          </a:p>
        </p:txBody>
      </p:sp>
      <p:pic>
        <p:nvPicPr>
          <p:cNvPr id="6" name="Immagine 5" descr="Immagine che contiene Carattere, schermata, Elementi grafici, testo&#10;&#10;Descrizione generata automaticamente">
            <a:extLst>
              <a:ext uri="{FF2B5EF4-FFF2-40B4-BE49-F238E27FC236}">
                <a16:creationId xmlns:a16="http://schemas.microsoft.com/office/drawing/2014/main" id="{74C07FFB-EAE1-4FA0-5CEC-5601508DEE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300" y="3169674"/>
            <a:ext cx="4637398" cy="108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548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PSLIDESHAPELIBITEMEDITIONDATE" val="636462619121587688"/>
  <p:tag name="UPSLIDESHAPELIBITEMLASTCREATOR" val="barry"/>
  <p:tag name="UPSLIDESHAPELIBITEMNAME" val="Sources, notes (IT)"/>
  <p:tag name="UPSLIDESHAPELIBITEMID" val="Sources, notes (IT)_636462619121587688_181772726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PSLIDESHAPELIBITEMEDITIONDATE" val="636462619121587688"/>
  <p:tag name="UPSLIDESHAPELIBITEMLASTCREATOR" val="barry"/>
  <p:tag name="UPSLIDESHAPELIBITEMNAME" val="Sources, notes (IT)"/>
  <p:tag name="UPSLIDESHAPELIBITEMID" val="Sources, notes (IT)_636462619121587688_181772726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PSLIDESHAPELIBITEMEDITIONDATE" val="636462619121587688"/>
  <p:tag name="UPSLIDESHAPELIBITEMLASTCREATOR" val="barry"/>
  <p:tag name="UPSLIDESHAPELIBITEMNAME" val="Sources, notes (IT)"/>
  <p:tag name="UPSLIDESHAPELIBITEMID" val="Sources, notes (IT)_636462619121587688_18177272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PSLIDESHAPELIBITEMEDITIONDATE" val="636462619121587688"/>
  <p:tag name="UPSLIDESHAPELIBITEMLASTCREATOR" val="barry"/>
  <p:tag name="UPSLIDESHAPELIBITEMNAME" val="Sources, notes (IT)"/>
  <p:tag name="UPSLIDESHAPELIBITEMID" val="Sources, notes (IT)_636462619121587688_181772726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PSLIDESHAPELIBITEMEDITIONDATE" val="636462619121587688"/>
  <p:tag name="UPSLIDESHAPELIBITEMLASTCREATOR" val="barry"/>
  <p:tag name="UPSLIDESHAPELIBITEMNAME" val="Sources, notes (IT)"/>
  <p:tag name="UPSLIDESHAPELIBITEMID" val="Sources, notes (IT)_636462619121587688_181772726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PSLIDESHAPELIBITEMEDITIONDATE" val="636462619121587688"/>
  <p:tag name="UPSLIDESHAPELIBITEMLASTCREATOR" val="barry"/>
  <p:tag name="UPSLIDESHAPELIBITEMNAME" val="Sources, notes (IT)"/>
  <p:tag name="UPSLIDESHAPELIBITEMID" val="Sources, notes (IT)_636462619121587688_1817727268"/>
</p:tagLst>
</file>

<file path=ppt/theme/theme1.xml><?xml version="1.0" encoding="utf-8"?>
<a:theme xmlns:a="http://schemas.openxmlformats.org/drawingml/2006/main" name="Template power point_Area Studi_16-9">
  <a:themeElements>
    <a:clrScheme name="Mediobanca 2016">
      <a:dk1>
        <a:srgbClr val="003366"/>
      </a:dk1>
      <a:lt1>
        <a:srgbClr val="FFFFFF"/>
      </a:lt1>
      <a:dk2>
        <a:srgbClr val="BFBFBF"/>
      </a:dk2>
      <a:lt2>
        <a:srgbClr val="DFDFDF"/>
      </a:lt2>
      <a:accent1>
        <a:srgbClr val="003366"/>
      </a:accent1>
      <a:accent2>
        <a:srgbClr val="124A70"/>
      </a:accent2>
      <a:accent3>
        <a:srgbClr val="81B0CD"/>
      </a:accent3>
      <a:accent4>
        <a:srgbClr val="333333"/>
      </a:accent4>
      <a:accent5>
        <a:srgbClr val="E8E4D1"/>
      </a:accent5>
      <a:accent6>
        <a:srgbClr val="BD9554"/>
      </a:accent6>
      <a:hlink>
        <a:srgbClr val="BD9554"/>
      </a:hlink>
      <a:folHlink>
        <a:srgbClr val="D9C3A6"/>
      </a:folHlink>
    </a:clrScheme>
    <a:fontScheme name="Custom 10">
      <a:majorFont>
        <a:latin typeface="Trajan Pro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rgbClr val="5F5F5F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B0C24679-7293-4E5E-A4AD-D94B0507CF79}" vid="{E2B0F253-B36D-4275-976D-C686A7DCE2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DataInserimento xmlns="http://schemas.microsoft.com/sharepoint/v3">2015-11-06T00:00:00+01:00</DataInserimento>
    <Titolo xmlns="http://schemas.microsoft.com/sharepoint/v3">MASTER PRESENTATION</Titolo>
    <Protocollo xmlns="http://schemas.microsoft.com/sharepoint/v3">KM15</Protocollo>
    <Lingua xmlns="http://schemas.microsoft.com/sharepoint/v3">All</Lingua>
    <Oggetto xmlns="cc872711-0e25-4e9a-b9dd-746069669d1d">MediobancaTemplate2016</Oggetto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746CA9B75AA346BE13E427C0CE15C4009F5F3DA77ED48B499A8DD16DC0FB9ADC00FBC647A48BF1574E93FAFF1DCA1CA99D" ma:contentTypeVersion="8" ma:contentTypeDescription="Create a new document." ma:contentTypeScope="" ma:versionID="bff215dcbb4b0086c69b55fbc9a6c802">
  <xsd:schema xmlns:xsd="http://www.w3.org/2001/XMLSchema" xmlns:xs="http://www.w3.org/2001/XMLSchema" xmlns:p="http://schemas.microsoft.com/office/2006/metadata/properties" xmlns:ns1="http://schemas.microsoft.com/sharepoint/v3" xmlns:ns2="cc872711-0e25-4e9a-b9dd-746069669d1d" targetNamespace="http://schemas.microsoft.com/office/2006/metadata/properties" ma:root="true" ma:fieldsID="f5c637e96303a82856f0ddb9740a1a10" ns1:_="" ns2:_="">
    <xsd:import namespace="http://schemas.microsoft.com/sharepoint/v3"/>
    <xsd:import namespace="cc872711-0e25-4e9a-b9dd-746069669d1d"/>
    <xsd:element name="properties">
      <xsd:complexType>
        <xsd:sequence>
          <xsd:element name="documentManagement">
            <xsd:complexType>
              <xsd:all>
                <xsd:element ref="ns1:Titolo"/>
                <xsd:element ref="ns2:Oggetto"/>
                <xsd:element ref="ns1:Protocollo"/>
                <xsd:element ref="ns1:DataInserimento"/>
                <xsd:element ref="ns1:Lingua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Titolo" ma:index="4" ma:displayName="Titolo" ma:description="" ma:hidden="true" ma:internalName="MBPortal_Titolo" ma:readOnly="false">
      <xsd:simpleType>
        <xsd:restriction base="dms:Text"/>
      </xsd:simpleType>
    </xsd:element>
    <xsd:element name="Protocollo" ma:index="9" ma:displayName="Protocollo" ma:default="" ma:internalName="MBPortal_Protocollo">
      <xsd:simpleType>
        <xsd:restriction base="dms:Text">
          <xsd:maxLength value="255"/>
        </xsd:restriction>
      </xsd:simpleType>
    </xsd:element>
    <xsd:element name="DataInserimento" ma:index="10" ma:displayName="Data" ma:default="[today]" ma:format="DateOnly" ma:internalName="MBPortal_DataInserimento">
      <xsd:simpleType>
        <xsd:restriction base="dms:DateTime"/>
      </xsd:simpleType>
    </xsd:element>
    <xsd:element name="Lingua" ma:index="11" ma:displayName="Lingua" ma:default="Italiano" ma:format="RadioButtons" ma:internalName="MBPortal_Lingua">
      <xsd:simpleType>
        <xsd:restriction base="dms:Choice">
          <xsd:enumeration value="Italiano"/>
          <xsd:enumeration value="English"/>
          <xsd:enumeration value="Al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872711-0e25-4e9a-b9dd-746069669d1d" elementFormDefault="qualified">
    <xsd:import namespace="http://schemas.microsoft.com/office/2006/documentManagement/types"/>
    <xsd:import namespace="http://schemas.microsoft.com/office/infopath/2007/PartnerControls"/>
    <xsd:element name="Oggetto" ma:index="8" ma:displayName="Oggetto" ma:internalName="MBPortal_Oggetto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8E9EC4-775C-48CB-941E-4BCD94F58D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84362A-967D-4D9E-BBE3-5B0A4372E54E}">
  <ds:schemaRefs>
    <ds:schemaRef ds:uri="http://purl.org/dc/terms/"/>
    <ds:schemaRef ds:uri="http://schemas.microsoft.com/sharepoint/v3"/>
    <ds:schemaRef ds:uri="cc872711-0e25-4e9a-b9dd-746069669d1d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298FED4-442C-4405-BDC8-663F1EA3F2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c872711-0e25-4e9a-b9dd-746069669d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power point_Area Studi_16-9</Template>
  <TotalTime>0</TotalTime>
  <Words>514</Words>
  <Application>Microsoft Office PowerPoint</Application>
  <PresentationFormat>Widescreen</PresentationFormat>
  <Paragraphs>83</Paragraphs>
  <Slides>8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7" baseType="lpstr">
      <vt:lpstr>Arial</vt:lpstr>
      <vt:lpstr>Baskerville</vt:lpstr>
      <vt:lpstr>Baskerville Old Face</vt:lpstr>
      <vt:lpstr>Calibri</vt:lpstr>
      <vt:lpstr>Century Gothic</vt:lpstr>
      <vt:lpstr>Georgia</vt:lpstr>
      <vt:lpstr>Marlett</vt:lpstr>
      <vt:lpstr>Wingdings 2</vt:lpstr>
      <vt:lpstr>Template power point_Area Studi_16-9</vt:lpstr>
      <vt:lpstr>Le medie imprese del Mezzogiorno e il ruolo dei ‘capitali’ strategici</vt:lpstr>
      <vt:lpstr>CAPITALE UMANO: QUALI INVESTIMENTI?</vt:lpstr>
      <vt:lpstr>MI E COMPETITIVITA’: EFFETTO ACCELERATORE DEL CAPITALE UMANO</vt:lpstr>
      <vt:lpstr>TRANSIZIONE DIGITALE: EFFETTO ACCELERATORE DEL CAPITALE ORGANIZZATIVO</vt:lpstr>
      <vt:lpstr>FILLING THE VOIDS: IL RUOLO DEI SOGGETTI ESTERNI PER LA TRANSIZIONE DIGITALE</vt:lpstr>
      <vt:lpstr>DUPLICE TRANSIZIONE: IL CAMMINO FATTO E QUELLO ANCORA DA FARE</vt:lpstr>
      <vt:lpstr>Rimuovere le barriere alla Duplice transizione Quali?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medie imprese industriali italiane</dc:title>
  <dc:creator>Salerno Emanuela</dc:creator>
  <cp:lastModifiedBy>Marco Pini</cp:lastModifiedBy>
  <cp:revision>309</cp:revision>
  <cp:lastPrinted>2023-12-15T12:56:10Z</cp:lastPrinted>
  <dcterms:created xsi:type="dcterms:W3CDTF">2022-05-27T08:18:11Z</dcterms:created>
  <dcterms:modified xsi:type="dcterms:W3CDTF">2023-12-15T13:02:22Z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0x010100C5746CA9B75AA346BE13E427C0CE15C4009F5F3DA77ED48B499A8DD16DC0FB9ADC00FBC647A48BF1574E93FAFF1DCA1CA99D</vt:lpwstr>
  </property>
</Properties>
</file>