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41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40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4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13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37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75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56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0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43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7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60C9-D32B-40BA-8811-577B1CEC9557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017CD-6B59-4B18-A0B6-FA4D12AE8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4371" y="5877272"/>
            <a:ext cx="6400800" cy="550912"/>
          </a:xfrm>
        </p:spPr>
        <p:txBody>
          <a:bodyPr>
            <a:normAutofit/>
          </a:bodyPr>
          <a:lstStyle/>
          <a:p>
            <a:endParaRPr lang="it-IT" sz="2400" dirty="0">
              <a:solidFill>
                <a:schemeClr val="accent1">
                  <a:lumMod val="75000"/>
                </a:schemeClr>
              </a:solidFill>
              <a:latin typeface="Berlin Sans FB"/>
              <a:ea typeface="Times New Roman"/>
              <a:cs typeface="Aharoni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096881" y="3789040"/>
            <a:ext cx="51557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525"/>
              </a:spcAft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Berlin Sans FB"/>
                <a:ea typeface="Times New Roman"/>
                <a:cs typeface="Aharoni"/>
              </a:rPr>
              <a:t>Marine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Berlin Sans FB"/>
                <a:ea typeface="Times New Roman"/>
                <a:cs typeface="Aharoni"/>
              </a:rPr>
              <a:t>Strategy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  <a:effectLst/>
                <a:latin typeface="Berlin Sans FB"/>
                <a:ea typeface="Times New Roman"/>
                <a:cs typeface="Aharoni"/>
              </a:rPr>
              <a:t> e Blue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Berlin Sans FB"/>
                <a:ea typeface="Times New Roman"/>
                <a:cs typeface="Aharoni"/>
              </a:rPr>
              <a:t>Growth</a:t>
            </a:r>
            <a:endParaRPr lang="it-IT" sz="28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89853" y="2420888"/>
            <a:ext cx="5369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25"/>
              </a:spcAft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Berlin Sans FB"/>
                <a:ea typeface="Times New Roman"/>
                <a:cs typeface="Aharoni"/>
              </a:rPr>
              <a:t>IL MARE: LA SOSTENIBILITA’ COME MOTORE DI SVILUPPO</a:t>
            </a:r>
            <a:endParaRPr lang="it-IT" sz="32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7302"/>
            <a:ext cx="1231842" cy="576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6" y="638045"/>
            <a:ext cx="3239896" cy="5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 Herrera</dc:creator>
  <cp:lastModifiedBy>altina</cp:lastModifiedBy>
  <cp:revision>7</cp:revision>
  <dcterms:created xsi:type="dcterms:W3CDTF">2014-11-07T14:45:47Z</dcterms:created>
  <dcterms:modified xsi:type="dcterms:W3CDTF">2014-11-26T10:42:21Z</dcterms:modified>
</cp:coreProperties>
</file>